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3" r:id="rId4"/>
    <p:sldId id="260" r:id="rId5"/>
    <p:sldId id="262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9B419-2D34-4C7D-4632-E7A9E998B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Дружба в современном мире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0123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FF62712-2EF9-7EFF-B855-8FE04755F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1"/>
          <a:stretch/>
        </p:blipFill>
        <p:spPr>
          <a:xfrm>
            <a:off x="0" y="0"/>
            <a:ext cx="5980590" cy="38085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EA6FD3-DB13-3CB8-1C51-83D66DF6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21" y="3416580"/>
            <a:ext cx="3447496" cy="35027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6C6C4E3-387C-E132-0FFE-0F32CE51F0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" r="2954"/>
          <a:stretch/>
        </p:blipFill>
        <p:spPr>
          <a:xfrm>
            <a:off x="8512640" y="3612700"/>
            <a:ext cx="3679360" cy="3240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2D54878-A67F-85B7-97FE-62671E82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69" r="9046"/>
          <a:stretch/>
        </p:blipFill>
        <p:spPr>
          <a:xfrm>
            <a:off x="7513815" y="-1"/>
            <a:ext cx="4678185" cy="32403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F3BBCB-9952-2D2B-7C0C-91E33C349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7240"/>
            <a:ext cx="5205274" cy="315208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BECF87A-C166-6D15-83F6-6DC12AD4A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767" y="-1"/>
            <a:ext cx="2450804" cy="305436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8654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9A78CC2-7BD9-8D60-DE68-78707ADAA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r="2742" b="17688"/>
          <a:stretch/>
        </p:blipFill>
        <p:spPr>
          <a:xfrm>
            <a:off x="2625213" y="945927"/>
            <a:ext cx="6941574" cy="49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AF71F16-D0E1-48A9-FD07-07D7085CED4D}"/>
              </a:ext>
            </a:extLst>
          </p:cNvPr>
          <p:cNvSpPr txBox="1"/>
          <p:nvPr/>
        </p:nvSpPr>
        <p:spPr>
          <a:xfrm>
            <a:off x="221226" y="0"/>
            <a:ext cx="117495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ГЛАВНЫЕ СТЕРЕОТИПЫ (?) О ДРУЖБЕ И ДРУЗЬЯХ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«Женской дружбы не бывает.»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большому счету такие понятия, как верность, порядочность, преданность, — все то, что подразумевает глубокая дружеская связь, не имеют половой принадлежности, как, собственно говоря, и предательство, ложь и прочие неприятные истории.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«Друг познается в беде.»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горе одно помогает узнать тех людей, которые рядом. Радость может оказаться не менее сложным и опасным для дружбы испытанием. Как показывает опыт многих людей, не каждый может искренне порадоваться за нас тогда, когда в двери стучится счастье. Дружба во многом похожа на платоническую любовь и требует для своего роста непростого состава почву: здесь требуется и самоотдача, и искренность, бескорыстие и внутреннее благородство.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«Скажи мне, кто твой друг, и я скажу, кто ты.»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человеке, его характере, устремлениях, моральных качествах, принципах, ценностях можно многое сказать, если знать, с кем он дружит, находится в близких отношениях, т.к. все, что нас окружает — в той или иной степени проекция нашего внутреннего мироустройства. Каждый присутствующий в жизни человек несет в себе отражение большой или не очень части этого мира, в чем-то является вашим зеркалом.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 тот друг, кто потакает, а тот, кто на ум наставляет» («не тот друг, кто мёдом мажет, а тот, кто правду в глаза скажет»)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Дружба, как и любые отношения, проходит разные этапы в своем существовании. Настоящий друг, как бы он тебе ни сочувствовал, все же не будет кривить душой и потакать твоим слабостям, пусть правда может быть обидной или неприятной.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9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A56D96B-5896-5E1D-4838-0989A4BFBEB1}"/>
              </a:ext>
            </a:extLst>
          </p:cNvPr>
          <p:cNvSpPr txBox="1"/>
          <p:nvPr/>
        </p:nvSpPr>
        <p:spPr>
          <a:xfrm>
            <a:off x="3864077" y="-86343"/>
            <a:ext cx="3775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ВЕЛИКИЕ ЛЮДИ О ДРУЖБЕ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468A5D-20DA-B073-795D-00E30E83A495}"/>
              </a:ext>
            </a:extLst>
          </p:cNvPr>
          <p:cNvSpPr txBox="1"/>
          <p:nvPr/>
        </p:nvSpPr>
        <p:spPr>
          <a:xfrm>
            <a:off x="169606" y="166568"/>
            <a:ext cx="1167580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много делаем мы для друзей, чего никогда не сделали бы для самих себя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Цицерон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друзей все общее, и дружба есть равенство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Пифагор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всякому друг, того я другом не считаю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Мольер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пути неодинаковы, не составляют вместе планов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Конфуций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Дружба кончается там, где начинается недоверие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Сенека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 ли ты чистым воздухом, хлебом и лекарством для друга своего? Иной не в силах освободиться от собственных цепей, однако друга своего спасает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Ницше Ф.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200" dirty="0"/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Брат может не быть другом, но друг - всегда брат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Франклин Б.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двух друзей один всегда раб другого, хотя часто ни один из них в этом себе не признается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Лермонтов М. Ю.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Друзей не может быть слишком много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Дюма А. (отец)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866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44F2C61-3533-9F70-9746-12B46DA7FF41}"/>
              </a:ext>
            </a:extLst>
          </p:cNvPr>
          <p:cNvSpPr txBox="1"/>
          <p:nvPr/>
        </p:nvSpPr>
        <p:spPr>
          <a:xfrm>
            <a:off x="349045" y="410685"/>
            <a:ext cx="1149390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дружбе в современном обществе</a:t>
            </a:r>
          </a:p>
          <a:p>
            <a:pPr algn="just"/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знаете, сталкивался не раз в жизни, когда в ответственный момент, нужный момент, когда "запахнет жареным", люди, которым доверяешь, просто "отчаливали", - мол, братан, справляйся со своими проблемами самостоятельно. И задался я вопросом - почему так - в чем причина такого поведения людей, с которыми поддерживал длительную социальную связь, обсуждал важные проблемы и проводил время.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Итак, люди приходят и уходят, безусловно, жизнь состоит из людей. Но как изменилось значение человека в цифровом обществе? И самое главное - как поменялась качественно связь между людьми? Понаблюдайте в транспорте: (транспорт - это некая интересная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межсоциальная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среда, некий буфер, где, из одного микросоциума люди попадают в другой, и очень показательно то, как они себя ведут там, и в каком качестве находятся) каждый в телефоне, в ноутбуке или в планшете - я очень редко встречаю живые компании из 3-4 человек, кто обсуждает что-то интересное. Люди заменяют живое общение виртуальным. Именно то общение, которое делает их лучше в каком-то смысле. Ибо общаясь вживую, люди получают опыт общения и взаимодействия в коллективе, опыт решения тех или иных задач совместно, а сейчас часть или все общение переносится в сеть, обделяя людей всем этим. 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3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3E52387-9D48-F70F-A1EE-6E43E428B2B5}"/>
              </a:ext>
            </a:extLst>
          </p:cNvPr>
          <p:cNvSpPr txBox="1"/>
          <p:nvPr/>
        </p:nvSpPr>
        <p:spPr>
          <a:xfrm>
            <a:off x="353960" y="412956"/>
            <a:ext cx="1144474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Дружба - это один из типов взаимоотношений в социуме. И именно то, что сплачивает социум, позволяет укреплять социальные связи и делает социум лучше и эффективнее. Есть центробежные и центростремительные силы, которые заставляют людей либо сплачиваться, либо быть "каждый сам за себя".  В толковом словаре упоминается, что дружба основана на любви, доверии и искренности. Вы часто встречаете в своей жизни любовь, доверие и искренность (исключая родственников и супруга/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cупругу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)? Думаю,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дигитализованная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общества, как минимум, предполагает десоциализацию, а значит увеличивает вероятность того, что центростремительные силы будут сильнее и люди будут думать только о себе.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Стоит отметить еще один социальный парадокс. Из разговоров о дружбе с моими старшими товарищами я выявил, что сам эффект "дружбы" возникает в раннем детстве, студенчестве и школе... Но когда эти люди становятся самостоятельными социальными единицами, когда их перестают поддерживать родители материально, тогда количество "друзей" резко сокращается и они куда то пропадают. Интересное наблюдение, не так ли?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не говорю, что дружба невозможна в нынешней реальности, а говорю о том, что вероятность ее возникновения очень мала. Изменится что-либо в ближайшем будущем? Вряд ли, ибо нынешняя реальность продолжит свое развитие в данном направлении.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7619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6BA4F3A-BC59-C444-DE36-7A74D2017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5" t="20810" r="38812" b="12205"/>
          <a:stretch/>
        </p:blipFill>
        <p:spPr>
          <a:xfrm>
            <a:off x="3429580" y="0"/>
            <a:ext cx="876242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EA28F5-2C60-6A53-3C76-5CC455FFB7EC}"/>
              </a:ext>
            </a:extLst>
          </p:cNvPr>
          <p:cNvSpPr txBox="1"/>
          <p:nvPr/>
        </p:nvSpPr>
        <p:spPr>
          <a:xfrm>
            <a:off x="1081549" y="334296"/>
            <a:ext cx="161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КАК ВЫБРАТЬ ДРУГА?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8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59</TotalTime>
  <Words>927</Words>
  <Application>Microsoft Office PowerPoint</Application>
  <PresentationFormat>Širokoúhlá obrazovka</PresentationFormat>
  <Paragraphs>40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Century Gothic</vt:lpstr>
      <vt:lpstr>Garamond</vt:lpstr>
      <vt:lpstr>Times New Roman</vt:lpstr>
      <vt:lpstr>Savon</vt:lpstr>
      <vt:lpstr>Дружба в современном мире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в современном мире</dc:title>
  <dc:creator>Veronika Stranz-Nikitina</dc:creator>
  <cp:lastModifiedBy>Veronika Stranz-Nikitina</cp:lastModifiedBy>
  <cp:revision>1</cp:revision>
  <dcterms:created xsi:type="dcterms:W3CDTF">2022-07-10T09:20:15Z</dcterms:created>
  <dcterms:modified xsi:type="dcterms:W3CDTF">2022-07-10T10:20:08Z</dcterms:modified>
</cp:coreProperties>
</file>