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1" r:id="rId12"/>
    <p:sldId id="272" r:id="rId13"/>
    <p:sldId id="273" r:id="rId14"/>
    <p:sldId id="275" r:id="rId15"/>
    <p:sldId id="274" r:id="rId16"/>
    <p:sldId id="268" r:id="rId17"/>
    <p:sldId id="269" r:id="rId18"/>
    <p:sldId id="270" r:id="rId19"/>
    <p:sldId id="276" r:id="rId20"/>
    <p:sldId id="28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023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2758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0196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317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8441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634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4266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6427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867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101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58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103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108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826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18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5786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06818-9E0E-4A6C-AC97-82FD61189E71}" type="datetimeFigureOut">
              <a:rPr lang="cs-CZ" smtClean="0"/>
              <a:t>17.02.2026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8E3C30-7C04-40BD-A394-B8D4305B5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9367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Jv3To8iXzY" TargetMode="External"/><Relationship Id="rId2" Type="http://schemas.openxmlformats.org/officeDocument/2006/relationships/hyperlink" Target="https://www.youtube.com/watch?v=KOtQykrVUrs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028903-1A41-6803-91D1-C5BF0CFA99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21049" r="14562"/>
          <a:stretch/>
        </p:blipFill>
        <p:spPr>
          <a:xfrm>
            <a:off x="5123543" y="-1"/>
            <a:ext cx="706528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68866" y="1678666"/>
            <a:ext cx="5123515" cy="236909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100" dirty="0"/>
              <a:t>Ekonomie, ekonomika a managementu sportu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77335" y="4050831"/>
            <a:ext cx="5113217" cy="1096901"/>
          </a:xfrm>
        </p:spPr>
        <p:txBody>
          <a:bodyPr>
            <a:noAutofit/>
          </a:bodyPr>
          <a:lstStyle/>
          <a:p>
            <a:r>
              <a:rPr lang="cs-CZ" dirty="0"/>
              <a:t>Poptávka</a:t>
            </a:r>
          </a:p>
          <a:p>
            <a:endParaRPr lang="cs-CZ" dirty="0"/>
          </a:p>
          <a:p>
            <a:r>
              <a:rPr lang="cs-CZ" dirty="0"/>
              <a:t>Mgr. Veronika Půlpán Krause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2339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vyjadřuje elasticita poptávky?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278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bude platit pro elastickou poptávku?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Zakreslete ji</a:t>
            </a:r>
          </a:p>
        </p:txBody>
      </p:sp>
    </p:spTree>
    <p:extLst>
      <p:ext uri="{BB962C8B-B14F-4D97-AF65-F5344CB8AC3E}">
        <p14:creationId xmlns:p14="http://schemas.microsoft.com/office/powerpoint/2010/main" val="1909847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bude platit pro neelastickou poptávku?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Zakreslete ji</a:t>
            </a:r>
          </a:p>
        </p:txBody>
      </p:sp>
    </p:spTree>
    <p:extLst>
      <p:ext uri="{BB962C8B-B14F-4D97-AF65-F5344CB8AC3E}">
        <p14:creationId xmlns:p14="http://schemas.microsoft.com/office/powerpoint/2010/main" val="3604304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bude platit pro jednotkově elastickou poptávku?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Zakreslete ji</a:t>
            </a:r>
          </a:p>
        </p:txBody>
      </p:sp>
    </p:spTree>
    <p:extLst>
      <p:ext uri="{BB962C8B-B14F-4D97-AF65-F5344CB8AC3E}">
        <p14:creationId xmlns:p14="http://schemas.microsoft.com/office/powerpoint/2010/main" val="3913685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bude platit pro dokonale neelastickou poptávku?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Zakreslete ji</a:t>
            </a:r>
          </a:p>
        </p:txBody>
      </p:sp>
    </p:spTree>
    <p:extLst>
      <p:ext uri="{BB962C8B-B14F-4D97-AF65-F5344CB8AC3E}">
        <p14:creationId xmlns:p14="http://schemas.microsoft.com/office/powerpoint/2010/main" val="3128555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bude platit pro dokonale elastickou poptávku?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000" dirty="0"/>
              <a:t>Zakreslete</a:t>
            </a:r>
            <a:r>
              <a:rPr lang="cs-CZ" dirty="0"/>
              <a:t> ji</a:t>
            </a:r>
          </a:p>
        </p:txBody>
      </p:sp>
    </p:spTree>
    <p:extLst>
      <p:ext uri="{BB962C8B-B14F-4D97-AF65-F5344CB8AC3E}">
        <p14:creationId xmlns:p14="http://schemas.microsoft.com/office/powerpoint/2010/main" val="1635501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vyjádříme cenovou elasticitu poptávky vzorcem?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749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Určete cenovou elasticitu poptávky: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cs-CZ" sz="2400" dirty="0"/>
              <a:t>Cena stanů se snížila o 28 %</a:t>
            </a:r>
          </a:p>
          <a:p>
            <a:pPr>
              <a:lnSpc>
                <a:spcPct val="200000"/>
              </a:lnSpc>
            </a:pPr>
            <a:r>
              <a:rPr lang="cs-CZ" sz="2400" dirty="0"/>
              <a:t>Díky tomu vzrostlo poptávané množství o 42 %</a:t>
            </a:r>
          </a:p>
        </p:txBody>
      </p:sp>
    </p:spTree>
    <p:extLst>
      <p:ext uri="{BB962C8B-B14F-4D97-AF65-F5344CB8AC3E}">
        <p14:creationId xmlns:p14="http://schemas.microsoft.com/office/powerpoint/2010/main" val="1911874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Určete, jak se změní poptávané množství: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cs-CZ" sz="2400" dirty="0"/>
              <a:t>Cenová elasticita poptávky po lyžích je E</a:t>
            </a:r>
            <a:r>
              <a:rPr lang="cs-CZ" sz="2400" baseline="-25000" dirty="0"/>
              <a:t>D</a:t>
            </a:r>
            <a:r>
              <a:rPr lang="cs-CZ" sz="2400" dirty="0"/>
              <a:t>=0,75</a:t>
            </a:r>
          </a:p>
          <a:p>
            <a:pPr>
              <a:lnSpc>
                <a:spcPct val="200000"/>
              </a:lnSpc>
            </a:pPr>
            <a:r>
              <a:rPr lang="cs-CZ" sz="2400" dirty="0"/>
              <a:t>Díky zdražení materiálu na výrobu lyží vzroste cena o 36 %</a:t>
            </a:r>
          </a:p>
        </p:txBody>
      </p:sp>
    </p:spTree>
    <p:extLst>
      <p:ext uri="{BB962C8B-B14F-4D97-AF65-F5344CB8AC3E}">
        <p14:creationId xmlns:p14="http://schemas.microsoft.com/office/powerpoint/2010/main" val="1409235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čem závisí cenová elasticita poptávky?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27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BA995-103E-55CA-C615-240882EE7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Přednášky (pro manažery)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46C1E7-358C-7DF9-555C-C168DD703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cs-CZ" dirty="0"/>
              <a:t>Úvod, trh, poptávka a nabídka:  </a:t>
            </a:r>
          </a:p>
          <a:p>
            <a:pPr fontAlgn="base"/>
            <a:r>
              <a:rPr lang="cs-CZ" u="sng" dirty="0">
                <a:hlinkClick r:id="rId2"/>
              </a:rPr>
              <a:t>https://www.youtube.com/watch?v=KOtQykrVUrs</a:t>
            </a:r>
            <a:r>
              <a:rPr lang="cs-CZ" dirty="0"/>
              <a:t> </a:t>
            </a:r>
          </a:p>
          <a:p>
            <a:pPr fontAlgn="base"/>
            <a:r>
              <a:rPr lang="cs-CZ" dirty="0"/>
              <a:t>elasticita poptávky </a:t>
            </a:r>
          </a:p>
          <a:p>
            <a:pPr fontAlgn="base"/>
            <a:r>
              <a:rPr lang="cs-CZ" u="sng" dirty="0">
                <a:hlinkClick r:id="rId3"/>
              </a:rPr>
              <a:t>https://www.youtube.com/watch?v=rJv3To8iXzY</a:t>
            </a:r>
            <a:r>
              <a:rPr lang="cs-CZ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034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B8E14C-FEE0-ABC0-5DC3-39871EA4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600"/>
              <a:t>Pokud jako podnikatel budeme znát cenovou elasticitu poptávky, k čemu nám to může pomoci?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9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7" name="Picture 6" descr="Pohled na vrcholy spirálových bílých pastelů">
            <a:extLst>
              <a:ext uri="{FF2B5EF4-FFF2-40B4-BE49-F238E27FC236}">
                <a16:creationId xmlns:a16="http://schemas.microsoft.com/office/drawing/2014/main" id="{CCB19777-21D8-2A1F-2F7B-2392BACD5D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27582" t="3099" r="5782" b="1"/>
          <a:stretch/>
        </p:blipFill>
        <p:spPr>
          <a:xfrm>
            <a:off x="5123543" y="-1"/>
            <a:ext cx="706528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Co je to ekonomie?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677335" y="4050831"/>
            <a:ext cx="5113217" cy="10969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jaké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otázky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odpovídá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4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6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8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0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2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4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01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6429201-FDF2-A6E1-8284-46FB5A0308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t="450" r="7173" b="9446"/>
          <a:stretch/>
        </p:blipFill>
        <p:spPr>
          <a:xfrm>
            <a:off x="5123543" y="-1"/>
            <a:ext cx="706528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/>
              <a:t>Jaký je rozdíl mezi mikroekonomií a makroekonomií?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9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7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7213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to poptávka?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Jak ji značíme?</a:t>
            </a:r>
          </a:p>
        </p:txBody>
      </p:sp>
    </p:spTree>
    <p:extLst>
      <p:ext uri="{BB962C8B-B14F-4D97-AF65-F5344CB8AC3E}">
        <p14:creationId xmlns:p14="http://schemas.microsoft.com/office/powerpoint/2010/main" val="3166790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Zakreslete křivku poptávky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932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nám říká zákon klesající poptávky?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71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Zakreslete poptávku po míčkách na stolní tenis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Jak se změní poloha poptávkové křivky v grafu, pokud spotřebitelé díky úspěšné reklamní kampani budou ochotni koupit o 75 míčků více při každé úrovni ceny?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078673"/>
              </p:ext>
            </p:extLst>
          </p:nvPr>
        </p:nvGraphicFramePr>
        <p:xfrm>
          <a:off x="1492239" y="4034366"/>
          <a:ext cx="696685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60756985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74501070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01590693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13029179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572074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324887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 (Kč)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228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 (ks)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647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516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způsobuje posun křivky poptávky?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7589701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358</TotalTime>
  <Words>280</Words>
  <Application>Microsoft Office PowerPoint</Application>
  <PresentationFormat>Širokoúhlá obrazovka</PresentationFormat>
  <Paragraphs>52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Wingdings 3</vt:lpstr>
      <vt:lpstr>Fazeta</vt:lpstr>
      <vt:lpstr>Ekonomie, ekonomika a managementu sportu</vt:lpstr>
      <vt:lpstr>Přednášky (pro manažery)</vt:lpstr>
      <vt:lpstr>Co je to ekonomie?</vt:lpstr>
      <vt:lpstr>Jaký je rozdíl mezi mikroekonomií a makroekonomií?</vt:lpstr>
      <vt:lpstr>Co je to poptávka?</vt:lpstr>
      <vt:lpstr>Zakreslete křivku poptávky</vt:lpstr>
      <vt:lpstr>Co nám říká zákon klesající poptávky?</vt:lpstr>
      <vt:lpstr>Zakreslete poptávku po míčkách na stolní tenis</vt:lpstr>
      <vt:lpstr>Co způsobuje posun křivky poptávky?</vt:lpstr>
      <vt:lpstr>Co vyjadřuje elasticita poptávky?</vt:lpstr>
      <vt:lpstr>Co bude platit pro elastickou poptávku?</vt:lpstr>
      <vt:lpstr>Co bude platit pro neelastickou poptávku?</vt:lpstr>
      <vt:lpstr>Co bude platit pro jednotkově elastickou poptávku?</vt:lpstr>
      <vt:lpstr>Co bude platit pro dokonale neelastickou poptávku?</vt:lpstr>
      <vt:lpstr>Co bude platit pro dokonale elastickou poptávku?</vt:lpstr>
      <vt:lpstr>Jak vyjádříme cenovou elasticitu poptávky vzorcem?</vt:lpstr>
      <vt:lpstr>Určete cenovou elasticitu poptávky:</vt:lpstr>
      <vt:lpstr>Určete, jak se změní poptávané množství:</vt:lpstr>
      <vt:lpstr>Na čem závisí cenová elasticita poptávky?</vt:lpstr>
      <vt:lpstr>Pokud jako podnikatel budeme znát cenovou elasticitu poptávky, k čemu nám to může pomoci?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Ekonomie, ekonomika a managementu sportu</dc:title>
  <dc:creator>ucitel</dc:creator>
  <cp:lastModifiedBy>Veronika Půlpán Krause</cp:lastModifiedBy>
  <cp:revision>34</cp:revision>
  <dcterms:created xsi:type="dcterms:W3CDTF">2023-02-07T08:07:08Z</dcterms:created>
  <dcterms:modified xsi:type="dcterms:W3CDTF">2026-02-17T08:04:41Z</dcterms:modified>
</cp:coreProperties>
</file>