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58" r:id="rId4"/>
    <p:sldId id="261" r:id="rId5"/>
    <p:sldId id="263" r:id="rId6"/>
    <p:sldId id="262" r:id="rId7"/>
    <p:sldId id="260" r:id="rId8"/>
  </p:sldIdLst>
  <p:sldSz cx="9144000" cy="6858000" type="screen4x3"/>
  <p:notesSz cx="6889750" cy="100187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07" autoAdjust="0"/>
    <p:restoredTop sz="94723" autoAdjust="0"/>
  </p:normalViewPr>
  <p:slideViewPr>
    <p:cSldViewPr>
      <p:cViewPr varScale="1">
        <p:scale>
          <a:sx n="65" d="100"/>
          <a:sy n="65" d="100"/>
        </p:scale>
        <p:origin x="-1228" y="-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94E44-5F72-44A6-A512-E77FAE0C7F63}" type="datetimeFigureOut">
              <a:rPr lang="cs-CZ" smtClean="0"/>
              <a:t>14.11.2018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515475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902075" y="9515475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F9A454-0525-4C85-8578-FCA30321417E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14.11.2018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cs-CZ" sz="6000" b="1" dirty="0" smtClean="0">
                <a:solidFill>
                  <a:schemeClr val="accent6">
                    <a:lumMod val="50000"/>
                  </a:schemeClr>
                </a:solidFill>
              </a:rPr>
              <a:t>Prezentační dovednosti</a:t>
            </a:r>
            <a:endParaRPr lang="cs-CZ" sz="6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ThLic</a:t>
            </a:r>
            <a:r>
              <a:rPr lang="cs-CZ" dirty="0" smtClean="0"/>
              <a:t>. Bc. Barbora Šmejdová</a:t>
            </a:r>
          </a:p>
          <a:p>
            <a:r>
              <a:rPr lang="cs-CZ" dirty="0" smtClean="0"/>
              <a:t>Katolická teologická fakulta UK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Řeč </a:t>
            </a:r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těla podle tučňáka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Zástupný symbol pro obsah 5" descr="penguin-png-9.pn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2705298" cy="4672787"/>
          </a:xfrm>
        </p:spPr>
      </p:pic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>
          <a:xfrm>
            <a:off x="4139952" y="1844824"/>
            <a:ext cx="4546848" cy="4281339"/>
          </a:xfrm>
        </p:spPr>
        <p:txBody>
          <a:bodyPr>
            <a:noAutofit/>
          </a:bodyPr>
          <a:lstStyle/>
          <a:p>
            <a:r>
              <a:rPr lang="cs-CZ" sz="3600" dirty="0" smtClean="0"/>
              <a:t>Rozhlíží se kolem (oči má po stranách)</a:t>
            </a:r>
            <a:endParaRPr lang="cs-CZ" sz="3600" dirty="0" smtClean="0"/>
          </a:p>
          <a:p>
            <a:r>
              <a:rPr lang="cs-CZ" sz="3600" dirty="0" smtClean="0"/>
              <a:t>Máchá křídly</a:t>
            </a:r>
          </a:p>
          <a:p>
            <a:r>
              <a:rPr lang="cs-CZ" sz="3600" dirty="0" smtClean="0"/>
              <a:t>Nepoužívá kolena a nechodí daleko</a:t>
            </a:r>
          </a:p>
          <a:p>
            <a:r>
              <a:rPr lang="cs-CZ" sz="3600" dirty="0" smtClean="0"/>
              <a:t>Hlídá si vejce</a:t>
            </a:r>
            <a:endParaRPr lang="cs-CZ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Struktura prezentace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Úvod (a, b, c) </a:t>
            </a:r>
          </a:p>
          <a:p>
            <a:pPr>
              <a:buNone/>
            </a:pPr>
            <a:r>
              <a:rPr lang="cs-CZ" dirty="0" smtClean="0"/>
              <a:t>- Představení jednotlivých bodů prezentace</a:t>
            </a:r>
          </a:p>
          <a:p>
            <a:pPr>
              <a:buNone/>
            </a:pPr>
            <a:r>
              <a:rPr lang="cs-CZ" dirty="0" smtClean="0"/>
              <a:t>A: </a:t>
            </a:r>
          </a:p>
          <a:p>
            <a:pPr>
              <a:buNone/>
            </a:pPr>
            <a:r>
              <a:rPr lang="cs-CZ" dirty="0" smtClean="0"/>
              <a:t>B:</a:t>
            </a:r>
          </a:p>
          <a:p>
            <a:pPr>
              <a:buNone/>
            </a:pPr>
            <a:r>
              <a:rPr lang="cs-CZ" dirty="0" smtClean="0"/>
              <a:t>C:</a:t>
            </a:r>
          </a:p>
          <a:p>
            <a:pPr>
              <a:buNone/>
            </a:pPr>
            <a:r>
              <a:rPr lang="cs-CZ" dirty="0" smtClean="0"/>
              <a:t>Závěr (a, b, c)</a:t>
            </a:r>
          </a:p>
          <a:p>
            <a:pPr>
              <a:buNone/>
            </a:pPr>
            <a:r>
              <a:rPr lang="cs-CZ" dirty="0" smtClean="0"/>
              <a:t>- Opětovné shrnutí zmíněných bodů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Čím obohatit prezentaci?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Práce s obrazy a příběhy</a:t>
            </a:r>
          </a:p>
          <a:p>
            <a:r>
              <a:rPr lang="cs-CZ" dirty="0" smtClean="0"/>
              <a:t>Variabilita hlasu</a:t>
            </a:r>
          </a:p>
          <a:p>
            <a:r>
              <a:rPr lang="cs-CZ" dirty="0" smtClean="0"/>
              <a:t>Bohatá slovní zásoba, nápadité metafory</a:t>
            </a:r>
          </a:p>
          <a:p>
            <a:r>
              <a:rPr lang="cs-CZ" dirty="0" smtClean="0"/>
              <a:t>Přiměřená a řízená gesta</a:t>
            </a:r>
          </a:p>
          <a:p>
            <a:r>
              <a:rPr lang="cs-CZ" dirty="0" smtClean="0"/>
              <a:t>Práce s rekvizitou (</a:t>
            </a:r>
            <a:r>
              <a:rPr lang="cs-CZ" dirty="0" err="1" smtClean="0"/>
              <a:t>flipchart</a:t>
            </a:r>
            <a:r>
              <a:rPr lang="cs-CZ" dirty="0" smtClean="0"/>
              <a:t>, PowerPoint)</a:t>
            </a:r>
          </a:p>
          <a:p>
            <a:r>
              <a:rPr lang="cs-CZ" dirty="0" smtClean="0"/>
              <a:t>Zapojení publika (oční kontakt, handouty, otázky)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Křivka pozornosti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" name="Zástupný symbol pro obsah 3" descr="Pres_Fig_1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87624" y="1196752"/>
            <a:ext cx="6708789" cy="5031591"/>
          </a:xfrm>
        </p:spPr>
      </p:pic>
      <p:sp>
        <p:nvSpPr>
          <p:cNvPr id="6" name="TextovéPole 5"/>
          <p:cNvSpPr txBox="1"/>
          <p:nvPr/>
        </p:nvSpPr>
        <p:spPr>
          <a:xfrm>
            <a:off x="179512" y="6309320"/>
            <a:ext cx="67181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400" dirty="0" smtClean="0"/>
              <a:t>Zdroj: http://bigredtomatocompany.co.uk/posts/get-results-from-presentations/attent-2/</a:t>
            </a:r>
            <a:endParaRPr lang="cs-CZ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solidFill>
                  <a:schemeClr val="accent6">
                    <a:lumMod val="50000"/>
                  </a:schemeClr>
                </a:solidFill>
              </a:rPr>
              <a:t>Jak pracovat s trémou?</a:t>
            </a:r>
            <a:endParaRPr lang="cs-CZ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427984" y="1700808"/>
            <a:ext cx="4326632" cy="4525963"/>
          </a:xfrm>
        </p:spPr>
        <p:txBody>
          <a:bodyPr/>
          <a:lstStyle/>
          <a:p>
            <a:r>
              <a:rPr lang="cs-CZ" dirty="0" smtClean="0"/>
              <a:t>Dobrá příprava: </a:t>
            </a:r>
            <a:r>
              <a:rPr lang="cs-CZ" dirty="0" err="1" smtClean="0"/>
              <a:t>příprava</a:t>
            </a:r>
            <a:r>
              <a:rPr lang="cs-CZ" dirty="0" smtClean="0"/>
              <a:t> tématu, příprava prostředí, včasný příchod</a:t>
            </a:r>
          </a:p>
          <a:p>
            <a:r>
              <a:rPr lang="cs-CZ" dirty="0" smtClean="0"/>
              <a:t>Pozitivní motivace</a:t>
            </a:r>
            <a:endParaRPr lang="cs-CZ" dirty="0" smtClean="0"/>
          </a:p>
          <a:p>
            <a:r>
              <a:rPr lang="cs-CZ" dirty="0" smtClean="0"/>
              <a:t>Hlavní cíl: komunikovat téma</a:t>
            </a:r>
          </a:p>
          <a:p>
            <a:r>
              <a:rPr lang="cs-CZ" dirty="0" smtClean="0"/>
              <a:t>Chyby dělá každý a publikum je umí odpustit</a:t>
            </a:r>
          </a:p>
          <a:p>
            <a:r>
              <a:rPr lang="cs-CZ" dirty="0" smtClean="0"/>
              <a:t>Cvičení dělá mistra</a:t>
            </a:r>
          </a:p>
        </p:txBody>
      </p:sp>
      <p:pic>
        <p:nvPicPr>
          <p:cNvPr id="5" name="Zástupný symbol pro obsah 4" descr="Rettegés-a-nyilvános-beszédtől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3714816" cy="411842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dirty="0" smtClean="0"/>
              <a:t>Zpracováno podle</a:t>
            </a:r>
            <a:r>
              <a:rPr lang="cs-CZ" dirty="0" smtClean="0"/>
              <a:t>: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Jan Gruber – Alexandra </a:t>
            </a:r>
            <a:r>
              <a:rPr lang="cs-CZ" dirty="0" err="1" smtClean="0"/>
              <a:t>Fonville</a:t>
            </a:r>
            <a:r>
              <a:rPr lang="cs-CZ" dirty="0" smtClean="0"/>
              <a:t>. </a:t>
            </a:r>
            <a:r>
              <a:rPr lang="cs-CZ" i="1" dirty="0" smtClean="0"/>
              <a:t>Prezentační dovednosti: Pracovní texty</a:t>
            </a:r>
            <a:r>
              <a:rPr lang="cs-CZ" dirty="0" smtClean="0"/>
              <a:t>. Nepublikovaný výukový materiál pro Program rozvoje sociálně-psychologických dovedností UK.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175</Words>
  <Application>Microsoft Office PowerPoint</Application>
  <PresentationFormat>Předvádění na obrazovce (4:3)</PresentationFormat>
  <Paragraphs>35</Paragraphs>
  <Slides>7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sady Office</vt:lpstr>
      <vt:lpstr>Prezentační dovednosti</vt:lpstr>
      <vt:lpstr>Řeč těla podle tučňáka</vt:lpstr>
      <vt:lpstr>Struktura prezentace</vt:lpstr>
      <vt:lpstr>Čím obohatit prezentaci?</vt:lpstr>
      <vt:lpstr>Křivka pozornosti</vt:lpstr>
      <vt:lpstr>Jak pracovat s trémou?</vt:lpstr>
      <vt:lpstr>Snímek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Prezentační dovednosti</dc:title>
  <dc:creator>Barbora Šmejdová</dc:creator>
  <cp:lastModifiedBy>LOCALUSER</cp:lastModifiedBy>
  <cp:revision>17</cp:revision>
  <dcterms:created xsi:type="dcterms:W3CDTF">2018-10-08T16:32:29Z</dcterms:created>
  <dcterms:modified xsi:type="dcterms:W3CDTF">2018-11-14T21:19:57Z</dcterms:modified>
</cp:coreProperties>
</file>