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A37B-B3ED-4E5B-9239-FBE939AFA2DF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C2E-92A4-4D4B-A421-3F3925BB5A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3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A37B-B3ED-4E5B-9239-FBE939AFA2DF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1C2E-92A4-4D4B-A421-3F3925BB5A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07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 b="1" smtClean="0"/>
              <a:t>11. hodina</a:t>
            </a:r>
            <a:r>
              <a:rPr lang="cs-CZ" altLang="cs-CZ" sz="4800" smtClean="0"/>
              <a:t/>
            </a:r>
            <a:br>
              <a:rPr lang="cs-CZ" altLang="cs-CZ" sz="4800" smtClean="0"/>
            </a:br>
            <a:r>
              <a:rPr lang="cs-CZ" altLang="zh-CN" sz="2800" smtClean="0"/>
              <a:t>(4. 5. 2017)</a:t>
            </a:r>
            <a:endParaRPr lang="cs-CZ" altLang="zh-CN" sz="28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z="4000" b="1" smtClean="0"/>
              <a:t>„kdo?“ „čí?“</a:t>
            </a:r>
            <a:endParaRPr lang="cs-CZ" altLang="cs-CZ" sz="4000" b="1" i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2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„kde?“</a:t>
            </a:r>
            <a:r>
              <a:rPr lang="cs-CZ" altLang="zh-CN" b="1" i="1" smtClean="0"/>
              <a:t> </a:t>
            </a:r>
            <a:endParaRPr lang="cs-CZ" altLang="cs-CZ" b="1" i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1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„který“?   „jak?“</a:t>
            </a:r>
            <a:r>
              <a:rPr lang="cs-CZ" altLang="cs-CZ" sz="3900" i="1" smtClean="0">
                <a:solidFill>
                  <a:srgbClr val="CC0099"/>
                </a:solidFill>
              </a:rPr>
              <a:t> </a:t>
            </a:r>
            <a:endParaRPr lang="cs-CZ" altLang="cs-CZ" sz="39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2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z="4000" b="1" smtClean="0"/>
              <a:t>„kolik?“</a:t>
            </a:r>
            <a:endParaRPr lang="cs-CZ" altLang="cs-CZ" sz="40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3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900" i="1" smtClean="0"/>
              <a:t>duōshǎo</a:t>
            </a:r>
            <a:r>
              <a:rPr lang="cs-CZ" altLang="zh-CN" sz="3900" smtClean="0"/>
              <a:t> </a:t>
            </a:r>
            <a:r>
              <a:rPr lang="zh-CN" altLang="en-US" sz="3900" smtClean="0">
                <a:ea typeface="SimSun" panose="02010600030101010101" pitchFamily="2" charset="-122"/>
              </a:rPr>
              <a:t>多少</a:t>
            </a:r>
            <a:r>
              <a:rPr lang="zh-CN" altLang="cs-CZ" sz="3900" smtClean="0">
                <a:ea typeface="SimSun" panose="02010600030101010101" pitchFamily="2" charset="-122"/>
              </a:rPr>
              <a:t> </a:t>
            </a:r>
            <a:r>
              <a:rPr lang="cs-CZ" altLang="zh-CN" sz="3200" smtClean="0"/>
              <a:t>v neurčité funkci </a:t>
            </a:r>
            <a:r>
              <a:rPr lang="cs-CZ" altLang="zh-CN" sz="3200" b="1" smtClean="0">
                <a:ea typeface="SimSun" panose="02010600030101010101" pitchFamily="2" charset="-122"/>
              </a:rPr>
              <a:t> </a:t>
            </a:r>
            <a:r>
              <a:rPr lang="cs-CZ" altLang="zh-CN" sz="3200" b="1" smtClean="0"/>
              <a:t/>
            </a:r>
            <a:br>
              <a:rPr lang="cs-CZ" altLang="zh-CN" sz="3200" b="1" smtClean="0"/>
            </a:br>
            <a:r>
              <a:rPr lang="cs-CZ" altLang="cs-CZ" sz="3200" b="1" smtClean="0"/>
              <a:t>„málo, jen trochu, ne moc“ </a:t>
            </a:r>
            <a:r>
              <a:rPr lang="cs-CZ" altLang="cs-CZ" sz="3200" smtClean="0"/>
              <a:t>(se záporkou)</a:t>
            </a:r>
            <a:r>
              <a:rPr lang="cs-CZ" altLang="cs-CZ" sz="3200" b="1" smtClean="0"/>
              <a:t> </a:t>
            </a:r>
            <a:endParaRPr lang="cs-CZ" altLang="cs-CZ" sz="32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4300" i="1" smtClean="0"/>
              <a:t>jǐ  </a:t>
            </a:r>
            <a:r>
              <a:rPr lang="zh-CN" altLang="en-US" sz="4300" smtClean="0">
                <a:ea typeface="SimSun" panose="02010600030101010101" pitchFamily="2" charset="-122"/>
              </a:rPr>
              <a:t>几</a:t>
            </a:r>
            <a:r>
              <a:rPr lang="zh-CN" altLang="cs-CZ" sz="4300" smtClean="0">
                <a:ea typeface="SimSun" panose="02010600030101010101" pitchFamily="2" charset="-122"/>
              </a:rPr>
              <a:t> </a:t>
            </a:r>
            <a:r>
              <a:rPr lang="cs-CZ" altLang="zh-CN" sz="3600" smtClean="0"/>
              <a:t>v neurčité funkci </a:t>
            </a:r>
            <a:r>
              <a:rPr lang="cs-CZ" altLang="zh-CN" sz="3600" b="1" smtClean="0">
                <a:ea typeface="SimSun" panose="02010600030101010101" pitchFamily="2" charset="-122"/>
              </a:rPr>
              <a:t> </a:t>
            </a:r>
            <a:r>
              <a:rPr lang="cs-CZ" altLang="cs-CZ" sz="3600" b="1" smtClean="0"/>
              <a:t>„několik, pár“</a:t>
            </a:r>
            <a:endParaRPr lang="cs-CZ" altLang="cs-CZ" sz="36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9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YD 34</a:t>
            </a:r>
            <a:endParaRPr lang="cs-CZ" altLang="cs-CZ" sz="40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z="4000" b="1" smtClean="0"/>
              <a:t>4) Doplňovací otázky</a:t>
            </a:r>
            <a:endParaRPr lang="cs-CZ" altLang="cs-CZ" sz="40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6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z="3500" b="1" smtClean="0"/>
              <a:t>1. Otázky klad-zápor</a:t>
            </a:r>
            <a:endParaRPr lang="cs-CZ" altLang="cs-CZ" sz="35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z="3500" b="1" smtClean="0"/>
              <a:t>2. Alternativní otázky</a:t>
            </a:r>
            <a:endParaRPr lang="cs-CZ" altLang="cs-CZ" sz="35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4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b="1" smtClean="0"/>
              <a:t>3. O</a:t>
            </a:r>
            <a:r>
              <a:rPr lang="cs-CZ" altLang="zh-CN" sz="3500" b="1" smtClean="0"/>
              <a:t>tázky s tázacím slovem</a:t>
            </a:r>
            <a:r>
              <a:rPr lang="cs-CZ" altLang="zh-CN" smtClean="0"/>
              <a:t> 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6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smtClean="0"/>
              <a:t>Tázací slova v neurčité funkci</a:t>
            </a:r>
            <a:endParaRPr lang="cs-CZ" altLang="cs-CZ" sz="32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7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„kdy?“  </a:t>
            </a:r>
            <a:r>
              <a:rPr lang="cs-CZ" altLang="zh-CN" sz="4000" b="1" smtClean="0"/>
              <a:t>„proč?“</a:t>
            </a:r>
            <a:r>
              <a:rPr lang="cs-CZ" altLang="cs-CZ" smtClean="0"/>
              <a:t> 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8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„</a:t>
            </a:r>
            <a:r>
              <a:rPr lang="en-US" altLang="cs-CZ" sz="4000" b="1" smtClean="0"/>
              <a:t>co</a:t>
            </a:r>
            <a:r>
              <a:rPr lang="cs-CZ" altLang="cs-CZ" sz="4000" b="1" smtClean="0"/>
              <a:t>?“  „</a:t>
            </a:r>
            <a:r>
              <a:rPr lang="en-US" altLang="cs-CZ" sz="4000" b="1" smtClean="0"/>
              <a:t>jak</a:t>
            </a:r>
            <a:r>
              <a:rPr lang="cs-CZ" altLang="cs-CZ" sz="4000" b="1" smtClean="0"/>
              <a:t>ý?“</a:t>
            </a:r>
            <a:endParaRPr lang="cs-CZ" altLang="cs-CZ" sz="40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7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i="1" smtClean="0"/>
              <a:t>shénme </a:t>
            </a:r>
            <a:r>
              <a:rPr lang="zh-CN" altLang="en-GB" sz="3200" smtClean="0">
                <a:ea typeface="SimSun" panose="02010600030101010101" pitchFamily="2" charset="-122"/>
              </a:rPr>
              <a:t>什么</a:t>
            </a:r>
            <a:r>
              <a:rPr lang="zh-CN" altLang="cs-CZ" sz="3200" smtClean="0">
                <a:ea typeface="SimSun" panose="02010600030101010101" pitchFamily="2" charset="-122"/>
              </a:rPr>
              <a:t> </a:t>
            </a:r>
            <a:r>
              <a:rPr lang="cs-CZ" altLang="zh-CN" sz="3200" smtClean="0"/>
              <a:t>v neurčité funkci </a:t>
            </a:r>
            <a:r>
              <a:rPr lang="cs-CZ" altLang="zh-CN" sz="3200" b="1" smtClean="0">
                <a:ea typeface="SimSun" panose="02010600030101010101" pitchFamily="2" charset="-122"/>
              </a:rPr>
              <a:t> </a:t>
            </a:r>
            <a:r>
              <a:rPr lang="cs-CZ" altLang="cs-CZ" sz="3200" b="1" smtClean="0"/>
              <a:t>„ně</a:t>
            </a:r>
            <a:r>
              <a:rPr lang="en-US" altLang="cs-CZ" sz="3200" b="1" smtClean="0"/>
              <a:t>jak</a:t>
            </a:r>
            <a:r>
              <a:rPr lang="cs-CZ" altLang="cs-CZ" sz="3200" b="1" smtClean="0"/>
              <a:t>ý“</a:t>
            </a:r>
            <a:endParaRPr lang="cs-CZ" altLang="cs-CZ" sz="32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9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Předvádění na obrazovce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等线 Light</vt:lpstr>
      <vt:lpstr>SimSun</vt:lpstr>
      <vt:lpstr>Arial</vt:lpstr>
      <vt:lpstr>Calibri</vt:lpstr>
      <vt:lpstr>Calibri Light</vt:lpstr>
      <vt:lpstr>Motiv Office</vt:lpstr>
      <vt:lpstr>11. hodina (4. 5. 2017)</vt:lpstr>
      <vt:lpstr>4) Doplňovací otázky</vt:lpstr>
      <vt:lpstr>1. Otázky klad-zápor</vt:lpstr>
      <vt:lpstr>2. Alternativní otázky</vt:lpstr>
      <vt:lpstr>3. Otázky s tázacím slovem </vt:lpstr>
      <vt:lpstr>Tázací slova v neurčité funkci</vt:lpstr>
      <vt:lpstr>„kdy?“  „proč?“ </vt:lpstr>
      <vt:lpstr>„co?“  „jaký?“</vt:lpstr>
      <vt:lpstr>shénme 什么 v neurčité funkci  „nějaký“</vt:lpstr>
      <vt:lpstr>„kdo?“ „čí?“</vt:lpstr>
      <vt:lpstr>„kde?“ </vt:lpstr>
      <vt:lpstr>„který“?   „jak?“ </vt:lpstr>
      <vt:lpstr>„kolik?“</vt:lpstr>
      <vt:lpstr>duōshǎo 多少 v neurčité funkci   „málo, jen trochu, ne moc“ (se záporkou) </vt:lpstr>
      <vt:lpstr>jǐ  几 v neurčité funkci  „několik, pár“</vt:lpstr>
      <vt:lpstr>YD 34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hodina (4. 5. 2017)</dc:title>
  <dc:creator>Hana</dc:creator>
  <cp:lastModifiedBy>Hana</cp:lastModifiedBy>
  <cp:revision>1</cp:revision>
  <dcterms:created xsi:type="dcterms:W3CDTF">2017-05-09T14:21:03Z</dcterms:created>
  <dcterms:modified xsi:type="dcterms:W3CDTF">2017-05-09T14:21:03Z</dcterms:modified>
</cp:coreProperties>
</file>