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5F98-A69A-4132-A93F-47B06851B4D3}" type="datetimeFigureOut">
              <a:rPr lang="cs-CZ" smtClean="0"/>
              <a:t>6. 1. 2021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96E3430-FF24-4C9F-ACC6-50CA0ECF3D1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5F98-A69A-4132-A93F-47B06851B4D3}" type="datetimeFigureOut">
              <a:rPr lang="cs-CZ" smtClean="0"/>
              <a:t>6. 1. 2021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3430-FF24-4C9F-ACC6-50CA0ECF3D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5F98-A69A-4132-A93F-47B06851B4D3}" type="datetimeFigureOut">
              <a:rPr lang="cs-CZ" smtClean="0"/>
              <a:t>6. 1. 2021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3430-FF24-4C9F-ACC6-50CA0ECF3D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5F98-A69A-4132-A93F-47B06851B4D3}" type="datetimeFigureOut">
              <a:rPr lang="cs-CZ" smtClean="0"/>
              <a:t>6. 1. 2021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3430-FF24-4C9F-ACC6-50CA0ECF3D1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5F98-A69A-4132-A93F-47B06851B4D3}" type="datetimeFigureOut">
              <a:rPr lang="cs-CZ" smtClean="0"/>
              <a:t>6. 1. 2021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6E3430-FF24-4C9F-ACC6-50CA0ECF3D1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5F98-A69A-4132-A93F-47B06851B4D3}" type="datetimeFigureOut">
              <a:rPr lang="cs-CZ" smtClean="0"/>
              <a:t>6. 1. 2021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3430-FF24-4C9F-ACC6-50CA0ECF3D1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5F98-A69A-4132-A93F-47B06851B4D3}" type="datetimeFigureOut">
              <a:rPr lang="cs-CZ" smtClean="0"/>
              <a:t>6. 1. 2021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3430-FF24-4C9F-ACC6-50CA0ECF3D1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5F98-A69A-4132-A93F-47B06851B4D3}" type="datetimeFigureOut">
              <a:rPr lang="cs-CZ" smtClean="0"/>
              <a:t>6. 1. 2021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3430-FF24-4C9F-ACC6-50CA0ECF3D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5F98-A69A-4132-A93F-47B06851B4D3}" type="datetimeFigureOut">
              <a:rPr lang="cs-CZ" smtClean="0"/>
              <a:t>6. 1. 2021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3430-FF24-4C9F-ACC6-50CA0ECF3D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5F98-A69A-4132-A93F-47B06851B4D3}" type="datetimeFigureOut">
              <a:rPr lang="cs-CZ" smtClean="0"/>
              <a:t>6. 1. 2021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3430-FF24-4C9F-ACC6-50CA0ECF3D1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5F98-A69A-4132-A93F-47B06851B4D3}" type="datetimeFigureOut">
              <a:rPr lang="cs-CZ" smtClean="0"/>
              <a:t>6. 1. 2021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6E3430-FF24-4C9F-ACC6-50CA0ECF3D1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FF5F98-A69A-4132-A93F-47B06851B4D3}" type="datetimeFigureOut">
              <a:rPr lang="cs-CZ" smtClean="0"/>
              <a:t>6. 1. 2021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96E3430-FF24-4C9F-ACC6-50CA0ECF3D1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HARJOITUKSET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164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Vartalon</a:t>
            </a:r>
            <a:r>
              <a:rPr lang="cs-CZ" dirty="0" smtClean="0"/>
              <a:t> </a:t>
            </a:r>
            <a:r>
              <a:rPr lang="cs-CZ" dirty="0" err="1" smtClean="0"/>
              <a:t>loppuvokaali</a:t>
            </a:r>
            <a:r>
              <a:rPr lang="cs-CZ" dirty="0" smtClean="0"/>
              <a:t> + i(j)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935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Auton</a:t>
            </a:r>
            <a:r>
              <a:rPr lang="cs-CZ" dirty="0" smtClean="0"/>
              <a:t> </a:t>
            </a:r>
            <a:r>
              <a:rPr lang="cs-CZ" dirty="0" err="1" smtClean="0"/>
              <a:t>tarina</a:t>
            </a:r>
            <a:r>
              <a:rPr lang="cs-CZ" dirty="0" smtClean="0"/>
              <a:t> </a:t>
            </a:r>
            <a:r>
              <a:rPr lang="cs-CZ" dirty="0" err="1" smtClean="0"/>
              <a:t>alkoi</a:t>
            </a:r>
            <a:r>
              <a:rPr lang="cs-CZ" dirty="0" smtClean="0"/>
              <a:t> </a:t>
            </a:r>
            <a:r>
              <a:rPr lang="cs-CZ" dirty="0" err="1" smtClean="0"/>
              <a:t>noin</a:t>
            </a:r>
            <a:r>
              <a:rPr lang="cs-CZ" dirty="0" smtClean="0"/>
              <a:t> 200 </a:t>
            </a:r>
            <a:r>
              <a:rPr lang="cs-CZ" dirty="0" err="1" smtClean="0"/>
              <a:t>vuotta</a:t>
            </a:r>
            <a:r>
              <a:rPr lang="cs-CZ" dirty="0" smtClean="0"/>
              <a:t> </a:t>
            </a:r>
            <a:r>
              <a:rPr lang="cs-CZ" dirty="0" err="1" smtClean="0"/>
              <a:t>sitten</a:t>
            </a:r>
            <a:r>
              <a:rPr lang="cs-CZ" dirty="0" smtClean="0"/>
              <a:t>. </a:t>
            </a:r>
            <a:r>
              <a:rPr lang="cs-CZ" dirty="0" err="1" smtClean="0"/>
              <a:t>Silloin</a:t>
            </a:r>
            <a:r>
              <a:rPr lang="cs-CZ" dirty="0" smtClean="0"/>
              <a:t> </a:t>
            </a:r>
            <a:r>
              <a:rPr lang="cs-CZ" dirty="0" err="1" smtClean="0"/>
              <a:t>ranskalainen</a:t>
            </a:r>
            <a:r>
              <a:rPr lang="cs-CZ" dirty="0" smtClean="0"/>
              <a:t> </a:t>
            </a:r>
            <a:r>
              <a:rPr lang="cs-CZ" dirty="0" err="1" smtClean="0"/>
              <a:t>upseeri</a:t>
            </a:r>
            <a:r>
              <a:rPr lang="cs-CZ" dirty="0" smtClean="0"/>
              <a:t> </a:t>
            </a:r>
            <a:r>
              <a:rPr lang="cs-CZ" dirty="0" err="1" smtClean="0"/>
              <a:t>Cugnot</a:t>
            </a:r>
            <a:r>
              <a:rPr lang="cs-CZ" dirty="0" smtClean="0"/>
              <a:t> </a:t>
            </a:r>
            <a:r>
              <a:rPr lang="cs-CZ" dirty="0" err="1" smtClean="0"/>
              <a:t>rakensi</a:t>
            </a:r>
            <a:r>
              <a:rPr lang="cs-CZ" dirty="0" smtClean="0"/>
              <a:t> </a:t>
            </a:r>
            <a:r>
              <a:rPr lang="cs-CZ" dirty="0" err="1" smtClean="0"/>
              <a:t>kolmipyöräisen</a:t>
            </a:r>
            <a:r>
              <a:rPr lang="cs-CZ" dirty="0" smtClean="0"/>
              <a:t> </a:t>
            </a:r>
            <a:r>
              <a:rPr lang="cs-CZ" dirty="0" err="1" smtClean="0"/>
              <a:t>vaunun</a:t>
            </a:r>
            <a:r>
              <a:rPr lang="cs-CZ" dirty="0" smtClean="0"/>
              <a:t>, </a:t>
            </a:r>
            <a:r>
              <a:rPr lang="cs-CZ" dirty="0" err="1" smtClean="0"/>
              <a:t>joka</a:t>
            </a:r>
            <a:r>
              <a:rPr lang="cs-CZ" dirty="0" smtClean="0"/>
              <a:t> </a:t>
            </a:r>
            <a:r>
              <a:rPr lang="cs-CZ" dirty="0" err="1" smtClean="0"/>
              <a:t>kulki</a:t>
            </a:r>
            <a:r>
              <a:rPr lang="cs-CZ" dirty="0" smtClean="0"/>
              <a:t> </a:t>
            </a:r>
            <a:r>
              <a:rPr lang="cs-CZ" dirty="0" err="1" smtClean="0"/>
              <a:t>eteenpäin</a:t>
            </a:r>
            <a:r>
              <a:rPr lang="cs-CZ" dirty="0" smtClean="0"/>
              <a:t> </a:t>
            </a:r>
            <a:r>
              <a:rPr lang="cs-CZ" dirty="0" err="1" smtClean="0"/>
              <a:t>höyrykoneen</a:t>
            </a:r>
            <a:r>
              <a:rPr lang="cs-CZ" dirty="0" smtClean="0"/>
              <a:t> </a:t>
            </a:r>
            <a:r>
              <a:rPr lang="cs-CZ" dirty="0" err="1" smtClean="0"/>
              <a:t>voimalla</a:t>
            </a:r>
            <a:r>
              <a:rPr lang="cs-CZ" dirty="0" smtClean="0"/>
              <a:t>. </a:t>
            </a:r>
            <a:r>
              <a:rPr lang="cs-CZ" dirty="0" err="1" smtClean="0"/>
              <a:t>Aluksi</a:t>
            </a:r>
            <a:r>
              <a:rPr lang="cs-CZ" dirty="0" smtClean="0"/>
              <a:t> </a:t>
            </a:r>
            <a:r>
              <a:rPr lang="cs-CZ" dirty="0" err="1" smtClean="0"/>
              <a:t>autot</a:t>
            </a:r>
            <a:r>
              <a:rPr lang="cs-CZ" dirty="0" smtClean="0"/>
              <a:t> </a:t>
            </a:r>
            <a:r>
              <a:rPr lang="cs-CZ" dirty="0" err="1" smtClean="0"/>
              <a:t>muistuttivat</a:t>
            </a:r>
            <a:r>
              <a:rPr lang="cs-CZ" dirty="0" smtClean="0"/>
              <a:t> </a:t>
            </a:r>
            <a:r>
              <a:rPr lang="cs-CZ" dirty="0" err="1" smtClean="0"/>
              <a:t>hevosvaunuja</a:t>
            </a:r>
            <a:r>
              <a:rPr lang="cs-CZ" dirty="0" smtClean="0"/>
              <a:t>. </a:t>
            </a:r>
            <a:r>
              <a:rPr lang="cs-CZ" dirty="0" err="1" smtClean="0"/>
              <a:t>Moottoreina</a:t>
            </a:r>
            <a:r>
              <a:rPr lang="cs-CZ" dirty="0" smtClean="0"/>
              <a:t> </a:t>
            </a:r>
            <a:r>
              <a:rPr lang="cs-CZ" dirty="0" err="1" smtClean="0"/>
              <a:t>toimivat</a:t>
            </a:r>
            <a:r>
              <a:rPr lang="cs-CZ" dirty="0" smtClean="0"/>
              <a:t> </a:t>
            </a:r>
            <a:r>
              <a:rPr lang="cs-CZ" dirty="0" err="1" smtClean="0"/>
              <a:t>höyrykoneet</a:t>
            </a:r>
            <a:r>
              <a:rPr lang="cs-CZ" dirty="0" smtClean="0"/>
              <a:t>. </a:t>
            </a:r>
            <a:r>
              <a:rPr lang="cs-CZ" dirty="0" err="1" smtClean="0"/>
              <a:t>Epämukavia</a:t>
            </a:r>
            <a:r>
              <a:rPr lang="cs-CZ" dirty="0" smtClean="0"/>
              <a:t> </a:t>
            </a:r>
            <a:r>
              <a:rPr lang="cs-CZ" dirty="0" err="1" smtClean="0"/>
              <a:t>ja</a:t>
            </a:r>
            <a:r>
              <a:rPr lang="cs-CZ" dirty="0" smtClean="0"/>
              <a:t> </a:t>
            </a:r>
            <a:r>
              <a:rPr lang="cs-CZ" dirty="0" err="1" smtClean="0"/>
              <a:t>hitaita</a:t>
            </a:r>
            <a:r>
              <a:rPr lang="cs-CZ" dirty="0" smtClean="0"/>
              <a:t> </a:t>
            </a:r>
            <a:r>
              <a:rPr lang="cs-CZ" dirty="0" err="1" smtClean="0"/>
              <a:t>nämä</a:t>
            </a:r>
            <a:r>
              <a:rPr lang="cs-CZ" dirty="0" smtClean="0"/>
              <a:t> </a:t>
            </a:r>
            <a:r>
              <a:rPr lang="cs-CZ" dirty="0" err="1" smtClean="0"/>
              <a:t>ensimmäiset</a:t>
            </a:r>
            <a:r>
              <a:rPr lang="cs-CZ" dirty="0" smtClean="0"/>
              <a:t> </a:t>
            </a:r>
            <a:r>
              <a:rPr lang="cs-CZ" dirty="0" err="1" smtClean="0"/>
              <a:t>autot</a:t>
            </a:r>
            <a:r>
              <a:rPr lang="cs-CZ" dirty="0" smtClean="0"/>
              <a:t> </a:t>
            </a:r>
            <a:r>
              <a:rPr lang="cs-CZ" dirty="0" err="1" smtClean="0"/>
              <a:t>olivat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/>
              <a:t>a</a:t>
            </a:r>
            <a:r>
              <a:rPr lang="cs-CZ" dirty="0" err="1" smtClean="0"/>
              <a:t>lkoi</a:t>
            </a:r>
            <a:r>
              <a:rPr lang="cs-CZ" dirty="0" smtClean="0"/>
              <a:t> – alka- + i – </a:t>
            </a:r>
            <a:r>
              <a:rPr lang="cs-CZ" dirty="0" err="1" smtClean="0"/>
              <a:t>oi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err="1"/>
              <a:t>r</a:t>
            </a:r>
            <a:r>
              <a:rPr lang="cs-CZ" dirty="0" err="1" smtClean="0"/>
              <a:t>akensi</a:t>
            </a:r>
            <a:r>
              <a:rPr lang="cs-CZ" dirty="0" smtClean="0"/>
              <a:t> – </a:t>
            </a:r>
            <a:r>
              <a:rPr lang="cs-CZ" dirty="0" err="1" smtClean="0"/>
              <a:t>rakenta</a:t>
            </a:r>
            <a:r>
              <a:rPr lang="cs-CZ" dirty="0" smtClean="0"/>
              <a:t>- + i – </a:t>
            </a:r>
            <a:r>
              <a:rPr lang="cs-CZ" dirty="0" err="1" smtClean="0"/>
              <a:t>n</a:t>
            </a:r>
            <a:r>
              <a:rPr lang="cs-CZ" b="1" dirty="0" err="1" smtClean="0"/>
              <a:t>ti</a:t>
            </a:r>
            <a:r>
              <a:rPr lang="cs-CZ" dirty="0" err="1" smtClean="0"/>
              <a:t>-n</a:t>
            </a:r>
            <a:r>
              <a:rPr lang="cs-CZ" b="1" dirty="0" err="1" smtClean="0"/>
              <a:t>si</a:t>
            </a:r>
            <a:endParaRPr lang="cs-CZ" b="1" dirty="0" smtClean="0"/>
          </a:p>
          <a:p>
            <a:pPr marL="0" indent="0">
              <a:buNone/>
            </a:pPr>
            <a:r>
              <a:rPr lang="cs-CZ" dirty="0" err="1"/>
              <a:t>k</a:t>
            </a:r>
            <a:r>
              <a:rPr lang="cs-CZ" dirty="0" err="1" smtClean="0"/>
              <a:t>ulki</a:t>
            </a:r>
            <a:r>
              <a:rPr lang="cs-CZ" dirty="0" smtClean="0"/>
              <a:t> – </a:t>
            </a:r>
            <a:r>
              <a:rPr lang="cs-CZ" dirty="0" err="1" smtClean="0"/>
              <a:t>kulke</a:t>
            </a:r>
            <a:r>
              <a:rPr lang="cs-CZ" dirty="0" smtClean="0"/>
              <a:t>- + i – i</a:t>
            </a:r>
          </a:p>
          <a:p>
            <a:pPr marL="0" indent="0">
              <a:buNone/>
            </a:pPr>
            <a:r>
              <a:rPr lang="cs-CZ" dirty="0" err="1"/>
              <a:t>m</a:t>
            </a:r>
            <a:r>
              <a:rPr lang="cs-CZ" dirty="0" err="1" smtClean="0"/>
              <a:t>uistuttivat</a:t>
            </a:r>
            <a:r>
              <a:rPr lang="cs-CZ" dirty="0" smtClean="0"/>
              <a:t> – </a:t>
            </a:r>
            <a:r>
              <a:rPr lang="cs-CZ" dirty="0" err="1" smtClean="0"/>
              <a:t>muistutta</a:t>
            </a:r>
            <a:r>
              <a:rPr lang="cs-CZ" dirty="0" smtClean="0"/>
              <a:t>- + i – i </a:t>
            </a:r>
          </a:p>
          <a:p>
            <a:pPr marL="0" indent="0">
              <a:buNone/>
            </a:pPr>
            <a:r>
              <a:rPr lang="cs-CZ" dirty="0" err="1"/>
              <a:t>h</a:t>
            </a:r>
            <a:r>
              <a:rPr lang="cs-CZ" dirty="0" err="1" smtClean="0"/>
              <a:t>evosvaunuja</a:t>
            </a:r>
            <a:r>
              <a:rPr lang="cs-CZ" dirty="0" smtClean="0"/>
              <a:t> – </a:t>
            </a:r>
            <a:r>
              <a:rPr lang="cs-CZ" dirty="0" err="1" smtClean="0"/>
              <a:t>hevosvaunu</a:t>
            </a:r>
            <a:r>
              <a:rPr lang="cs-CZ" dirty="0" smtClean="0"/>
              <a:t>- + i – </a:t>
            </a:r>
            <a:r>
              <a:rPr lang="cs-CZ" dirty="0" err="1" smtClean="0"/>
              <a:t>ui</a:t>
            </a:r>
            <a:r>
              <a:rPr lang="cs-CZ" dirty="0" smtClean="0"/>
              <a:t>-a – </a:t>
            </a:r>
            <a:r>
              <a:rPr lang="cs-CZ" dirty="0" err="1" smtClean="0"/>
              <a:t>uja</a:t>
            </a:r>
            <a:endParaRPr lang="cs-CZ" dirty="0" smtClean="0"/>
          </a:p>
          <a:p>
            <a:pPr marL="0" indent="0">
              <a:buNone/>
            </a:pPr>
            <a:r>
              <a:rPr lang="cs-CZ" dirty="0" err="1"/>
              <a:t>m</a:t>
            </a:r>
            <a:r>
              <a:rPr lang="cs-CZ" dirty="0" err="1" smtClean="0"/>
              <a:t>oottoreina</a:t>
            </a:r>
            <a:r>
              <a:rPr lang="cs-CZ" dirty="0" smtClean="0"/>
              <a:t> – </a:t>
            </a:r>
            <a:r>
              <a:rPr lang="cs-CZ" dirty="0" err="1" smtClean="0"/>
              <a:t>moottori</a:t>
            </a:r>
            <a:r>
              <a:rPr lang="cs-CZ" dirty="0" smtClean="0"/>
              <a:t>- + i – </a:t>
            </a:r>
            <a:r>
              <a:rPr lang="cs-CZ" dirty="0" err="1" smtClean="0"/>
              <a:t>ei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err="1"/>
              <a:t>t</a:t>
            </a:r>
            <a:r>
              <a:rPr lang="cs-CZ" dirty="0" err="1" smtClean="0"/>
              <a:t>oimivat</a:t>
            </a:r>
            <a:r>
              <a:rPr lang="cs-CZ" dirty="0" smtClean="0"/>
              <a:t> – </a:t>
            </a:r>
            <a:r>
              <a:rPr lang="cs-CZ" dirty="0" err="1" smtClean="0"/>
              <a:t>toimi</a:t>
            </a:r>
            <a:r>
              <a:rPr lang="cs-CZ" dirty="0" smtClean="0"/>
              <a:t>- + i – i </a:t>
            </a:r>
          </a:p>
          <a:p>
            <a:pPr marL="0" indent="0">
              <a:buNone/>
            </a:pPr>
            <a:r>
              <a:rPr lang="cs-CZ" dirty="0" err="1"/>
              <a:t>e</a:t>
            </a:r>
            <a:r>
              <a:rPr lang="cs-CZ" dirty="0" err="1" smtClean="0"/>
              <a:t>pämukavia</a:t>
            </a:r>
            <a:r>
              <a:rPr lang="cs-CZ" dirty="0" smtClean="0"/>
              <a:t> – </a:t>
            </a:r>
            <a:r>
              <a:rPr lang="cs-CZ" dirty="0" err="1" smtClean="0"/>
              <a:t>epämukava</a:t>
            </a:r>
            <a:r>
              <a:rPr lang="cs-CZ" dirty="0" smtClean="0"/>
              <a:t>- + i – i </a:t>
            </a:r>
          </a:p>
          <a:p>
            <a:pPr marL="0" indent="0">
              <a:buNone/>
            </a:pPr>
            <a:r>
              <a:rPr lang="cs-CZ" dirty="0" err="1"/>
              <a:t>h</a:t>
            </a:r>
            <a:r>
              <a:rPr lang="cs-CZ" dirty="0" err="1" smtClean="0"/>
              <a:t>itaita</a:t>
            </a:r>
            <a:r>
              <a:rPr lang="cs-CZ" dirty="0" smtClean="0"/>
              <a:t> – </a:t>
            </a:r>
            <a:r>
              <a:rPr lang="cs-CZ" dirty="0" err="1" smtClean="0"/>
              <a:t>hitaa</a:t>
            </a:r>
            <a:r>
              <a:rPr lang="cs-CZ" dirty="0" smtClean="0"/>
              <a:t>- + i – </a:t>
            </a:r>
            <a:r>
              <a:rPr lang="cs-CZ" dirty="0" err="1" smtClean="0"/>
              <a:t>ai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err="1"/>
              <a:t>o</a:t>
            </a:r>
            <a:r>
              <a:rPr lang="cs-CZ" dirty="0" err="1" smtClean="0"/>
              <a:t>livat</a:t>
            </a:r>
            <a:r>
              <a:rPr lang="cs-CZ" dirty="0" smtClean="0"/>
              <a:t> – </a:t>
            </a:r>
            <a:r>
              <a:rPr lang="cs-CZ" dirty="0" err="1" smtClean="0"/>
              <a:t>ole</a:t>
            </a:r>
            <a:r>
              <a:rPr lang="cs-CZ" dirty="0" smtClean="0"/>
              <a:t>- + i – i </a:t>
            </a:r>
          </a:p>
        </p:txBody>
      </p:sp>
    </p:spTree>
    <p:extLst>
      <p:ext uri="{BB962C8B-B14F-4D97-AF65-F5344CB8AC3E}">
        <p14:creationId xmlns:p14="http://schemas.microsoft.com/office/powerpoint/2010/main" val="3730705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Vartaloharjoitus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9335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/>
              <a:t>Auton</a:t>
            </a:r>
            <a:r>
              <a:rPr lang="cs-CZ" dirty="0"/>
              <a:t> </a:t>
            </a:r>
            <a:r>
              <a:rPr lang="cs-CZ" dirty="0" err="1"/>
              <a:t>tarina</a:t>
            </a:r>
            <a:r>
              <a:rPr lang="cs-CZ" dirty="0"/>
              <a:t> </a:t>
            </a:r>
            <a:r>
              <a:rPr lang="cs-CZ" dirty="0" err="1"/>
              <a:t>alkoi</a:t>
            </a:r>
            <a:r>
              <a:rPr lang="cs-CZ" dirty="0"/>
              <a:t> </a:t>
            </a:r>
            <a:r>
              <a:rPr lang="cs-CZ" dirty="0" err="1"/>
              <a:t>noin</a:t>
            </a:r>
            <a:r>
              <a:rPr lang="cs-CZ" dirty="0"/>
              <a:t> 200 </a:t>
            </a:r>
            <a:r>
              <a:rPr lang="cs-CZ" dirty="0" err="1">
                <a:solidFill>
                  <a:srgbClr val="FF0000"/>
                </a:solidFill>
              </a:rPr>
              <a:t>vuotta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sitten</a:t>
            </a:r>
            <a:r>
              <a:rPr lang="cs-CZ" dirty="0"/>
              <a:t>. </a:t>
            </a:r>
            <a:r>
              <a:rPr lang="cs-CZ" dirty="0" err="1"/>
              <a:t>Silloin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ranskalainen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upseeri</a:t>
            </a:r>
            <a:r>
              <a:rPr lang="cs-CZ" dirty="0"/>
              <a:t> </a:t>
            </a:r>
            <a:r>
              <a:rPr lang="cs-CZ" dirty="0" err="1"/>
              <a:t>Cugnot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rakensi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kolmipyöräisen</a:t>
            </a:r>
            <a:r>
              <a:rPr lang="cs-CZ" dirty="0"/>
              <a:t> </a:t>
            </a:r>
            <a:r>
              <a:rPr lang="cs-CZ" dirty="0" err="1"/>
              <a:t>vaunun</a:t>
            </a:r>
            <a:r>
              <a:rPr lang="cs-CZ" dirty="0"/>
              <a:t>, </a:t>
            </a:r>
            <a:r>
              <a:rPr lang="cs-CZ" dirty="0" err="1"/>
              <a:t>joka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kulki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eteenpäin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höyrykoneen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voimalla</a:t>
            </a:r>
            <a:r>
              <a:rPr lang="cs-CZ" dirty="0"/>
              <a:t>. </a:t>
            </a:r>
            <a:r>
              <a:rPr lang="cs-CZ" dirty="0" err="1">
                <a:solidFill>
                  <a:srgbClr val="FF0000"/>
                </a:solidFill>
              </a:rPr>
              <a:t>Aluksi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autot</a:t>
            </a:r>
            <a:r>
              <a:rPr lang="cs-CZ" dirty="0"/>
              <a:t> </a:t>
            </a:r>
            <a:r>
              <a:rPr lang="cs-CZ" dirty="0" err="1"/>
              <a:t>muistuttivat</a:t>
            </a:r>
            <a:r>
              <a:rPr lang="cs-CZ" dirty="0"/>
              <a:t> </a:t>
            </a:r>
            <a:r>
              <a:rPr lang="cs-CZ" dirty="0" err="1"/>
              <a:t>hevosvaunuja</a:t>
            </a:r>
            <a:r>
              <a:rPr lang="cs-CZ" dirty="0"/>
              <a:t>. </a:t>
            </a:r>
            <a:r>
              <a:rPr lang="cs-CZ" dirty="0" err="1"/>
              <a:t>Moottoreina</a:t>
            </a:r>
            <a:r>
              <a:rPr lang="cs-CZ" dirty="0"/>
              <a:t> </a:t>
            </a:r>
            <a:r>
              <a:rPr lang="cs-CZ" dirty="0" err="1"/>
              <a:t>toimivat</a:t>
            </a:r>
            <a:r>
              <a:rPr lang="cs-CZ" dirty="0"/>
              <a:t> </a:t>
            </a:r>
            <a:r>
              <a:rPr lang="cs-CZ" dirty="0" err="1"/>
              <a:t>höyrykoneet</a:t>
            </a:r>
            <a:r>
              <a:rPr lang="cs-CZ" dirty="0"/>
              <a:t>. </a:t>
            </a:r>
            <a:r>
              <a:rPr lang="cs-CZ" dirty="0" err="1"/>
              <a:t>Epämukavia</a:t>
            </a:r>
            <a:r>
              <a:rPr lang="cs-CZ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hitaita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nämä</a:t>
            </a:r>
            <a:r>
              <a:rPr lang="cs-CZ" dirty="0"/>
              <a:t> </a:t>
            </a:r>
            <a:r>
              <a:rPr lang="cs-CZ" dirty="0" err="1"/>
              <a:t>ensimmäiset</a:t>
            </a:r>
            <a:r>
              <a:rPr lang="cs-CZ" dirty="0"/>
              <a:t> </a:t>
            </a:r>
            <a:r>
              <a:rPr lang="cs-CZ" dirty="0" err="1"/>
              <a:t>autot</a:t>
            </a:r>
            <a:r>
              <a:rPr lang="cs-CZ" dirty="0"/>
              <a:t> </a:t>
            </a:r>
            <a:r>
              <a:rPr lang="cs-CZ" dirty="0" err="1" smtClean="0"/>
              <a:t>olivat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/>
              <a:t>v</a:t>
            </a:r>
            <a:r>
              <a:rPr lang="cs-CZ" dirty="0" err="1" smtClean="0"/>
              <a:t>uotta</a:t>
            </a:r>
            <a:r>
              <a:rPr lang="cs-CZ" dirty="0" smtClean="0"/>
              <a:t> – </a:t>
            </a:r>
            <a:r>
              <a:rPr lang="cs-CZ" dirty="0" err="1" smtClean="0"/>
              <a:t>vuosi</a:t>
            </a:r>
            <a:r>
              <a:rPr lang="cs-CZ" dirty="0" smtClean="0"/>
              <a:t>: HVV: </a:t>
            </a:r>
            <a:r>
              <a:rPr lang="cs-CZ" dirty="0" err="1" smtClean="0"/>
              <a:t>vuode</a:t>
            </a:r>
            <a:r>
              <a:rPr lang="cs-CZ" dirty="0" smtClean="0"/>
              <a:t>-/VVV: </a:t>
            </a:r>
            <a:r>
              <a:rPr lang="cs-CZ" dirty="0" err="1" smtClean="0"/>
              <a:t>vuote</a:t>
            </a:r>
            <a:r>
              <a:rPr lang="cs-CZ" dirty="0" smtClean="0"/>
              <a:t>-, KV: </a:t>
            </a:r>
            <a:r>
              <a:rPr lang="cs-CZ" dirty="0" err="1" smtClean="0"/>
              <a:t>vuot</a:t>
            </a:r>
            <a:r>
              <a:rPr lang="cs-CZ" dirty="0" smtClean="0"/>
              <a:t>-</a:t>
            </a:r>
          </a:p>
          <a:p>
            <a:pPr marL="0" indent="0">
              <a:buNone/>
            </a:pPr>
            <a:r>
              <a:rPr lang="cs-CZ" dirty="0" err="1"/>
              <a:t>r</a:t>
            </a:r>
            <a:r>
              <a:rPr lang="cs-CZ" dirty="0" err="1" smtClean="0"/>
              <a:t>anskalainen</a:t>
            </a:r>
            <a:r>
              <a:rPr lang="cs-CZ" dirty="0" smtClean="0"/>
              <a:t> – VV: </a:t>
            </a:r>
            <a:r>
              <a:rPr lang="cs-CZ" dirty="0" err="1" smtClean="0"/>
              <a:t>ranskalaise</a:t>
            </a:r>
            <a:r>
              <a:rPr lang="cs-CZ" dirty="0" smtClean="0"/>
              <a:t>-, KV: </a:t>
            </a:r>
            <a:r>
              <a:rPr lang="cs-CZ" dirty="0" err="1" smtClean="0"/>
              <a:t>ranskalais</a:t>
            </a:r>
            <a:r>
              <a:rPr lang="cs-CZ" dirty="0" smtClean="0"/>
              <a:t>-</a:t>
            </a:r>
          </a:p>
          <a:p>
            <a:pPr marL="0" indent="0">
              <a:buNone/>
            </a:pPr>
            <a:r>
              <a:rPr lang="cs-CZ" dirty="0" err="1" smtClean="0"/>
              <a:t>rakensi</a:t>
            </a:r>
            <a:r>
              <a:rPr lang="cs-CZ" dirty="0" smtClean="0"/>
              <a:t> - </a:t>
            </a:r>
            <a:r>
              <a:rPr lang="cs-CZ" dirty="0" err="1" smtClean="0"/>
              <a:t>rakentaa</a:t>
            </a:r>
            <a:r>
              <a:rPr lang="cs-CZ" dirty="0" smtClean="0"/>
              <a:t>: HVV: </a:t>
            </a:r>
            <a:r>
              <a:rPr lang="cs-CZ" dirty="0" err="1" smtClean="0"/>
              <a:t>rakenna</a:t>
            </a:r>
            <a:r>
              <a:rPr lang="cs-CZ" dirty="0" smtClean="0"/>
              <a:t>-/VVV: </a:t>
            </a:r>
            <a:r>
              <a:rPr lang="cs-CZ" dirty="0" err="1" smtClean="0"/>
              <a:t>rakenta</a:t>
            </a:r>
            <a:r>
              <a:rPr lang="cs-CZ" dirty="0" smtClean="0"/>
              <a:t>-</a:t>
            </a:r>
          </a:p>
          <a:p>
            <a:pPr marL="0" indent="0">
              <a:buNone/>
            </a:pPr>
            <a:r>
              <a:rPr lang="cs-CZ" dirty="0" err="1"/>
              <a:t>k</a:t>
            </a:r>
            <a:r>
              <a:rPr lang="cs-CZ" dirty="0" err="1" smtClean="0"/>
              <a:t>ulki</a:t>
            </a:r>
            <a:r>
              <a:rPr lang="cs-CZ" dirty="0" smtClean="0"/>
              <a:t> – </a:t>
            </a:r>
            <a:r>
              <a:rPr lang="cs-CZ" dirty="0" err="1" smtClean="0"/>
              <a:t>kulkea</a:t>
            </a:r>
            <a:r>
              <a:rPr lang="cs-CZ" dirty="0" smtClean="0"/>
              <a:t>: HVV: </a:t>
            </a:r>
            <a:r>
              <a:rPr lang="cs-CZ" dirty="0" err="1" smtClean="0"/>
              <a:t>kulje</a:t>
            </a:r>
            <a:r>
              <a:rPr lang="cs-CZ" dirty="0" smtClean="0"/>
              <a:t>-/ VVV: </a:t>
            </a:r>
            <a:r>
              <a:rPr lang="cs-CZ" dirty="0" err="1" smtClean="0"/>
              <a:t>kulke</a:t>
            </a:r>
            <a:r>
              <a:rPr lang="cs-CZ" dirty="0" smtClean="0"/>
              <a:t>-</a:t>
            </a:r>
          </a:p>
          <a:p>
            <a:pPr marL="0" indent="0">
              <a:buNone/>
            </a:pPr>
            <a:r>
              <a:rPr lang="cs-CZ" dirty="0" err="1"/>
              <a:t>h</a:t>
            </a:r>
            <a:r>
              <a:rPr lang="cs-CZ" dirty="0" err="1" smtClean="0"/>
              <a:t>öyrykoneen</a:t>
            </a:r>
            <a:r>
              <a:rPr lang="cs-CZ" dirty="0" smtClean="0"/>
              <a:t> – </a:t>
            </a:r>
            <a:r>
              <a:rPr lang="cs-CZ" dirty="0" err="1" smtClean="0"/>
              <a:t>höyrykone</a:t>
            </a:r>
            <a:r>
              <a:rPr lang="cs-CZ" dirty="0" smtClean="0"/>
              <a:t>: VV: </a:t>
            </a:r>
            <a:r>
              <a:rPr lang="cs-CZ" dirty="0" err="1" smtClean="0"/>
              <a:t>höyrykonee</a:t>
            </a:r>
            <a:r>
              <a:rPr lang="cs-CZ" dirty="0" smtClean="0"/>
              <a:t>-, KV: </a:t>
            </a:r>
            <a:r>
              <a:rPr lang="cs-CZ" dirty="0" err="1" smtClean="0"/>
              <a:t>höyrykonet</a:t>
            </a:r>
            <a:r>
              <a:rPr lang="cs-CZ" dirty="0" smtClean="0"/>
              <a:t>-</a:t>
            </a:r>
          </a:p>
          <a:p>
            <a:pPr marL="0" indent="0">
              <a:buNone/>
            </a:pPr>
            <a:r>
              <a:rPr lang="cs-CZ" dirty="0" err="1"/>
              <a:t>a</a:t>
            </a:r>
            <a:r>
              <a:rPr lang="cs-CZ" dirty="0" err="1" smtClean="0"/>
              <a:t>luksi</a:t>
            </a:r>
            <a:r>
              <a:rPr lang="cs-CZ" dirty="0" smtClean="0"/>
              <a:t> – alku: HVV: alu-/ VVV: alku-</a:t>
            </a:r>
          </a:p>
          <a:p>
            <a:pPr marL="0" indent="0">
              <a:buNone/>
            </a:pPr>
            <a:r>
              <a:rPr lang="cs-CZ" dirty="0" err="1"/>
              <a:t>h</a:t>
            </a:r>
            <a:r>
              <a:rPr lang="cs-CZ" dirty="0" err="1" smtClean="0"/>
              <a:t>itaita</a:t>
            </a:r>
            <a:r>
              <a:rPr lang="cs-CZ" dirty="0" smtClean="0"/>
              <a:t> – </a:t>
            </a:r>
            <a:r>
              <a:rPr lang="cs-CZ" dirty="0" err="1" smtClean="0"/>
              <a:t>hidas</a:t>
            </a:r>
            <a:r>
              <a:rPr lang="cs-CZ" dirty="0" smtClean="0"/>
              <a:t>: VV: </a:t>
            </a:r>
            <a:r>
              <a:rPr lang="cs-CZ" dirty="0" err="1" smtClean="0"/>
              <a:t>hitaa</a:t>
            </a:r>
            <a:r>
              <a:rPr lang="cs-CZ" dirty="0" smtClean="0"/>
              <a:t>-, KV: </a:t>
            </a:r>
            <a:r>
              <a:rPr lang="cs-CZ" dirty="0" err="1" smtClean="0"/>
              <a:t>hidas</a:t>
            </a:r>
            <a:r>
              <a:rPr lang="cs-CZ" dirty="0" smtClean="0"/>
              <a:t>-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903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Numeroharjoitus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Kesällä</a:t>
            </a:r>
            <a:r>
              <a:rPr lang="cs-CZ" dirty="0" smtClean="0"/>
              <a:t> 1988 </a:t>
            </a:r>
            <a:r>
              <a:rPr lang="cs-CZ" dirty="0" err="1" smtClean="0"/>
              <a:t>Suomessa</a:t>
            </a:r>
            <a:r>
              <a:rPr lang="cs-CZ" dirty="0" smtClean="0"/>
              <a:t> </a:t>
            </a:r>
            <a:r>
              <a:rPr lang="cs-CZ" dirty="0" err="1" smtClean="0"/>
              <a:t>oli</a:t>
            </a:r>
            <a:r>
              <a:rPr lang="cs-CZ" dirty="0" smtClean="0"/>
              <a:t> </a:t>
            </a:r>
            <a:r>
              <a:rPr lang="cs-CZ" dirty="0" err="1" smtClean="0"/>
              <a:t>lämmintä</a:t>
            </a:r>
            <a:r>
              <a:rPr lang="cs-CZ" dirty="0" smtClean="0"/>
              <a:t>. </a:t>
            </a:r>
            <a:r>
              <a:rPr lang="cs-CZ" dirty="0" err="1" smtClean="0"/>
              <a:t>Kesä</a:t>
            </a:r>
            <a:r>
              <a:rPr lang="cs-CZ" dirty="0" smtClean="0"/>
              <a:t> </a:t>
            </a:r>
            <a:r>
              <a:rPr lang="cs-CZ" dirty="0" err="1" smtClean="0"/>
              <a:t>oli</a:t>
            </a:r>
            <a:r>
              <a:rPr lang="cs-CZ" dirty="0" smtClean="0"/>
              <a:t> </a:t>
            </a:r>
            <a:r>
              <a:rPr lang="cs-CZ" dirty="0" err="1" smtClean="0"/>
              <a:t>monilla</a:t>
            </a:r>
            <a:r>
              <a:rPr lang="cs-CZ" dirty="0" smtClean="0"/>
              <a:t> </a:t>
            </a:r>
            <a:r>
              <a:rPr lang="cs-CZ" dirty="0" err="1" smtClean="0"/>
              <a:t>alueilla</a:t>
            </a:r>
            <a:r>
              <a:rPr lang="cs-CZ" dirty="0" smtClean="0"/>
              <a:t> </a:t>
            </a:r>
            <a:r>
              <a:rPr lang="cs-CZ" dirty="0" err="1" smtClean="0"/>
              <a:t>lämpimin</a:t>
            </a:r>
            <a:r>
              <a:rPr lang="cs-CZ" dirty="0" smtClean="0"/>
              <a:t> 100 </a:t>
            </a:r>
            <a:r>
              <a:rPr lang="cs-CZ" dirty="0" err="1" smtClean="0"/>
              <a:t>vuoteen</a:t>
            </a:r>
            <a:r>
              <a:rPr lang="cs-CZ" dirty="0" smtClean="0"/>
              <a:t>. </a:t>
            </a:r>
            <a:r>
              <a:rPr lang="cs-CZ" dirty="0" err="1" smtClean="0"/>
              <a:t>Lämpimintä</a:t>
            </a:r>
            <a:r>
              <a:rPr lang="cs-CZ" dirty="0" smtClean="0"/>
              <a:t> </a:t>
            </a:r>
            <a:r>
              <a:rPr lang="cs-CZ" dirty="0" err="1" smtClean="0"/>
              <a:t>oli</a:t>
            </a:r>
            <a:r>
              <a:rPr lang="cs-CZ" dirty="0" smtClean="0"/>
              <a:t> </a:t>
            </a:r>
            <a:r>
              <a:rPr lang="cs-CZ" dirty="0" err="1" smtClean="0"/>
              <a:t>Lapissa</a:t>
            </a:r>
            <a:r>
              <a:rPr lang="cs-CZ" dirty="0" smtClean="0"/>
              <a:t>, </a:t>
            </a:r>
            <a:r>
              <a:rPr lang="cs-CZ" dirty="0" err="1" smtClean="0"/>
              <a:t>Utsjoella</a:t>
            </a:r>
            <a:r>
              <a:rPr lang="cs-CZ" dirty="0" smtClean="0"/>
              <a:t>, </a:t>
            </a:r>
            <a:r>
              <a:rPr lang="cs-CZ" dirty="0" err="1" smtClean="0"/>
              <a:t>jossa</a:t>
            </a:r>
            <a:r>
              <a:rPr lang="cs-CZ" dirty="0" smtClean="0"/>
              <a:t> 20. 7. 1988 </a:t>
            </a:r>
            <a:r>
              <a:rPr lang="cs-CZ" dirty="0" err="1" smtClean="0"/>
              <a:t>mitattiin</a:t>
            </a:r>
            <a:r>
              <a:rPr lang="cs-CZ" dirty="0" smtClean="0"/>
              <a:t> 32,9 °C.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Sano GEN </a:t>
            </a:r>
            <a:r>
              <a:rPr lang="cs-CZ" dirty="0" err="1" smtClean="0"/>
              <a:t>ja</a:t>
            </a:r>
            <a:r>
              <a:rPr lang="cs-CZ" dirty="0" smtClean="0"/>
              <a:t> INE:</a:t>
            </a:r>
          </a:p>
          <a:p>
            <a:pPr marL="0" indent="0">
              <a:buNone/>
            </a:pPr>
            <a:r>
              <a:rPr lang="cs-CZ" dirty="0" smtClean="0"/>
              <a:t>14., 25., 9., 31, 46, 87, 183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5889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94</TotalTime>
  <Words>287</Words>
  <Application>Microsoft Office PowerPoint</Application>
  <PresentationFormat>Předvádění na obrazovce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Jmění</vt:lpstr>
      <vt:lpstr>MORFOLOGIA</vt:lpstr>
      <vt:lpstr>Vartalon loppuvokaali + i(j)</vt:lpstr>
      <vt:lpstr>Vartaloharjoitus</vt:lpstr>
      <vt:lpstr>Numeroharjoitus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MORFOLOGIA</dc:title>
  <dc:creator>HP</dc:creator>
  <cp:lastModifiedBy>HP</cp:lastModifiedBy>
  <cp:revision>5</cp:revision>
  <dcterms:created xsi:type="dcterms:W3CDTF">2021-01-06T09:47:55Z</dcterms:created>
  <dcterms:modified xsi:type="dcterms:W3CDTF">2021-01-06T11:22:09Z</dcterms:modified>
</cp:coreProperties>
</file>