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85" r:id="rId5"/>
    <p:sldId id="286" r:id="rId6"/>
    <p:sldId id="287" r:id="rId7"/>
    <p:sldId id="28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61"/>
    <p:restoredTop sz="95064"/>
  </p:normalViewPr>
  <p:slideViewPr>
    <p:cSldViewPr snapToGrid="0" snapToObjects="1">
      <p:cViewPr varScale="1">
        <p:scale>
          <a:sx n="107" d="100"/>
          <a:sy n="107" d="100"/>
        </p:scale>
        <p:origin x="1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752" y="2814722"/>
            <a:ext cx="9916496" cy="1228555"/>
          </a:xfrm>
        </p:spPr>
        <p:txBody>
          <a:bodyPr/>
          <a:lstStyle/>
          <a:p>
            <a:r>
              <a:rPr lang="cs-CZ" sz="4400" b="1" dirty="0"/>
              <a:t>Logistické zajištění tělesné výchovy a sportu v resortu MO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a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Seznámit s logistickým zajištěním tělesné výchovy a sportu v resortu MO.</a:t>
            </a:r>
          </a:p>
          <a:p>
            <a:r>
              <a:rPr lang="cs-CZ" dirty="0"/>
              <a:t>Průběh: Seznámení studentů s funkcemi a dokumenty, které zasahují do </a:t>
            </a:r>
            <a:br>
              <a:rPr lang="cs-CZ" dirty="0"/>
            </a:br>
            <a:r>
              <a:rPr lang="cs-CZ" dirty="0"/>
              <a:t>log. procesu, seznámení s UVZ, zadání úkolu.</a:t>
            </a:r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Funkce zasahující do log. procesu TV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838700"/>
          </a:xfrm>
        </p:spPr>
        <p:txBody>
          <a:bodyPr/>
          <a:lstStyle/>
          <a:p>
            <a:r>
              <a:rPr lang="cs-CZ" altLang="cs-CZ" dirty="0"/>
              <a:t>Velitel;</a:t>
            </a:r>
          </a:p>
          <a:p>
            <a:r>
              <a:rPr lang="cs-CZ" altLang="cs-CZ" dirty="0"/>
              <a:t>S-4, NS-4;</a:t>
            </a:r>
          </a:p>
          <a:p>
            <a:r>
              <a:rPr lang="cs-CZ" altLang="cs-CZ" dirty="0"/>
              <a:t>S-8, NS-8;</a:t>
            </a:r>
          </a:p>
          <a:p>
            <a:r>
              <a:rPr lang="cs-CZ" altLang="cs-CZ" dirty="0"/>
              <a:t>S-7, NS-7 nebo S3, NS-3;</a:t>
            </a:r>
          </a:p>
          <a:p>
            <a:r>
              <a:rPr lang="cs-CZ" altLang="cs-CZ" dirty="0"/>
              <a:t>důstojník skupiny bojové přípravy;</a:t>
            </a:r>
          </a:p>
          <a:p>
            <a:r>
              <a:rPr lang="cs-CZ" altLang="cs-CZ" dirty="0"/>
              <a:t>správce UVZ;</a:t>
            </a:r>
          </a:p>
          <a:p>
            <a:r>
              <a:rPr lang="cs-CZ" altLang="cs-CZ" dirty="0"/>
              <a:t>výkonný praporčík jednoty;</a:t>
            </a:r>
          </a:p>
          <a:p>
            <a:r>
              <a:rPr lang="cs-CZ" altLang="cs-CZ" dirty="0"/>
              <a:t>skladník.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686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UVZ útvar a mimo něj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603061"/>
          </a:xfrm>
        </p:spPr>
        <p:txBody>
          <a:bodyPr/>
          <a:lstStyle/>
          <a:p>
            <a:r>
              <a:rPr lang="cs-CZ" altLang="cs-CZ" dirty="0"/>
              <a:t>Útvarové chaty;</a:t>
            </a:r>
          </a:p>
          <a:p>
            <a:r>
              <a:rPr lang="cs-CZ" altLang="cs-CZ" dirty="0"/>
              <a:t>PR-I-T;</a:t>
            </a:r>
          </a:p>
          <a:p>
            <a:r>
              <a:rPr lang="cs-CZ" altLang="cs-CZ" dirty="0"/>
              <a:t>VT JAKUB;</a:t>
            </a:r>
          </a:p>
          <a:p>
            <a:r>
              <a:rPr lang="cs-CZ" altLang="cs-CZ" dirty="0"/>
              <a:t>VVP + Dědice.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Výcvik mimo VVP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709D581-C0C9-7B42-B336-F84426622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89" t="20784" r="3222" b="58433"/>
          <a:stretch/>
        </p:blipFill>
        <p:spPr bwMode="auto">
          <a:xfrm>
            <a:off x="5007137" y="2750104"/>
            <a:ext cx="4845672" cy="2952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70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Logistická dokumentace útvaru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526861"/>
          </a:xfrm>
        </p:spPr>
        <p:txBody>
          <a:bodyPr/>
          <a:lstStyle/>
          <a:p>
            <a:r>
              <a:rPr lang="cs-CZ" altLang="cs-CZ" dirty="0"/>
              <a:t>Plán přidělení UVZ – (S-3, NS-3)</a:t>
            </a:r>
          </a:p>
          <a:p>
            <a:r>
              <a:rPr lang="cs-CZ" altLang="cs-CZ" dirty="0"/>
              <a:t>Plán revize a obnovy UVZ a materiálu (správce UVZ)</a:t>
            </a:r>
          </a:p>
          <a:p>
            <a:r>
              <a:rPr lang="cs-CZ" altLang="cs-CZ" dirty="0"/>
              <a:t>Plán odvelení.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1528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704661"/>
          </a:xfrm>
        </p:spPr>
        <p:txBody>
          <a:bodyPr>
            <a:normAutofit/>
          </a:bodyPr>
          <a:lstStyle/>
          <a:p>
            <a:r>
              <a:rPr lang="cs-CZ" altLang="cs-CZ" dirty="0"/>
              <a:t>Týdenní výcvik v Krkonoších, Labský důl;</a:t>
            </a:r>
          </a:p>
          <a:p>
            <a:r>
              <a:rPr lang="cs-CZ" altLang="cs-CZ" dirty="0"/>
              <a:t>2x sjezdové lyžování po 4 hodinách;</a:t>
            </a:r>
          </a:p>
          <a:p>
            <a:r>
              <a:rPr lang="cs-CZ" altLang="cs-CZ" dirty="0"/>
              <a:t>30 cvičících </a:t>
            </a:r>
            <a:r>
              <a:rPr lang="cs-CZ" altLang="cs-CZ" dirty="0" err="1"/>
              <a:t>VzP</a:t>
            </a:r>
            <a:r>
              <a:rPr lang="cs-CZ" altLang="cs-CZ" dirty="0"/>
              <a:t> se zbraní;</a:t>
            </a:r>
          </a:p>
          <a:p>
            <a:r>
              <a:rPr lang="cs-CZ" altLang="cs-CZ" dirty="0"/>
              <a:t>VIP návštěva.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430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Úkol - na co myslet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628462"/>
          </a:xfrm>
        </p:spPr>
        <p:txBody>
          <a:bodyPr>
            <a:normAutofit/>
          </a:bodyPr>
          <a:lstStyle/>
          <a:p>
            <a:r>
              <a:rPr lang="cs-CZ" dirty="0"/>
              <a:t>Obhajoba výcviku (VÚ, základny);</a:t>
            </a:r>
          </a:p>
          <a:p>
            <a:r>
              <a:rPr lang="cs-CZ" dirty="0"/>
              <a:t>povolení výcviku (výcvik mimo VVP, KRNAP, HS);</a:t>
            </a:r>
          </a:p>
          <a:p>
            <a:r>
              <a:rPr lang="cs-CZ" dirty="0"/>
              <a:t>dokumentace (ON, PP, plánování, dohovory);</a:t>
            </a:r>
          </a:p>
          <a:p>
            <a:r>
              <a:rPr lang="cs-CZ" dirty="0"/>
              <a:t>doprava (počty lidí, parkování);</a:t>
            </a:r>
          </a:p>
          <a:p>
            <a:r>
              <a:rPr lang="cs-CZ" dirty="0"/>
              <a:t>strava </a:t>
            </a:r>
            <a:r>
              <a:rPr lang="cs-CZ" dirty="0" err="1"/>
              <a:t>VzP</a:t>
            </a:r>
            <a:r>
              <a:rPr lang="cs-CZ" dirty="0"/>
              <a:t> (NVV, vaření);</a:t>
            </a:r>
          </a:p>
          <a:p>
            <a:r>
              <a:rPr lang="cs-CZ" dirty="0"/>
              <a:t>ubytování;</a:t>
            </a:r>
          </a:p>
          <a:p>
            <a:r>
              <a:rPr lang="cs-CZ" dirty="0" err="1"/>
              <a:t>VzP</a:t>
            </a:r>
            <a:r>
              <a:rPr lang="cs-CZ" dirty="0"/>
              <a:t> (organizátoři, zdravotní zabezpečení, instruktoři STP,…);</a:t>
            </a:r>
          </a:p>
          <a:p>
            <a:r>
              <a:rPr lang="cs-CZ" dirty="0"/>
              <a:t>zbraně (doprava, skladování);</a:t>
            </a:r>
          </a:p>
          <a:p>
            <a:r>
              <a:rPr lang="cs-CZ" dirty="0"/>
              <a:t>finance (CP, </a:t>
            </a:r>
            <a:r>
              <a:rPr lang="cs-CZ" dirty="0" err="1"/>
              <a:t>permice</a:t>
            </a:r>
            <a:r>
              <a:rPr lang="cs-CZ" dirty="0"/>
              <a:t>);</a:t>
            </a:r>
          </a:p>
          <a:p>
            <a:r>
              <a:rPr lang="cs-CZ" dirty="0"/>
              <a:t>materiál (zápůjčky, revize,…)</a:t>
            </a:r>
          </a:p>
          <a:p>
            <a:pPr marL="530352" lvl="1" indent="0">
              <a:buNone/>
            </a:pPr>
            <a:endParaRPr lang="cs-CZ" altLang="cs-CZ" dirty="0"/>
          </a:p>
          <a:p>
            <a:pPr marL="530352" lvl="1" indent="0">
              <a:buNone/>
            </a:pPr>
            <a:endParaRPr lang="cs-CZ" altLang="cs-CZ" dirty="0"/>
          </a:p>
          <a:p>
            <a:pPr marL="530352" lvl="1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6163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Jak budete postupovat při nakupování tělovýchovného materiálu?</a:t>
            </a:r>
          </a:p>
          <a:p>
            <a:pPr marL="0" indent="0">
              <a:buNone/>
            </a:pPr>
            <a:r>
              <a:rPr lang="cs-CZ" dirty="0"/>
              <a:t>Jaké máme VVP a za jakých okolností tam můžete cvičit?</a:t>
            </a:r>
          </a:p>
          <a:p>
            <a:pPr marL="0" indent="0">
              <a:buNone/>
            </a:pPr>
            <a:r>
              <a:rPr lang="cs-CZ" dirty="0"/>
              <a:t>Co je </a:t>
            </a:r>
            <a:r>
              <a:rPr lang="cs-CZ"/>
              <a:t>plán odvelení?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06143C-1CBC-45E0-90DC-B25874CFE9DC}"/>
</file>

<file path=customXml/itemProps2.xml><?xml version="1.0" encoding="utf-8"?>
<ds:datastoreItem xmlns:ds="http://schemas.openxmlformats.org/officeDocument/2006/customXml" ds:itemID="{321A231C-B992-464C-AF2B-C4CBC4B74A72}"/>
</file>

<file path=customXml/itemProps3.xml><?xml version="1.0" encoding="utf-8"?>
<ds:datastoreItem xmlns:ds="http://schemas.openxmlformats.org/officeDocument/2006/customXml" ds:itemID="{A4DBB64E-1A8E-4F58-A8A5-0666372B106B}"/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4457</TotalTime>
  <Words>262</Words>
  <Application>Microsoft Macintosh PowerPoint</Application>
  <PresentationFormat>Širokoúhlá obrazovka</PresentationFormat>
  <Paragraphs>48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Franklin Gothic Book</vt:lpstr>
      <vt:lpstr>Oříznutí</vt:lpstr>
      <vt:lpstr>Logistické zajištění tělesné výchovy a sportu v resortu MO</vt:lpstr>
      <vt:lpstr>Cíl a průběh</vt:lpstr>
      <vt:lpstr>Funkce zasahující do log. procesu TV</vt:lpstr>
      <vt:lpstr>UVZ útvar a mimo něj</vt:lpstr>
      <vt:lpstr>Logistická dokumentace útvaru</vt:lpstr>
      <vt:lpstr>Úkol</vt:lpstr>
      <vt:lpstr>Úkol - na co myslet</vt:lpstr>
      <vt:lpstr>Otázky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Vladan Oláh</cp:lastModifiedBy>
  <cp:revision>13</cp:revision>
  <dcterms:created xsi:type="dcterms:W3CDTF">2021-12-28T14:12:37Z</dcterms:created>
  <dcterms:modified xsi:type="dcterms:W3CDTF">2022-02-14T16:50:57Z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