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3" r:id="rId15"/>
    <p:sldId id="324" r:id="rId16"/>
    <p:sldId id="325" r:id="rId17"/>
    <p:sldId id="326" r:id="rId18"/>
    <p:sldId id="327" r:id="rId19"/>
    <p:sldId id="308" r:id="rId20"/>
    <p:sldId id="328" r:id="rId21"/>
    <p:sldId id="307" r:id="rId22"/>
    <p:sldId id="329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374F2B76-0A3B-4C03-8241-3AC76A927394}"/>
    <pc:docChg chg="undo custSel addSld delSld modSld sldOrd">
      <pc:chgData name="Liudmila Huskova" userId="4336ca7b1401924d" providerId="LiveId" clId="{374F2B76-0A3B-4C03-8241-3AC76A927394}" dt="2023-04-13T10:34:29.151" v="1798" actId="12"/>
      <pc:docMkLst>
        <pc:docMk/>
      </pc:docMkLst>
      <pc:sldChg chg="modSp mod">
        <pc:chgData name="Liudmila Huskova" userId="4336ca7b1401924d" providerId="LiveId" clId="{374F2B76-0A3B-4C03-8241-3AC76A927394}" dt="2023-04-12T08:52:38.538" v="27" actId="20577"/>
        <pc:sldMkLst>
          <pc:docMk/>
          <pc:sldMk cId="3778354275" sldId="258"/>
        </pc:sldMkLst>
        <pc:spChg chg="mod">
          <ac:chgData name="Liudmila Huskova" userId="4336ca7b1401924d" providerId="LiveId" clId="{374F2B76-0A3B-4C03-8241-3AC76A927394}" dt="2023-04-12T08:52:38.538" v="27" actId="20577"/>
          <ac:spMkLst>
            <pc:docMk/>
            <pc:sldMk cId="3778354275" sldId="258"/>
            <ac:spMk id="2" creationId="{B5832FCD-0247-05EB-CB48-E485D369719C}"/>
          </ac:spMkLst>
        </pc:spChg>
      </pc:sldChg>
      <pc:sldChg chg="modSp mod">
        <pc:chgData name="Liudmila Huskova" userId="4336ca7b1401924d" providerId="LiveId" clId="{374F2B76-0A3B-4C03-8241-3AC76A927394}" dt="2023-04-13T09:14:02.200" v="1615" actId="27636"/>
        <pc:sldMkLst>
          <pc:docMk/>
          <pc:sldMk cId="1907623296" sldId="279"/>
        </pc:sldMkLst>
        <pc:spChg chg="mod">
          <ac:chgData name="Liudmila Huskova" userId="4336ca7b1401924d" providerId="LiveId" clId="{374F2B76-0A3B-4C03-8241-3AC76A927394}" dt="2023-04-13T09:14:02.200" v="1615" actId="27636"/>
          <ac:spMkLst>
            <pc:docMk/>
            <pc:sldMk cId="1907623296" sldId="279"/>
            <ac:spMk id="3" creationId="{48D1C19C-6ED0-1752-052C-13593897E292}"/>
          </ac:spMkLst>
        </pc:spChg>
      </pc:sldChg>
      <pc:sldChg chg="modSp mod">
        <pc:chgData name="Liudmila Huskova" userId="4336ca7b1401924d" providerId="LiveId" clId="{374F2B76-0A3B-4C03-8241-3AC76A927394}" dt="2023-04-13T10:30:48.152" v="1739" actId="114"/>
        <pc:sldMkLst>
          <pc:docMk/>
          <pc:sldMk cId="4047281104" sldId="307"/>
        </pc:sldMkLst>
        <pc:spChg chg="mod">
          <ac:chgData name="Liudmila Huskova" userId="4336ca7b1401924d" providerId="LiveId" clId="{374F2B76-0A3B-4C03-8241-3AC76A927394}" dt="2023-04-13T10:30:48.152" v="1739" actId="114"/>
          <ac:spMkLst>
            <pc:docMk/>
            <pc:sldMk cId="4047281104" sldId="307"/>
            <ac:spMk id="3" creationId="{58569B26-D494-4368-C766-7D80B5D3353D}"/>
          </ac:spMkLst>
        </pc:spChg>
      </pc:sldChg>
      <pc:sldChg chg="modSp mod ord">
        <pc:chgData name="Liudmila Huskova" userId="4336ca7b1401924d" providerId="LiveId" clId="{374F2B76-0A3B-4C03-8241-3AC76A927394}" dt="2023-04-13T10:30:22.734" v="1734" actId="113"/>
        <pc:sldMkLst>
          <pc:docMk/>
          <pc:sldMk cId="1231714366" sldId="308"/>
        </pc:sldMkLst>
        <pc:spChg chg="mod">
          <ac:chgData name="Liudmila Huskova" userId="4336ca7b1401924d" providerId="LiveId" clId="{374F2B76-0A3B-4C03-8241-3AC76A927394}" dt="2023-04-13T10:30:22.734" v="1734" actId="113"/>
          <ac:spMkLst>
            <pc:docMk/>
            <pc:sldMk cId="1231714366" sldId="308"/>
            <ac:spMk id="3" creationId="{8B1924D7-C7F4-1DB1-D9E7-15240DCDBB36}"/>
          </ac:spMkLst>
        </pc:spChg>
      </pc:sldChg>
      <pc:sldChg chg="modSp new mod">
        <pc:chgData name="Liudmila Huskova" userId="4336ca7b1401924d" providerId="LiveId" clId="{374F2B76-0A3B-4C03-8241-3AC76A927394}" dt="2023-04-13T10:19:09.124" v="1616" actId="2711"/>
        <pc:sldMkLst>
          <pc:docMk/>
          <pc:sldMk cId="174374268" sldId="309"/>
        </pc:sldMkLst>
        <pc:spChg chg="mod">
          <ac:chgData name="Liudmila Huskova" userId="4336ca7b1401924d" providerId="LiveId" clId="{374F2B76-0A3B-4C03-8241-3AC76A927394}" dt="2023-04-13T08:12:19.430" v="82" actId="20577"/>
          <ac:spMkLst>
            <pc:docMk/>
            <pc:sldMk cId="174374268" sldId="309"/>
            <ac:spMk id="2" creationId="{858207FD-49BC-CBA3-7F5E-48FD7CD25B4A}"/>
          </ac:spMkLst>
        </pc:spChg>
        <pc:spChg chg="mod">
          <ac:chgData name="Liudmila Huskova" userId="4336ca7b1401924d" providerId="LiveId" clId="{374F2B76-0A3B-4C03-8241-3AC76A927394}" dt="2023-04-13T10:19:09.124" v="1616" actId="2711"/>
          <ac:spMkLst>
            <pc:docMk/>
            <pc:sldMk cId="174374268" sldId="309"/>
            <ac:spMk id="3" creationId="{79985412-13AB-2D9C-C58E-0EC980C00BCE}"/>
          </ac:spMkLst>
        </pc:spChg>
      </pc:sldChg>
      <pc:sldChg chg="modSp new mod">
        <pc:chgData name="Liudmila Huskova" userId="4336ca7b1401924d" providerId="LiveId" clId="{374F2B76-0A3B-4C03-8241-3AC76A927394}" dt="2023-04-13T10:20:08.815" v="1637" actId="113"/>
        <pc:sldMkLst>
          <pc:docMk/>
          <pc:sldMk cId="1107061799" sldId="310"/>
        </pc:sldMkLst>
        <pc:spChg chg="mod">
          <ac:chgData name="Liudmila Huskova" userId="4336ca7b1401924d" providerId="LiveId" clId="{374F2B76-0A3B-4C03-8241-3AC76A927394}" dt="2023-04-13T08:13:08.044" v="115" actId="20577"/>
          <ac:spMkLst>
            <pc:docMk/>
            <pc:sldMk cId="1107061799" sldId="310"/>
            <ac:spMk id="2" creationId="{6D7C411D-E227-73A4-103D-01E6512FB008}"/>
          </ac:spMkLst>
        </pc:spChg>
        <pc:spChg chg="mod">
          <ac:chgData name="Liudmila Huskova" userId="4336ca7b1401924d" providerId="LiveId" clId="{374F2B76-0A3B-4C03-8241-3AC76A927394}" dt="2023-04-13T10:20:08.815" v="1637" actId="113"/>
          <ac:spMkLst>
            <pc:docMk/>
            <pc:sldMk cId="1107061799" sldId="310"/>
            <ac:spMk id="3" creationId="{2DB779CB-521B-8C6E-5DE9-297AA94B70B1}"/>
          </ac:spMkLst>
        </pc:spChg>
      </pc:sldChg>
      <pc:sldChg chg="modSp add mod">
        <pc:chgData name="Liudmila Huskova" userId="4336ca7b1401924d" providerId="LiveId" clId="{374F2B76-0A3B-4C03-8241-3AC76A927394}" dt="2023-04-13T10:20:56.158" v="1652" actId="113"/>
        <pc:sldMkLst>
          <pc:docMk/>
          <pc:sldMk cId="3681934708" sldId="311"/>
        </pc:sldMkLst>
        <pc:spChg chg="mod">
          <ac:chgData name="Liudmila Huskova" userId="4336ca7b1401924d" providerId="LiveId" clId="{374F2B76-0A3B-4C03-8241-3AC76A927394}" dt="2023-04-13T10:20:56.158" v="1652" actId="113"/>
          <ac:spMkLst>
            <pc:docMk/>
            <pc:sldMk cId="3681934708" sldId="311"/>
            <ac:spMk id="3" creationId="{2DB779CB-521B-8C6E-5DE9-297AA94B70B1}"/>
          </ac:spMkLst>
        </pc:spChg>
      </pc:sldChg>
      <pc:sldChg chg="modSp new mod">
        <pc:chgData name="Liudmila Huskova" userId="4336ca7b1401924d" providerId="LiveId" clId="{374F2B76-0A3B-4C03-8241-3AC76A927394}" dt="2023-04-13T10:21:01.430" v="1653" actId="114"/>
        <pc:sldMkLst>
          <pc:docMk/>
          <pc:sldMk cId="702839503" sldId="312"/>
        </pc:sldMkLst>
        <pc:spChg chg="mod">
          <ac:chgData name="Liudmila Huskova" userId="4336ca7b1401924d" providerId="LiveId" clId="{374F2B76-0A3B-4C03-8241-3AC76A927394}" dt="2023-04-13T08:18:04.157" v="309" actId="20577"/>
          <ac:spMkLst>
            <pc:docMk/>
            <pc:sldMk cId="702839503" sldId="312"/>
            <ac:spMk id="2" creationId="{C38212A5-2468-E08B-F817-ED7F36F54F01}"/>
          </ac:spMkLst>
        </pc:spChg>
        <pc:spChg chg="mod">
          <ac:chgData name="Liudmila Huskova" userId="4336ca7b1401924d" providerId="LiveId" clId="{374F2B76-0A3B-4C03-8241-3AC76A927394}" dt="2023-04-13T10:21:01.430" v="1653" actId="114"/>
          <ac:spMkLst>
            <pc:docMk/>
            <pc:sldMk cId="702839503" sldId="312"/>
            <ac:spMk id="3" creationId="{E4A2EFC6-B5AF-C439-E2DE-2904E73D2412}"/>
          </ac:spMkLst>
        </pc:spChg>
      </pc:sldChg>
      <pc:sldChg chg="modSp new mod">
        <pc:chgData name="Liudmila Huskova" userId="4336ca7b1401924d" providerId="LiveId" clId="{374F2B76-0A3B-4C03-8241-3AC76A927394}" dt="2023-04-13T10:21:13.090" v="1655" actId="114"/>
        <pc:sldMkLst>
          <pc:docMk/>
          <pc:sldMk cId="1108287143" sldId="313"/>
        </pc:sldMkLst>
        <pc:spChg chg="mod">
          <ac:chgData name="Liudmila Huskova" userId="4336ca7b1401924d" providerId="LiveId" clId="{374F2B76-0A3B-4C03-8241-3AC76A927394}" dt="2023-04-13T08:23:16.727" v="439" actId="20577"/>
          <ac:spMkLst>
            <pc:docMk/>
            <pc:sldMk cId="1108287143" sldId="313"/>
            <ac:spMk id="2" creationId="{CFB8CFF2-D0EA-1C07-EFC5-268DF7148547}"/>
          </ac:spMkLst>
        </pc:spChg>
        <pc:spChg chg="mod">
          <ac:chgData name="Liudmila Huskova" userId="4336ca7b1401924d" providerId="LiveId" clId="{374F2B76-0A3B-4C03-8241-3AC76A927394}" dt="2023-04-13T10:21:13.090" v="1655" actId="114"/>
          <ac:spMkLst>
            <pc:docMk/>
            <pc:sldMk cId="1108287143" sldId="313"/>
            <ac:spMk id="3" creationId="{BFCE9D03-0DEB-17F1-722C-1FE08D893C95}"/>
          </ac:spMkLst>
        </pc:spChg>
      </pc:sldChg>
      <pc:sldChg chg="modSp new mod">
        <pc:chgData name="Liudmila Huskova" userId="4336ca7b1401924d" providerId="LiveId" clId="{374F2B76-0A3B-4C03-8241-3AC76A927394}" dt="2023-04-13T10:31:46.025" v="1747" actId="113"/>
        <pc:sldMkLst>
          <pc:docMk/>
          <pc:sldMk cId="3996734306" sldId="314"/>
        </pc:sldMkLst>
        <pc:spChg chg="mod">
          <ac:chgData name="Liudmila Huskova" userId="4336ca7b1401924d" providerId="LiveId" clId="{374F2B76-0A3B-4C03-8241-3AC76A927394}" dt="2023-04-13T08:24:55.753" v="515" actId="20577"/>
          <ac:spMkLst>
            <pc:docMk/>
            <pc:sldMk cId="3996734306" sldId="314"/>
            <ac:spMk id="2" creationId="{FE18960C-39A5-6A48-D0F7-A6B1621EED55}"/>
          </ac:spMkLst>
        </pc:spChg>
        <pc:spChg chg="mod">
          <ac:chgData name="Liudmila Huskova" userId="4336ca7b1401924d" providerId="LiveId" clId="{374F2B76-0A3B-4C03-8241-3AC76A927394}" dt="2023-04-13T10:31:46.025" v="1747" actId="113"/>
          <ac:spMkLst>
            <pc:docMk/>
            <pc:sldMk cId="3996734306" sldId="314"/>
            <ac:spMk id="3" creationId="{C9CBCF03-F6CD-513F-5D20-E55F30C1076E}"/>
          </ac:spMkLst>
        </pc:spChg>
      </pc:sldChg>
      <pc:sldChg chg="modSp new mod">
        <pc:chgData name="Liudmila Huskova" userId="4336ca7b1401924d" providerId="LiveId" clId="{374F2B76-0A3B-4C03-8241-3AC76A927394}" dt="2023-04-13T10:22:10.051" v="1666" actId="113"/>
        <pc:sldMkLst>
          <pc:docMk/>
          <pc:sldMk cId="3883100403" sldId="315"/>
        </pc:sldMkLst>
        <pc:spChg chg="mod">
          <ac:chgData name="Liudmila Huskova" userId="4336ca7b1401924d" providerId="LiveId" clId="{374F2B76-0A3B-4C03-8241-3AC76A927394}" dt="2023-04-13T08:26:50.339" v="557" actId="20577"/>
          <ac:spMkLst>
            <pc:docMk/>
            <pc:sldMk cId="3883100403" sldId="315"/>
            <ac:spMk id="2" creationId="{C1D604F9-8938-11ED-C208-5528AA9335DD}"/>
          </ac:spMkLst>
        </pc:spChg>
        <pc:spChg chg="mod">
          <ac:chgData name="Liudmila Huskova" userId="4336ca7b1401924d" providerId="LiveId" clId="{374F2B76-0A3B-4C03-8241-3AC76A927394}" dt="2023-04-13T10:22:10.051" v="1666" actId="113"/>
          <ac:spMkLst>
            <pc:docMk/>
            <pc:sldMk cId="3883100403" sldId="315"/>
            <ac:spMk id="3" creationId="{FD97CD78-33E8-9A15-F371-8AF3570294C0}"/>
          </ac:spMkLst>
        </pc:spChg>
      </pc:sldChg>
      <pc:sldChg chg="modSp new mod">
        <pc:chgData name="Liudmila Huskova" userId="4336ca7b1401924d" providerId="LiveId" clId="{374F2B76-0A3B-4C03-8241-3AC76A927394}" dt="2023-04-13T10:33:20.319" v="1795" actId="113"/>
        <pc:sldMkLst>
          <pc:docMk/>
          <pc:sldMk cId="772428601" sldId="316"/>
        </pc:sldMkLst>
        <pc:spChg chg="mod">
          <ac:chgData name="Liudmila Huskova" userId="4336ca7b1401924d" providerId="LiveId" clId="{374F2B76-0A3B-4C03-8241-3AC76A927394}" dt="2023-04-13T08:29:18.531" v="638" actId="120"/>
          <ac:spMkLst>
            <pc:docMk/>
            <pc:sldMk cId="772428601" sldId="316"/>
            <ac:spMk id="2" creationId="{90F89148-D813-214A-7725-B281EB7F3EA4}"/>
          </ac:spMkLst>
        </pc:spChg>
        <pc:spChg chg="mod">
          <ac:chgData name="Liudmila Huskova" userId="4336ca7b1401924d" providerId="LiveId" clId="{374F2B76-0A3B-4C03-8241-3AC76A927394}" dt="2023-04-13T10:33:20.319" v="1795" actId="113"/>
          <ac:spMkLst>
            <pc:docMk/>
            <pc:sldMk cId="772428601" sldId="316"/>
            <ac:spMk id="3" creationId="{15B28DEE-2D9B-5AC5-BF73-6DA5D49C3C9B}"/>
          </ac:spMkLst>
        </pc:spChg>
      </pc:sldChg>
      <pc:sldChg chg="modSp new mod">
        <pc:chgData name="Liudmila Huskova" userId="4336ca7b1401924d" providerId="LiveId" clId="{374F2B76-0A3B-4C03-8241-3AC76A927394}" dt="2023-04-13T10:22:55.384" v="1674" actId="113"/>
        <pc:sldMkLst>
          <pc:docMk/>
          <pc:sldMk cId="3519055942" sldId="317"/>
        </pc:sldMkLst>
        <pc:spChg chg="mod">
          <ac:chgData name="Liudmila Huskova" userId="4336ca7b1401924d" providerId="LiveId" clId="{374F2B76-0A3B-4C03-8241-3AC76A927394}" dt="2023-04-13T08:32:44.815" v="710" actId="20577"/>
          <ac:spMkLst>
            <pc:docMk/>
            <pc:sldMk cId="3519055942" sldId="317"/>
            <ac:spMk id="2" creationId="{46126C7E-B210-335E-A8B7-3FD62F60D5D4}"/>
          </ac:spMkLst>
        </pc:spChg>
        <pc:spChg chg="mod">
          <ac:chgData name="Liudmila Huskova" userId="4336ca7b1401924d" providerId="LiveId" clId="{374F2B76-0A3B-4C03-8241-3AC76A927394}" dt="2023-04-13T10:22:55.384" v="1674" actId="113"/>
          <ac:spMkLst>
            <pc:docMk/>
            <pc:sldMk cId="3519055942" sldId="317"/>
            <ac:spMk id="3" creationId="{4DF4F33D-7C79-3A32-5BEE-F695B4028397}"/>
          </ac:spMkLst>
        </pc:spChg>
      </pc:sldChg>
      <pc:sldChg chg="delSp modSp new mod">
        <pc:chgData name="Liudmila Huskova" userId="4336ca7b1401924d" providerId="LiveId" clId="{374F2B76-0A3B-4C03-8241-3AC76A927394}" dt="2023-04-13T10:26:12.938" v="1681" actId="114"/>
        <pc:sldMkLst>
          <pc:docMk/>
          <pc:sldMk cId="4243927589" sldId="318"/>
        </pc:sldMkLst>
        <pc:spChg chg="del">
          <ac:chgData name="Liudmila Huskova" userId="4336ca7b1401924d" providerId="LiveId" clId="{374F2B76-0A3B-4C03-8241-3AC76A927394}" dt="2023-04-13T08:33:23.519" v="712" actId="478"/>
          <ac:spMkLst>
            <pc:docMk/>
            <pc:sldMk cId="4243927589" sldId="318"/>
            <ac:spMk id="2" creationId="{E9E88938-1BD3-260D-5BF1-FC5EE1E5B43E}"/>
          </ac:spMkLst>
        </pc:spChg>
        <pc:spChg chg="mod">
          <ac:chgData name="Liudmila Huskova" userId="4336ca7b1401924d" providerId="LiveId" clId="{374F2B76-0A3B-4C03-8241-3AC76A927394}" dt="2023-04-13T10:26:12.938" v="1681" actId="114"/>
          <ac:spMkLst>
            <pc:docMk/>
            <pc:sldMk cId="4243927589" sldId="318"/>
            <ac:spMk id="3" creationId="{3FFE0F23-51B1-D3FC-6F59-821AF74BCF0E}"/>
          </ac:spMkLst>
        </pc:spChg>
      </pc:sldChg>
      <pc:sldChg chg="delSp modSp new mod">
        <pc:chgData name="Liudmila Huskova" userId="4336ca7b1401924d" providerId="LiveId" clId="{374F2B76-0A3B-4C03-8241-3AC76A927394}" dt="2023-04-13T10:27:05.801" v="1693" actId="113"/>
        <pc:sldMkLst>
          <pc:docMk/>
          <pc:sldMk cId="851442859" sldId="319"/>
        </pc:sldMkLst>
        <pc:spChg chg="del">
          <ac:chgData name="Liudmila Huskova" userId="4336ca7b1401924d" providerId="LiveId" clId="{374F2B76-0A3B-4C03-8241-3AC76A927394}" dt="2023-04-13T08:39:06.430" v="724" actId="478"/>
          <ac:spMkLst>
            <pc:docMk/>
            <pc:sldMk cId="851442859" sldId="319"/>
            <ac:spMk id="2" creationId="{376E7D26-9A2D-37E6-FBE0-3521BF91CC3D}"/>
          </ac:spMkLst>
        </pc:spChg>
        <pc:spChg chg="mod">
          <ac:chgData name="Liudmila Huskova" userId="4336ca7b1401924d" providerId="LiveId" clId="{374F2B76-0A3B-4C03-8241-3AC76A927394}" dt="2023-04-13T10:27:05.801" v="1693" actId="113"/>
          <ac:spMkLst>
            <pc:docMk/>
            <pc:sldMk cId="851442859" sldId="319"/>
            <ac:spMk id="3" creationId="{E53C2272-2AA6-96C5-FE8F-F2E0C202EF5D}"/>
          </ac:spMkLst>
        </pc:spChg>
      </pc:sldChg>
      <pc:sldChg chg="modSp new mod">
        <pc:chgData name="Liudmila Huskova" userId="4336ca7b1401924d" providerId="LiveId" clId="{374F2B76-0A3B-4C03-8241-3AC76A927394}" dt="2023-04-13T10:27:33.433" v="1697" actId="114"/>
        <pc:sldMkLst>
          <pc:docMk/>
          <pc:sldMk cId="2780475233" sldId="320"/>
        </pc:sldMkLst>
        <pc:spChg chg="mod">
          <ac:chgData name="Liudmila Huskova" userId="4336ca7b1401924d" providerId="LiveId" clId="{374F2B76-0A3B-4C03-8241-3AC76A927394}" dt="2023-04-13T08:43:42.252" v="931" actId="20577"/>
          <ac:spMkLst>
            <pc:docMk/>
            <pc:sldMk cId="2780475233" sldId="320"/>
            <ac:spMk id="2" creationId="{4898C7E9-1926-FAEF-8F2D-C7A23C7F7AC3}"/>
          </ac:spMkLst>
        </pc:spChg>
        <pc:spChg chg="mod">
          <ac:chgData name="Liudmila Huskova" userId="4336ca7b1401924d" providerId="LiveId" clId="{374F2B76-0A3B-4C03-8241-3AC76A927394}" dt="2023-04-13T10:27:33.433" v="1697" actId="114"/>
          <ac:spMkLst>
            <pc:docMk/>
            <pc:sldMk cId="2780475233" sldId="320"/>
            <ac:spMk id="3" creationId="{6D3521CA-BC52-F5E3-5DE5-E46577206392}"/>
          </ac:spMkLst>
        </pc:spChg>
      </pc:sldChg>
      <pc:sldChg chg="modSp new del mod">
        <pc:chgData name="Liudmila Huskova" userId="4336ca7b1401924d" providerId="LiveId" clId="{374F2B76-0A3B-4C03-8241-3AC76A927394}" dt="2023-04-13T08:55:31.504" v="1187" actId="47"/>
        <pc:sldMkLst>
          <pc:docMk/>
          <pc:sldMk cId="1043591102" sldId="321"/>
        </pc:sldMkLst>
        <pc:spChg chg="mod">
          <ac:chgData name="Liudmila Huskova" userId="4336ca7b1401924d" providerId="LiveId" clId="{374F2B76-0A3B-4C03-8241-3AC76A927394}" dt="2023-04-13T08:44:43.389" v="995" actId="20577"/>
          <ac:spMkLst>
            <pc:docMk/>
            <pc:sldMk cId="1043591102" sldId="321"/>
            <ac:spMk id="2" creationId="{C3C1BB28-F42D-FD7E-9D11-DA8C808C604A}"/>
          </ac:spMkLst>
        </pc:spChg>
      </pc:sldChg>
      <pc:sldChg chg="delSp modSp new del mod">
        <pc:chgData name="Liudmila Huskova" userId="4336ca7b1401924d" providerId="LiveId" clId="{374F2B76-0A3B-4C03-8241-3AC76A927394}" dt="2023-04-13T10:27:44.668" v="1698" actId="47"/>
        <pc:sldMkLst>
          <pc:docMk/>
          <pc:sldMk cId="752967962" sldId="322"/>
        </pc:sldMkLst>
        <pc:spChg chg="del">
          <ac:chgData name="Liudmila Huskova" userId="4336ca7b1401924d" providerId="LiveId" clId="{374F2B76-0A3B-4C03-8241-3AC76A927394}" dt="2023-04-13T08:51:56.710" v="1018" actId="478"/>
          <ac:spMkLst>
            <pc:docMk/>
            <pc:sldMk cId="752967962" sldId="322"/>
            <ac:spMk id="2" creationId="{D6AF4022-73D5-E7A9-0C3D-BA632522E607}"/>
          </ac:spMkLst>
        </pc:spChg>
        <pc:spChg chg="mod">
          <ac:chgData name="Liudmila Huskova" userId="4336ca7b1401924d" providerId="LiveId" clId="{374F2B76-0A3B-4C03-8241-3AC76A927394}" dt="2023-04-13T08:53:38.382" v="1055" actId="14100"/>
          <ac:spMkLst>
            <pc:docMk/>
            <pc:sldMk cId="752967962" sldId="322"/>
            <ac:spMk id="3" creationId="{A67DF7A1-1639-7ACF-3087-E1952AD1A875}"/>
          </ac:spMkLst>
        </pc:spChg>
      </pc:sldChg>
      <pc:sldChg chg="modSp new mod">
        <pc:chgData name="Liudmila Huskova" userId="4336ca7b1401924d" providerId="LiveId" clId="{374F2B76-0A3B-4C03-8241-3AC76A927394}" dt="2023-04-13T10:28:18.343" v="1709" actId="113"/>
        <pc:sldMkLst>
          <pc:docMk/>
          <pc:sldMk cId="1390985232" sldId="323"/>
        </pc:sldMkLst>
        <pc:spChg chg="mod">
          <ac:chgData name="Liudmila Huskova" userId="4336ca7b1401924d" providerId="LiveId" clId="{374F2B76-0A3B-4C03-8241-3AC76A927394}" dt="2023-04-13T08:54:00.687" v="1102" actId="20577"/>
          <ac:spMkLst>
            <pc:docMk/>
            <pc:sldMk cId="1390985232" sldId="323"/>
            <ac:spMk id="2" creationId="{80F4D9AB-79D0-0F5D-EF4D-9B7691151496}"/>
          </ac:spMkLst>
        </pc:spChg>
        <pc:spChg chg="mod">
          <ac:chgData name="Liudmila Huskova" userId="4336ca7b1401924d" providerId="LiveId" clId="{374F2B76-0A3B-4C03-8241-3AC76A927394}" dt="2023-04-13T10:28:18.343" v="1709" actId="113"/>
          <ac:spMkLst>
            <pc:docMk/>
            <pc:sldMk cId="1390985232" sldId="323"/>
            <ac:spMk id="3" creationId="{2BB9A826-5C08-228F-CDCF-36F0770B26DA}"/>
          </ac:spMkLst>
        </pc:spChg>
      </pc:sldChg>
      <pc:sldChg chg="modSp new mod">
        <pc:chgData name="Liudmila Huskova" userId="4336ca7b1401924d" providerId="LiveId" clId="{374F2B76-0A3B-4C03-8241-3AC76A927394}" dt="2023-04-13T08:55:19.447" v="1186" actId="14100"/>
        <pc:sldMkLst>
          <pc:docMk/>
          <pc:sldMk cId="2960138232" sldId="324"/>
        </pc:sldMkLst>
        <pc:spChg chg="mod">
          <ac:chgData name="Liudmila Huskova" userId="4336ca7b1401924d" providerId="LiveId" clId="{374F2B76-0A3B-4C03-8241-3AC76A927394}" dt="2023-04-13T08:54:40.311" v="1178" actId="20577"/>
          <ac:spMkLst>
            <pc:docMk/>
            <pc:sldMk cId="2960138232" sldId="324"/>
            <ac:spMk id="2" creationId="{3760AC24-187D-B20D-B87B-8AD5271CE3BD}"/>
          </ac:spMkLst>
        </pc:spChg>
        <pc:spChg chg="mod">
          <ac:chgData name="Liudmila Huskova" userId="4336ca7b1401924d" providerId="LiveId" clId="{374F2B76-0A3B-4C03-8241-3AC76A927394}" dt="2023-04-13T08:55:19.447" v="1186" actId="14100"/>
          <ac:spMkLst>
            <pc:docMk/>
            <pc:sldMk cId="2960138232" sldId="324"/>
            <ac:spMk id="3" creationId="{A0C713F5-34F3-AD8C-B012-2BBA14F580A2}"/>
          </ac:spMkLst>
        </pc:spChg>
      </pc:sldChg>
      <pc:sldChg chg="modSp new mod">
        <pc:chgData name="Liudmila Huskova" userId="4336ca7b1401924d" providerId="LiveId" clId="{374F2B76-0A3B-4C03-8241-3AC76A927394}" dt="2023-04-13T10:28:52.722" v="1715" actId="113"/>
        <pc:sldMkLst>
          <pc:docMk/>
          <pc:sldMk cId="2234659425" sldId="325"/>
        </pc:sldMkLst>
        <pc:spChg chg="mod">
          <ac:chgData name="Liudmila Huskova" userId="4336ca7b1401924d" providerId="LiveId" clId="{374F2B76-0A3B-4C03-8241-3AC76A927394}" dt="2023-04-13T09:01:39.537" v="1227" actId="20577"/>
          <ac:spMkLst>
            <pc:docMk/>
            <pc:sldMk cId="2234659425" sldId="325"/>
            <ac:spMk id="2" creationId="{AF09FD00-8F1A-2339-E743-44E5380AB7BE}"/>
          </ac:spMkLst>
        </pc:spChg>
        <pc:spChg chg="mod">
          <ac:chgData name="Liudmila Huskova" userId="4336ca7b1401924d" providerId="LiveId" clId="{374F2B76-0A3B-4C03-8241-3AC76A927394}" dt="2023-04-13T10:28:52.722" v="1715" actId="113"/>
          <ac:spMkLst>
            <pc:docMk/>
            <pc:sldMk cId="2234659425" sldId="325"/>
            <ac:spMk id="3" creationId="{C35EB58D-B851-9A87-D85B-864D16AC4FB6}"/>
          </ac:spMkLst>
        </pc:spChg>
      </pc:sldChg>
      <pc:sldChg chg="modSp new mod">
        <pc:chgData name="Liudmila Huskova" userId="4336ca7b1401924d" providerId="LiveId" clId="{374F2B76-0A3B-4C03-8241-3AC76A927394}" dt="2023-04-13T10:29:48.500" v="1726" actId="113"/>
        <pc:sldMkLst>
          <pc:docMk/>
          <pc:sldMk cId="4028948608" sldId="326"/>
        </pc:sldMkLst>
        <pc:spChg chg="mod">
          <ac:chgData name="Liudmila Huskova" userId="4336ca7b1401924d" providerId="LiveId" clId="{374F2B76-0A3B-4C03-8241-3AC76A927394}" dt="2023-04-13T09:09:36.451" v="1449" actId="20577"/>
          <ac:spMkLst>
            <pc:docMk/>
            <pc:sldMk cId="4028948608" sldId="326"/>
            <ac:spMk id="2" creationId="{028C4A21-3C14-465B-DCDC-F92A55AFF805}"/>
          </ac:spMkLst>
        </pc:spChg>
        <pc:spChg chg="mod">
          <ac:chgData name="Liudmila Huskova" userId="4336ca7b1401924d" providerId="LiveId" clId="{374F2B76-0A3B-4C03-8241-3AC76A927394}" dt="2023-04-13T10:29:48.500" v="1726" actId="113"/>
          <ac:spMkLst>
            <pc:docMk/>
            <pc:sldMk cId="4028948608" sldId="326"/>
            <ac:spMk id="3" creationId="{C498F7BE-7136-A405-CAB2-B919D880960D}"/>
          </ac:spMkLst>
        </pc:spChg>
      </pc:sldChg>
      <pc:sldChg chg="modSp new mod">
        <pc:chgData name="Liudmila Huskova" userId="4336ca7b1401924d" providerId="LiveId" clId="{374F2B76-0A3B-4C03-8241-3AC76A927394}" dt="2023-04-13T10:34:29.151" v="1798" actId="12"/>
        <pc:sldMkLst>
          <pc:docMk/>
          <pc:sldMk cId="792583534" sldId="327"/>
        </pc:sldMkLst>
        <pc:spChg chg="mod">
          <ac:chgData name="Liudmila Huskova" userId="4336ca7b1401924d" providerId="LiveId" clId="{374F2B76-0A3B-4C03-8241-3AC76A927394}" dt="2023-04-13T09:09:41.194" v="1451" actId="20577"/>
          <ac:spMkLst>
            <pc:docMk/>
            <pc:sldMk cId="792583534" sldId="327"/>
            <ac:spMk id="2" creationId="{9EFDAFDD-956B-2568-148A-C60B6C7FAAA5}"/>
          </ac:spMkLst>
        </pc:spChg>
        <pc:spChg chg="mod">
          <ac:chgData name="Liudmila Huskova" userId="4336ca7b1401924d" providerId="LiveId" clId="{374F2B76-0A3B-4C03-8241-3AC76A927394}" dt="2023-04-13T10:34:29.151" v="1798" actId="12"/>
          <ac:spMkLst>
            <pc:docMk/>
            <pc:sldMk cId="792583534" sldId="327"/>
            <ac:spMk id="3" creationId="{FB994BD7-CFAD-CCEA-8898-8AD97B2AA236}"/>
          </ac:spMkLst>
        </pc:spChg>
      </pc:sldChg>
      <pc:sldChg chg="modSp new mod">
        <pc:chgData name="Liudmila Huskova" userId="4336ca7b1401924d" providerId="LiveId" clId="{374F2B76-0A3B-4C03-8241-3AC76A927394}" dt="2023-04-13T10:34:19.403" v="1797" actId="12"/>
        <pc:sldMkLst>
          <pc:docMk/>
          <pc:sldMk cId="1705614155" sldId="328"/>
        </pc:sldMkLst>
        <pc:spChg chg="mod">
          <ac:chgData name="Liudmila Huskova" userId="4336ca7b1401924d" providerId="LiveId" clId="{374F2B76-0A3B-4C03-8241-3AC76A927394}" dt="2023-04-13T09:07:45.462" v="1428" actId="20577"/>
          <ac:spMkLst>
            <pc:docMk/>
            <pc:sldMk cId="1705614155" sldId="328"/>
            <ac:spMk id="2" creationId="{AD582B63-0855-62B5-DB81-DC0756FCC9C5}"/>
          </ac:spMkLst>
        </pc:spChg>
        <pc:spChg chg="mod">
          <ac:chgData name="Liudmila Huskova" userId="4336ca7b1401924d" providerId="LiveId" clId="{374F2B76-0A3B-4C03-8241-3AC76A927394}" dt="2023-04-13T10:34:19.403" v="1797" actId="12"/>
          <ac:spMkLst>
            <pc:docMk/>
            <pc:sldMk cId="1705614155" sldId="328"/>
            <ac:spMk id="3" creationId="{E91081E9-E200-F981-CDCC-B97EA305B268}"/>
          </ac:spMkLst>
        </pc:spChg>
      </pc:sldChg>
      <pc:sldChg chg="modSp new mod">
        <pc:chgData name="Liudmila Huskova" userId="4336ca7b1401924d" providerId="LiveId" clId="{374F2B76-0A3B-4C03-8241-3AC76A927394}" dt="2023-04-13T10:31:19.037" v="1746" actId="113"/>
        <pc:sldMkLst>
          <pc:docMk/>
          <pc:sldMk cId="2948798178" sldId="329"/>
        </pc:sldMkLst>
        <pc:spChg chg="mod">
          <ac:chgData name="Liudmila Huskova" userId="4336ca7b1401924d" providerId="LiveId" clId="{374F2B76-0A3B-4C03-8241-3AC76A927394}" dt="2023-04-13T09:09:54.941" v="1478" actId="20577"/>
          <ac:spMkLst>
            <pc:docMk/>
            <pc:sldMk cId="2948798178" sldId="329"/>
            <ac:spMk id="2" creationId="{1B7464B3-3861-389A-46E9-9348C595C1CF}"/>
          </ac:spMkLst>
        </pc:spChg>
        <pc:spChg chg="mod">
          <ac:chgData name="Liudmila Huskova" userId="4336ca7b1401924d" providerId="LiveId" clId="{374F2B76-0A3B-4C03-8241-3AC76A927394}" dt="2023-04-13T10:31:19.037" v="1746" actId="113"/>
          <ac:spMkLst>
            <pc:docMk/>
            <pc:sldMk cId="2948798178" sldId="329"/>
            <ac:spMk id="3" creationId="{B1EAFA8A-117F-0527-BFEF-AF72580A682F}"/>
          </ac:spMkLst>
        </pc:spChg>
      </pc:sldChg>
    </pc:docChg>
  </pc:docChgLst>
  <pc:docChgLst>
    <pc:chgData name="Liudmila Huskova" userId="4336ca7b1401924d" providerId="LiveId" clId="{BF3067AB-7E34-41B7-AF0B-4CB1968B5B5E}"/>
    <pc:docChg chg="modSld">
      <pc:chgData name="Liudmila Huskova" userId="4336ca7b1401924d" providerId="LiveId" clId="{BF3067AB-7E34-41B7-AF0B-4CB1968B5B5E}" dt="2024-04-22T09:14:40.032" v="9" actId="113"/>
      <pc:docMkLst>
        <pc:docMk/>
      </pc:docMkLst>
      <pc:sldChg chg="modSp mod">
        <pc:chgData name="Liudmila Huskova" userId="4336ca7b1401924d" providerId="LiveId" clId="{BF3067AB-7E34-41B7-AF0B-4CB1968B5B5E}" dt="2024-04-22T09:13:56.815" v="4" actId="113"/>
        <pc:sldMkLst>
          <pc:docMk/>
          <pc:sldMk cId="772428601" sldId="316"/>
        </pc:sldMkLst>
        <pc:spChg chg="mod">
          <ac:chgData name="Liudmila Huskova" userId="4336ca7b1401924d" providerId="LiveId" clId="{BF3067AB-7E34-41B7-AF0B-4CB1968B5B5E}" dt="2024-04-22T09:13:56.815" v="4" actId="113"/>
          <ac:spMkLst>
            <pc:docMk/>
            <pc:sldMk cId="772428601" sldId="316"/>
            <ac:spMk id="3" creationId="{15B28DEE-2D9B-5AC5-BF73-6DA5D49C3C9B}"/>
          </ac:spMkLst>
        </pc:spChg>
      </pc:sldChg>
      <pc:sldChg chg="modSp mod">
        <pc:chgData name="Liudmila Huskova" userId="4336ca7b1401924d" providerId="LiveId" clId="{BF3067AB-7E34-41B7-AF0B-4CB1968B5B5E}" dt="2024-04-22T09:14:23.364" v="6" actId="113"/>
        <pc:sldMkLst>
          <pc:docMk/>
          <pc:sldMk cId="4243927589" sldId="318"/>
        </pc:sldMkLst>
        <pc:spChg chg="mod">
          <ac:chgData name="Liudmila Huskova" userId="4336ca7b1401924d" providerId="LiveId" clId="{BF3067AB-7E34-41B7-AF0B-4CB1968B5B5E}" dt="2024-04-22T09:14:23.364" v="6" actId="113"/>
          <ac:spMkLst>
            <pc:docMk/>
            <pc:sldMk cId="4243927589" sldId="318"/>
            <ac:spMk id="3" creationId="{3FFE0F23-51B1-D3FC-6F59-821AF74BCF0E}"/>
          </ac:spMkLst>
        </pc:spChg>
      </pc:sldChg>
      <pc:sldChg chg="modSp mod">
        <pc:chgData name="Liudmila Huskova" userId="4336ca7b1401924d" providerId="LiveId" clId="{BF3067AB-7E34-41B7-AF0B-4CB1968B5B5E}" dt="2024-04-22T09:14:40.032" v="9" actId="113"/>
        <pc:sldMkLst>
          <pc:docMk/>
          <pc:sldMk cId="851442859" sldId="319"/>
        </pc:sldMkLst>
        <pc:spChg chg="mod">
          <ac:chgData name="Liudmila Huskova" userId="4336ca7b1401924d" providerId="LiveId" clId="{BF3067AB-7E34-41B7-AF0B-4CB1968B5B5E}" dt="2024-04-22T09:14:40.032" v="9" actId="113"/>
          <ac:spMkLst>
            <pc:docMk/>
            <pc:sldMk cId="851442859" sldId="319"/>
            <ac:spMk id="3" creationId="{E53C2272-2AA6-96C5-FE8F-F2E0C202EF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Порядок слов в русском языке.</a:t>
            </a:r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26C7E-B210-335E-A8B7-3FD62F60D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Прямой порядок слов.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F4F33D-7C79-3A32-5BEE-F695B4028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случае равной информативности словоформы чаще всего стоят так: предикат + адресат + прямой объект (</a:t>
            </a:r>
            <a:r>
              <a:rPr lang="ru-RU" i="1" dirty="0"/>
              <a:t>дать кому что, купить для кого что). Депрессия </a:t>
            </a:r>
            <a:r>
              <a:rPr lang="ru-RU" b="1" i="1" dirty="0"/>
              <a:t>превращает одного человека в совершенно другого</a:t>
            </a:r>
            <a:r>
              <a:rPr lang="ru-RU" i="1" dirty="0"/>
              <a:t>.</a:t>
            </a:r>
          </a:p>
          <a:p>
            <a:r>
              <a:rPr lang="ru-RU" dirty="0"/>
              <a:t>Дополнение или обстоятельство, выраженные местоимением, могут располагаться перед сказуемым, не меняя общей цели сообщения. </a:t>
            </a:r>
            <a:r>
              <a:rPr lang="ru-RU" i="1" dirty="0"/>
              <a:t>Я забежала </a:t>
            </a:r>
            <a:r>
              <a:rPr lang="ru-RU" b="1" i="1" dirty="0"/>
              <a:t>с вами </a:t>
            </a:r>
            <a:r>
              <a:rPr lang="ru-RU" i="1" dirty="0"/>
              <a:t>поздороваться</a:t>
            </a:r>
            <a:r>
              <a:rPr lang="ru-RU" dirty="0"/>
              <a:t>. Ср.: </a:t>
            </a:r>
            <a:r>
              <a:rPr lang="ru-RU" i="1" dirty="0"/>
              <a:t>Я забежала поздороваться </a:t>
            </a:r>
            <a:r>
              <a:rPr lang="ru-RU" b="1" i="1" dirty="0"/>
              <a:t>с любимыми студентами</a:t>
            </a:r>
            <a:r>
              <a:rPr lang="ru-RU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9055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FE0F23-51B1-D3FC-6F59-821AF74BC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251927"/>
            <a:ext cx="10213200" cy="6363477"/>
          </a:xfrm>
        </p:spPr>
        <p:txBody>
          <a:bodyPr>
            <a:normAutofit/>
          </a:bodyPr>
          <a:lstStyle/>
          <a:p>
            <a:r>
              <a:rPr lang="ru-RU" b="1" dirty="0"/>
              <a:t>Подлежащее</a:t>
            </a:r>
          </a:p>
          <a:p>
            <a:r>
              <a:rPr lang="ru-RU" dirty="0"/>
              <a:t>В препозиции, если необходимо отличить его от именной части сказуемого. </a:t>
            </a:r>
            <a:r>
              <a:rPr lang="ru-RU" i="1" dirty="0"/>
              <a:t>Отец — инженер. </a:t>
            </a:r>
            <a:r>
              <a:rPr lang="ru-RU" i="1" dirty="0" err="1"/>
              <a:t>Otec</a:t>
            </a:r>
            <a:r>
              <a:rPr lang="ru-RU" i="1" dirty="0"/>
              <a:t> </a:t>
            </a:r>
            <a:r>
              <a:rPr lang="ru-RU" i="1" dirty="0" err="1"/>
              <a:t>je</a:t>
            </a:r>
            <a:r>
              <a:rPr lang="ru-RU" i="1" dirty="0"/>
              <a:t> </a:t>
            </a:r>
            <a:r>
              <a:rPr lang="ru-RU" i="1" dirty="0" err="1"/>
              <a:t>inženýrem</a:t>
            </a:r>
            <a:r>
              <a:rPr lang="ru-RU" i="1" dirty="0"/>
              <a:t>. </a:t>
            </a:r>
          </a:p>
          <a:p>
            <a:r>
              <a:rPr lang="ru-RU" b="1" dirty="0"/>
              <a:t>Сказуемое</a:t>
            </a:r>
          </a:p>
          <a:p>
            <a:r>
              <a:rPr lang="ru-RU" dirty="0"/>
              <a:t>Связка + именная часть. </a:t>
            </a:r>
            <a:r>
              <a:rPr lang="ru-RU" i="1" dirty="0"/>
              <a:t>Мать была больна.</a:t>
            </a:r>
          </a:p>
          <a:p>
            <a:r>
              <a:rPr lang="ru-RU" dirty="0"/>
              <a:t>Модальный </a:t>
            </a:r>
            <a:r>
              <a:rPr lang="ru-RU" dirty="0" err="1"/>
              <a:t>предикатив</a:t>
            </a:r>
            <a:r>
              <a:rPr lang="ru-RU" dirty="0"/>
              <a:t> + связка + инфинитив. </a:t>
            </a:r>
            <a:r>
              <a:rPr lang="ru-RU" i="1" dirty="0"/>
              <a:t>Ты должен был молчать.</a:t>
            </a:r>
          </a:p>
          <a:p>
            <a:r>
              <a:rPr lang="ru-RU" dirty="0"/>
              <a:t>Единый главный член.</a:t>
            </a:r>
          </a:p>
          <a:p>
            <a:r>
              <a:rPr lang="ru-RU" dirty="0"/>
              <a:t>Связка + предикативное наречие. </a:t>
            </a:r>
            <a:r>
              <a:rPr lang="ru-RU" i="1" dirty="0"/>
              <a:t>В комнате было холодно.</a:t>
            </a:r>
          </a:p>
          <a:p>
            <a:r>
              <a:rPr lang="ru-RU" dirty="0"/>
              <a:t>Модальное предикативное наречие + связка + инфинитив. </a:t>
            </a:r>
            <a:r>
              <a:rPr lang="ru-RU" i="1" dirty="0"/>
              <a:t>Надо было уйти.</a:t>
            </a:r>
          </a:p>
          <a:p>
            <a:r>
              <a:rPr lang="ru-RU" dirty="0"/>
              <a:t>Отрицательное местоимение + связка + инфинитив. </a:t>
            </a:r>
            <a:r>
              <a:rPr lang="ru-RU" i="1" dirty="0"/>
              <a:t>Не с кем было поговорить.</a:t>
            </a:r>
          </a:p>
          <a:p>
            <a:r>
              <a:rPr lang="ru-RU" dirty="0"/>
              <a:t>Есть + местоимение или наречие + инфинитив. </a:t>
            </a:r>
            <a:r>
              <a:rPr lang="ru-RU" i="1" dirty="0"/>
              <a:t>Есть куда пойти.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927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3C2272-2AA6-96C5-FE8F-F2E0C202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457201"/>
            <a:ext cx="10213200" cy="5896946"/>
          </a:xfrm>
        </p:spPr>
        <p:txBody>
          <a:bodyPr/>
          <a:lstStyle/>
          <a:p>
            <a:r>
              <a:rPr lang="ru-RU" b="1" dirty="0"/>
              <a:t>Дополнение.</a:t>
            </a:r>
          </a:p>
          <a:p>
            <a:r>
              <a:rPr lang="ru-RU" dirty="0"/>
              <a:t>Если не отличается от подлежащего, должно стоять за сказуемым. </a:t>
            </a:r>
            <a:r>
              <a:rPr lang="ru-RU" i="1" dirty="0"/>
              <a:t>Мать любит </a:t>
            </a:r>
            <a:r>
              <a:rPr lang="ru-RU" b="1" i="1" dirty="0"/>
              <a:t>дочь</a:t>
            </a:r>
            <a:r>
              <a:rPr lang="ru-RU" i="1" dirty="0"/>
              <a:t>. </a:t>
            </a:r>
            <a:r>
              <a:rPr lang="ru-RU" i="1" dirty="0" err="1"/>
              <a:t>Matka</a:t>
            </a:r>
            <a:r>
              <a:rPr lang="ru-RU" i="1" dirty="0"/>
              <a:t> </a:t>
            </a:r>
            <a:r>
              <a:rPr lang="ru-RU" i="1" dirty="0" err="1"/>
              <a:t>má</a:t>
            </a:r>
            <a:r>
              <a:rPr lang="ru-RU" i="1" dirty="0"/>
              <a:t> </a:t>
            </a:r>
            <a:r>
              <a:rPr lang="ru-RU" i="1" dirty="0" err="1"/>
              <a:t>ráda</a:t>
            </a:r>
            <a:r>
              <a:rPr lang="ru-RU" i="1" dirty="0"/>
              <a:t> </a:t>
            </a:r>
            <a:r>
              <a:rPr lang="ru-RU" b="1" i="1" dirty="0" err="1"/>
              <a:t>dceru</a:t>
            </a:r>
            <a:r>
              <a:rPr lang="ru-RU" i="1" dirty="0"/>
              <a:t>.</a:t>
            </a:r>
            <a:r>
              <a:rPr lang="ru-RU" dirty="0"/>
              <a:t> Местоимения </a:t>
            </a:r>
            <a:r>
              <a:rPr lang="ru-RU" i="1" dirty="0"/>
              <a:t>мне, тебе, ему, его </a:t>
            </a:r>
            <a:r>
              <a:rPr lang="ru-RU" dirty="0"/>
              <a:t>могут стоять в разных позициях. </a:t>
            </a:r>
            <a:r>
              <a:rPr lang="ru-RU" i="1" dirty="0"/>
              <a:t>Он </a:t>
            </a:r>
            <a:r>
              <a:rPr lang="ru-RU" b="1" i="1" dirty="0"/>
              <a:t>мне</a:t>
            </a:r>
            <a:r>
              <a:rPr lang="ru-RU" i="1" dirty="0"/>
              <a:t> принёс книгу. </a:t>
            </a:r>
            <a:r>
              <a:rPr lang="ru-RU" i="1" dirty="0" err="1"/>
              <a:t>Přinesl</a:t>
            </a:r>
            <a:r>
              <a:rPr lang="ru-RU" i="1" dirty="0"/>
              <a:t> </a:t>
            </a:r>
            <a:r>
              <a:rPr lang="ru-RU" b="1" i="1" dirty="0" err="1"/>
              <a:t>mi</a:t>
            </a:r>
            <a:r>
              <a:rPr lang="ru-RU" i="1" dirty="0"/>
              <a:t> </a:t>
            </a:r>
            <a:r>
              <a:rPr lang="ru-RU" i="1" dirty="0" err="1"/>
              <a:t>knihu</a:t>
            </a:r>
            <a:r>
              <a:rPr lang="ru-RU" i="1" dirty="0"/>
              <a:t>.</a:t>
            </a:r>
          </a:p>
          <a:p>
            <a:r>
              <a:rPr lang="ru-RU" b="1" dirty="0"/>
              <a:t>Согласованное определение</a:t>
            </a:r>
          </a:p>
          <a:p>
            <a:r>
              <a:rPr lang="ru-RU" dirty="0"/>
              <a:t>Могут стоять и перед определяемым словом. </a:t>
            </a:r>
            <a:r>
              <a:rPr lang="ru-RU" b="1" i="1" dirty="0"/>
              <a:t>Опубликованные в этом журнале </a:t>
            </a:r>
            <a:r>
              <a:rPr lang="ru-RU" i="1" dirty="0"/>
              <a:t>статьи вызвали большой интерес. </a:t>
            </a:r>
            <a:r>
              <a:rPr lang="cs-CZ" i="1" dirty="0"/>
              <a:t>Články </a:t>
            </a:r>
            <a:r>
              <a:rPr lang="cs-CZ" b="1" i="1" dirty="0"/>
              <a:t>uveřejněné v tomto časopise </a:t>
            </a:r>
            <a:r>
              <a:rPr lang="cs-CZ" i="1" dirty="0"/>
              <a:t>vzbudily velký zájem.</a:t>
            </a:r>
            <a:endParaRPr lang="ru-RU" i="1" dirty="0"/>
          </a:p>
          <a:p>
            <a:r>
              <a:rPr lang="ru-RU" b="1" dirty="0"/>
              <a:t>Предикативное определение </a:t>
            </a:r>
          </a:p>
          <a:p>
            <a:r>
              <a:rPr lang="ru-RU" dirty="0"/>
              <a:t>Обычно стоит в конце предложения</a:t>
            </a:r>
            <a:r>
              <a:rPr lang="ru-RU" i="1" dirty="0"/>
              <a:t>. Я знал его ещё </a:t>
            </a:r>
            <a:r>
              <a:rPr lang="ru-RU" b="1" i="1" dirty="0"/>
              <a:t>молодым и здоровым. </a:t>
            </a:r>
          </a:p>
        </p:txBody>
      </p:sp>
    </p:spTree>
    <p:extLst>
      <p:ext uri="{BB962C8B-B14F-4D97-AF65-F5344CB8AC3E}">
        <p14:creationId xmlns:p14="http://schemas.microsoft.com/office/powerpoint/2010/main" val="851442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8C7E9-1926-FAEF-8F2D-C7A23C7F7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Отличие от чешского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3521CA-BC52-F5E3-5DE5-E46577206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755" y="1197330"/>
            <a:ext cx="10213200" cy="5265381"/>
          </a:xfrm>
        </p:spPr>
        <p:txBody>
          <a:bodyPr>
            <a:normAutofit/>
          </a:bodyPr>
          <a:lstStyle/>
          <a:p>
            <a:r>
              <a:rPr lang="ru-RU" dirty="0"/>
              <a:t>обстоятельство (дополнение) + сказуемое + подлежащее. </a:t>
            </a:r>
            <a:r>
              <a:rPr lang="ru-RU" i="1" dirty="0"/>
              <a:t>Вечером возвратилась мать. В тебе есть ум.</a:t>
            </a:r>
          </a:p>
          <a:p>
            <a:r>
              <a:rPr lang="ru-RU" dirty="0"/>
              <a:t>обстоятельство (дополнение) + подлежащее + сказуемое. </a:t>
            </a:r>
            <a:r>
              <a:rPr lang="ru-RU" i="1" dirty="0"/>
              <a:t>Вечером мать возвратилась.</a:t>
            </a:r>
          </a:p>
          <a:p>
            <a:r>
              <a:rPr lang="ru-RU" dirty="0"/>
              <a:t>Если за ядром высказывания располагаются ещё распространяющие члены, то основная схема в русском языке выглядит так: обстоятельство (дополнение) + подлежащее + сказуемое. </a:t>
            </a:r>
            <a:r>
              <a:rPr lang="ru-RU" i="1" dirty="0"/>
              <a:t>Вечером мать возвратилась домой. </a:t>
            </a:r>
            <a:r>
              <a:rPr lang="ru-RU" i="1" dirty="0" err="1"/>
              <a:t>Večer</a:t>
            </a:r>
            <a:r>
              <a:rPr lang="ru-RU" i="1" dirty="0"/>
              <a:t> </a:t>
            </a:r>
            <a:r>
              <a:rPr lang="ru-RU" i="1" dirty="0" err="1"/>
              <a:t>se</a:t>
            </a:r>
            <a:r>
              <a:rPr lang="ru-RU" i="1" dirty="0"/>
              <a:t> </a:t>
            </a:r>
            <a:r>
              <a:rPr lang="ru-RU" i="1" dirty="0" err="1"/>
              <a:t>matka</a:t>
            </a:r>
            <a:r>
              <a:rPr lang="ru-RU" i="1" dirty="0"/>
              <a:t> </a:t>
            </a:r>
            <a:r>
              <a:rPr lang="ru-RU" i="1" dirty="0" err="1"/>
              <a:t>vrátila</a:t>
            </a:r>
            <a:r>
              <a:rPr lang="ru-RU" i="1" dirty="0"/>
              <a:t> </a:t>
            </a:r>
            <a:r>
              <a:rPr lang="ru-RU" i="1" dirty="0" err="1"/>
              <a:t>domů</a:t>
            </a:r>
            <a:r>
              <a:rPr lang="ru-RU" i="1" dirty="0"/>
              <a:t>. </a:t>
            </a:r>
            <a:r>
              <a:rPr lang="ru-RU" i="1" dirty="0" err="1"/>
              <a:t>Večer</a:t>
            </a:r>
            <a:r>
              <a:rPr lang="ru-RU" i="1" dirty="0"/>
              <a:t> </a:t>
            </a:r>
            <a:r>
              <a:rPr lang="ru-RU" i="1" dirty="0" err="1"/>
              <a:t>se</a:t>
            </a:r>
            <a:r>
              <a:rPr lang="ru-RU" i="1" dirty="0"/>
              <a:t> </a:t>
            </a:r>
            <a:r>
              <a:rPr lang="ru-RU" i="1" dirty="0" err="1"/>
              <a:t>vrátila</a:t>
            </a:r>
            <a:r>
              <a:rPr lang="ru-RU" i="1" dirty="0"/>
              <a:t> </a:t>
            </a:r>
            <a:r>
              <a:rPr lang="ru-RU" i="1" dirty="0" err="1"/>
              <a:t>matka</a:t>
            </a:r>
            <a:r>
              <a:rPr lang="ru-RU" i="1" dirty="0"/>
              <a:t> </a:t>
            </a:r>
            <a:r>
              <a:rPr lang="ru-RU" i="1" dirty="0" err="1"/>
              <a:t>domů</a:t>
            </a:r>
            <a:r>
              <a:rPr lang="ru-RU" i="1" dirty="0"/>
              <a:t>. Что ты знаешь об этом человеке? В нём доброта и ум переплетаются с любовью к своему делу.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475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F4D9AB-79D0-0F5D-EF4D-9B769115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использования некоторых слов: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B9A826-5C08-228F-CDCF-36F0770B2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Всегда в составе ремы:</a:t>
            </a:r>
          </a:p>
          <a:p>
            <a:r>
              <a:rPr lang="ru-RU" i="1" dirty="0"/>
              <a:t>Ты будишь меня слишком </a:t>
            </a:r>
            <a:r>
              <a:rPr lang="ru-RU" b="1" i="1" dirty="0"/>
              <a:t>рано</a:t>
            </a:r>
            <a:r>
              <a:rPr lang="ru-RU" i="1" dirty="0"/>
              <a:t>.  Ты всегда приходишь </a:t>
            </a:r>
            <a:r>
              <a:rPr lang="ru-RU" b="1" i="1" dirty="0"/>
              <a:t>некстати</a:t>
            </a:r>
            <a:r>
              <a:rPr lang="ru-RU" i="1" dirty="0"/>
              <a:t>. </a:t>
            </a:r>
            <a:r>
              <a:rPr lang="ru-RU" i="1" dirty="0" err="1"/>
              <a:t>Vždycky</a:t>
            </a:r>
            <a:r>
              <a:rPr lang="ru-RU" i="1" dirty="0"/>
              <a:t> </a:t>
            </a:r>
            <a:r>
              <a:rPr lang="ru-RU" i="1" dirty="0" err="1"/>
              <a:t>přijdeš</a:t>
            </a:r>
            <a:r>
              <a:rPr lang="ru-RU" i="1" dirty="0"/>
              <a:t> </a:t>
            </a:r>
            <a:r>
              <a:rPr lang="ru-RU" b="1" i="1" dirty="0" err="1"/>
              <a:t>nevhod</a:t>
            </a:r>
            <a:r>
              <a:rPr lang="ru-RU" i="1" dirty="0"/>
              <a:t>. </a:t>
            </a:r>
          </a:p>
          <a:p>
            <a:r>
              <a:rPr lang="ru-RU" i="1" dirty="0"/>
              <a:t>Не мешай им, пусть разбираются </a:t>
            </a:r>
            <a:r>
              <a:rPr lang="ru-RU" b="1" i="1" dirty="0"/>
              <a:t>сами</a:t>
            </a:r>
            <a:r>
              <a:rPr lang="ru-RU" i="1" dirty="0"/>
              <a:t> (одни). </a:t>
            </a:r>
            <a:r>
              <a:rPr lang="ru-RU" i="1" dirty="0" err="1"/>
              <a:t>Nepleť</a:t>
            </a:r>
            <a:r>
              <a:rPr lang="ru-RU" i="1" dirty="0"/>
              <a:t> </a:t>
            </a:r>
            <a:r>
              <a:rPr lang="ru-RU" i="1" dirty="0" err="1"/>
              <a:t>se</a:t>
            </a:r>
            <a:r>
              <a:rPr lang="ru-RU" i="1" dirty="0"/>
              <a:t> </a:t>
            </a:r>
            <a:r>
              <a:rPr lang="ru-RU" i="1" dirty="0" err="1"/>
              <a:t>jim</a:t>
            </a:r>
            <a:r>
              <a:rPr lang="ru-RU" i="1" dirty="0"/>
              <a:t>, </a:t>
            </a:r>
            <a:r>
              <a:rPr lang="ru-RU" i="1" dirty="0" err="1"/>
              <a:t>ať</a:t>
            </a:r>
            <a:r>
              <a:rPr lang="ru-RU" i="1" dirty="0"/>
              <a:t> </a:t>
            </a:r>
            <a:r>
              <a:rPr lang="ru-RU" i="1" dirty="0" err="1"/>
              <a:t>se</a:t>
            </a:r>
            <a:r>
              <a:rPr lang="ru-RU" i="1" dirty="0"/>
              <a:t> </a:t>
            </a:r>
            <a:r>
              <a:rPr lang="ru-RU" i="1" dirty="0" err="1"/>
              <a:t>dohodnou</a:t>
            </a:r>
            <a:r>
              <a:rPr lang="ru-RU" i="1" dirty="0"/>
              <a:t> </a:t>
            </a:r>
            <a:r>
              <a:rPr lang="ru-RU" b="1" i="1" dirty="0" err="1"/>
              <a:t>sami</a:t>
            </a:r>
            <a:r>
              <a:rPr lang="ru-RU" i="1" dirty="0"/>
              <a:t>. </a:t>
            </a:r>
          </a:p>
          <a:p>
            <a:r>
              <a:rPr lang="ru-RU" dirty="0"/>
              <a:t>Всегда в составе темы:</a:t>
            </a:r>
          </a:p>
          <a:p>
            <a:r>
              <a:rPr lang="ru-RU" b="1" i="1" dirty="0"/>
              <a:t>Тут</a:t>
            </a:r>
            <a:r>
              <a:rPr lang="ru-RU" i="1" dirty="0"/>
              <a:t> он понял, что ошибся.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985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60AC24-187D-B20D-B87B-8AD5271CE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Обособленные члены предложения: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C713F5-34F3-AD8C-B012-2BBA14F58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556255"/>
          </a:xfrm>
        </p:spPr>
        <p:txBody>
          <a:bodyPr>
            <a:normAutofit/>
          </a:bodyPr>
          <a:lstStyle/>
          <a:p>
            <a:r>
              <a:rPr lang="ru-RU" dirty="0"/>
              <a:t>Обособление – это намеренное ритмико-интонационное и смысловое вычленение в составе конкретного предложения слова или группы слов. </a:t>
            </a:r>
          </a:p>
          <a:p>
            <a:r>
              <a:rPr lang="ru-RU" dirty="0"/>
              <a:t>Цель обособления – выражение добавочного сообщения по поводу одного из слов или всего предложения.</a:t>
            </a:r>
          </a:p>
          <a:p>
            <a:r>
              <a:rPr lang="ru-RU" dirty="0"/>
              <a:t>Средства обособления: изменение высоты тона, ритм, паузы, расположение членов. Знаки препинания не являются средствами обособления, а лишь передают его на письме.</a:t>
            </a:r>
          </a:p>
        </p:txBody>
      </p:sp>
    </p:spTree>
    <p:extLst>
      <p:ext uri="{BB962C8B-B14F-4D97-AF65-F5344CB8AC3E}">
        <p14:creationId xmlns:p14="http://schemas.microsoft.com/office/powerpoint/2010/main" val="2960138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9FD00-8F1A-2339-E743-44E5380A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условия обособления: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5EB58D-B851-9A87-D85B-864D16AC4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901487"/>
          </a:xfrm>
        </p:spPr>
        <p:txBody>
          <a:bodyPr>
            <a:normAutofit/>
          </a:bodyPr>
          <a:lstStyle/>
          <a:p>
            <a:r>
              <a:rPr lang="ru-RU" dirty="0"/>
              <a:t>1. возможность смыслового выделения, отделения от поясняемого слова;</a:t>
            </a:r>
          </a:p>
          <a:p>
            <a:r>
              <a:rPr lang="ru-RU" i="1" dirty="0"/>
              <a:t>Пришли все, </a:t>
            </a:r>
            <a:r>
              <a:rPr lang="ru-RU" b="1" i="1" dirty="0"/>
              <a:t>кроме троюродной тёти его дяди.</a:t>
            </a:r>
          </a:p>
          <a:p>
            <a:r>
              <a:rPr lang="ru-RU" dirty="0"/>
              <a:t>2. объём члена предложения;</a:t>
            </a:r>
          </a:p>
          <a:p>
            <a:r>
              <a:rPr lang="ru-RU" b="1" i="1" dirty="0"/>
              <a:t>Не глядя по сторонам и не оборачиваясь</a:t>
            </a:r>
            <a:r>
              <a:rPr lang="ru-RU" i="1" dirty="0"/>
              <a:t>, она бежала всё дальше и дальше.</a:t>
            </a:r>
          </a:p>
          <a:p>
            <a:r>
              <a:rPr lang="ru-RU" dirty="0"/>
              <a:t>3. необычное местоположение относительно определяемого слова. </a:t>
            </a:r>
            <a:r>
              <a:rPr lang="ru-RU" i="1" dirty="0"/>
              <a:t>Ниточка, </a:t>
            </a:r>
            <a:r>
              <a:rPr lang="ru-RU" b="1" i="1" dirty="0"/>
              <a:t>связывавшая его с родительским домом</a:t>
            </a:r>
            <a:r>
              <a:rPr lang="ru-RU" i="1" dirty="0"/>
              <a:t>, натянулась и лопнула.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659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8C4A21-3C14-465B-DCDC-F92A55AFF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01983"/>
            <a:ext cx="10213200" cy="612417"/>
          </a:xfrm>
        </p:spPr>
        <p:txBody>
          <a:bodyPr/>
          <a:lstStyle/>
          <a:p>
            <a:r>
              <a:rPr lang="ru-RU" dirty="0"/>
              <a:t>Обособленное обстоятельство: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98F7BE-7136-A405-CAB2-B919D8809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914401"/>
            <a:ext cx="10213200" cy="5641616"/>
          </a:xfrm>
        </p:spPr>
        <p:txBody>
          <a:bodyPr>
            <a:normAutofit/>
          </a:bodyPr>
          <a:lstStyle/>
          <a:p>
            <a:r>
              <a:rPr lang="ru-RU" dirty="0"/>
              <a:t>1. Деепричастие. Второстепенное действие происходит одновременно с главным. (</a:t>
            </a:r>
            <a:r>
              <a:rPr lang="ru-RU" b="1" i="1" dirty="0"/>
              <a:t>Проезжая по деревням</a:t>
            </a:r>
            <a:r>
              <a:rPr lang="ru-RU" i="1" dirty="0"/>
              <a:t>, он собирал сказки и песни</a:t>
            </a:r>
            <a:r>
              <a:rPr lang="ru-RU" dirty="0"/>
              <a:t>). </a:t>
            </a:r>
          </a:p>
          <a:p>
            <a:r>
              <a:rPr lang="ru-RU" dirty="0"/>
              <a:t>Предшествует главному действию </a:t>
            </a:r>
            <a:r>
              <a:rPr lang="ru-RU" i="1" dirty="0"/>
              <a:t>(</a:t>
            </a:r>
            <a:r>
              <a:rPr lang="ru-RU" b="1" i="1" dirty="0"/>
              <a:t>Выехав из города</a:t>
            </a:r>
            <a:r>
              <a:rPr lang="ru-RU" i="1" dirty="0"/>
              <a:t>, я осмотрелся</a:t>
            </a:r>
            <a:r>
              <a:rPr lang="ru-RU" dirty="0"/>
              <a:t>). </a:t>
            </a:r>
          </a:p>
          <a:p>
            <a:r>
              <a:rPr lang="ru-RU" dirty="0"/>
              <a:t>Следует за главным действием (</a:t>
            </a:r>
            <a:r>
              <a:rPr lang="ru-RU" i="1" dirty="0"/>
              <a:t>Он закричал, </a:t>
            </a:r>
            <a:r>
              <a:rPr lang="ru-RU" b="1" i="1" dirty="0"/>
              <a:t>напугав нас до смерти</a:t>
            </a:r>
            <a:r>
              <a:rPr lang="ru-RU" dirty="0"/>
              <a:t>). </a:t>
            </a:r>
          </a:p>
          <a:p>
            <a:r>
              <a:rPr lang="ru-RU" b="1" i="1" dirty="0"/>
              <a:t>Выслушав меня внимательно</a:t>
            </a:r>
            <a:r>
              <a:rPr lang="ru-RU" i="1" dirty="0"/>
              <a:t>, вы легко поймёте меня. </a:t>
            </a:r>
            <a:r>
              <a:rPr lang="ru-RU" b="1" i="1" dirty="0" err="1"/>
              <a:t>Když</a:t>
            </a:r>
            <a:r>
              <a:rPr lang="ru-RU" b="1" i="1" dirty="0"/>
              <a:t> </a:t>
            </a:r>
            <a:r>
              <a:rPr lang="ru-RU" b="1" i="1" dirty="0" err="1"/>
              <a:t>mě</a:t>
            </a:r>
            <a:r>
              <a:rPr lang="ru-RU" b="1" i="1" dirty="0"/>
              <a:t> </a:t>
            </a:r>
            <a:r>
              <a:rPr lang="ru-RU" b="1" i="1" dirty="0" err="1"/>
              <a:t>pozorně</a:t>
            </a:r>
            <a:r>
              <a:rPr lang="ru-RU" b="1" i="1" dirty="0"/>
              <a:t> </a:t>
            </a:r>
            <a:r>
              <a:rPr lang="ru-RU" b="1" i="1" dirty="0" err="1"/>
              <a:t>vyslechnete</a:t>
            </a:r>
            <a:r>
              <a:rPr lang="ru-RU" b="1" i="1" dirty="0"/>
              <a:t>, </a:t>
            </a:r>
            <a:r>
              <a:rPr lang="ru-RU" i="1" dirty="0" err="1"/>
              <a:t>snadno</a:t>
            </a:r>
            <a:r>
              <a:rPr lang="ru-RU" i="1" dirty="0"/>
              <a:t> </a:t>
            </a:r>
            <a:r>
              <a:rPr lang="ru-RU" i="1" dirty="0" err="1"/>
              <a:t>mi</a:t>
            </a:r>
            <a:r>
              <a:rPr lang="ru-RU" i="1" dirty="0"/>
              <a:t> </a:t>
            </a:r>
            <a:r>
              <a:rPr lang="ru-RU" i="1" dirty="0" err="1"/>
              <a:t>porozumíte</a:t>
            </a:r>
            <a:r>
              <a:rPr lang="ru-RU" i="1" dirty="0"/>
              <a:t>.</a:t>
            </a:r>
          </a:p>
          <a:p>
            <a:r>
              <a:rPr lang="ru-RU" dirty="0"/>
              <a:t>2. Обстоятельство причины, времени, уступки. </a:t>
            </a:r>
            <a:r>
              <a:rPr lang="ru-RU" i="1" dirty="0"/>
              <a:t>Окончила она в свое время радиотехнический техникум, научилась ловко попадать паяльником в нужную точку на плато, и из этого малоинтересного умения, </a:t>
            </a:r>
            <a:r>
              <a:rPr lang="ru-RU" b="1" i="1" dirty="0"/>
              <a:t>благодаря случайным починкам старинных колечек и сережек знакомым арбатским старушкам, </a:t>
            </a:r>
            <a:r>
              <a:rPr lang="ru-RU" i="1" dirty="0"/>
              <a:t>подружкам двух своих бабок, образовалась у нее новая профессия. </a:t>
            </a:r>
            <a:r>
              <a:rPr lang="ru-RU" dirty="0"/>
              <a:t>(Улицкая) </a:t>
            </a:r>
          </a:p>
        </p:txBody>
      </p:sp>
    </p:spTree>
    <p:extLst>
      <p:ext uri="{BB962C8B-B14F-4D97-AF65-F5344CB8AC3E}">
        <p14:creationId xmlns:p14="http://schemas.microsoft.com/office/powerpoint/2010/main" val="4028948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DAFDD-956B-2568-148A-C60B6C7FA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Сравнительный оборот: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994BD7-CFAD-CCEA-8898-8AD97B2AA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Значение признака или действия выражается благодаря уподоблению их другим предметам или действиям.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i="1" dirty="0"/>
              <a:t>Волосы у неё были чёрные, </a:t>
            </a:r>
            <a:r>
              <a:rPr lang="ru-RU" b="1" i="1" dirty="0"/>
              <a:t>как уголь</a:t>
            </a:r>
            <a:r>
              <a:rPr lang="ru-RU" i="1" dirty="0"/>
              <a:t>. </a:t>
            </a:r>
            <a:r>
              <a:rPr lang="ru-RU" i="1" dirty="0" err="1"/>
              <a:t>Měla</a:t>
            </a:r>
            <a:r>
              <a:rPr lang="ru-RU" i="1" dirty="0"/>
              <a:t> </a:t>
            </a:r>
            <a:r>
              <a:rPr lang="ru-RU" i="1" dirty="0" err="1"/>
              <a:t>vlasy</a:t>
            </a:r>
            <a:r>
              <a:rPr lang="ru-RU" i="1" dirty="0"/>
              <a:t> </a:t>
            </a:r>
            <a:r>
              <a:rPr lang="ru-RU" i="1" dirty="0" err="1"/>
              <a:t>černé</a:t>
            </a:r>
            <a:r>
              <a:rPr lang="ru-RU" i="1" dirty="0"/>
              <a:t> </a:t>
            </a:r>
            <a:r>
              <a:rPr lang="ru-RU" b="1" i="1" dirty="0" err="1"/>
              <a:t>jako</a:t>
            </a:r>
            <a:r>
              <a:rPr lang="ru-RU" b="1" i="1" dirty="0"/>
              <a:t> </a:t>
            </a:r>
            <a:r>
              <a:rPr lang="ru-RU" b="1" i="1" dirty="0" err="1"/>
              <a:t>uhel</a:t>
            </a:r>
            <a:r>
              <a:rPr lang="ru-RU" i="1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i="1" dirty="0"/>
              <a:t>Её волосы рассыпались</a:t>
            </a:r>
            <a:r>
              <a:rPr lang="ru-RU" b="1" i="1" dirty="0"/>
              <a:t>, как колосья</a:t>
            </a:r>
            <a:r>
              <a:rPr lang="ru-RU" i="1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i="1" dirty="0"/>
              <a:t>Сегодня дождь сильнее, </a:t>
            </a:r>
            <a:r>
              <a:rPr lang="ru-RU" b="1" i="1" dirty="0"/>
              <a:t>чем вчера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583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E73BD-A423-0162-9F5A-11672AEC7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Дополнение.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924D7-C7F4-1DB1-D9E7-15240DCDB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Обособляется дополнение с предлогами </a:t>
            </a:r>
            <a:r>
              <a:rPr lang="ru-RU" b="1" i="1" dirty="0"/>
              <a:t>кроме, помимо, вместо, включая, исключая</a:t>
            </a:r>
            <a:r>
              <a:rPr lang="ru-RU" dirty="0"/>
              <a:t>. </a:t>
            </a:r>
            <a:r>
              <a:rPr lang="ru-RU" i="1" dirty="0"/>
              <a:t>Ничья судьба, </a:t>
            </a:r>
            <a:r>
              <a:rPr lang="ru-RU" b="1" i="1" dirty="0"/>
              <a:t>кроме своей собственной</a:t>
            </a:r>
            <a:r>
              <a:rPr lang="ru-RU" i="1" dirty="0"/>
              <a:t>, вас более не интересует. </a:t>
            </a:r>
            <a:r>
              <a:rPr lang="ru-RU" dirty="0"/>
              <a:t>(Булгаков)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i="1" dirty="0"/>
              <a:t>Прибежали все, </a:t>
            </a:r>
            <a:r>
              <a:rPr lang="ru-RU" b="1" i="1" dirty="0"/>
              <a:t>включая соседа</a:t>
            </a:r>
            <a:r>
              <a:rPr lang="ru-RU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3171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207FD-49BC-CBA3-7F5E-48FD7CD2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слов свободный или нет?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985412-13AB-2D9C-C58E-0EC980C00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kern="0" dirty="0">
                <a:effectLst/>
                <a:ea typeface="Calibri" panose="020F0502020204030204" pitchFamily="34" charset="0"/>
              </a:rPr>
              <a:t>Предложение – это грамматически организованная единица, в которой элементы связаны строго определёнными синтаксическими отношениями, определяющими позиции слов как членов предложения. 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Сказуемое часто стоит за подлежащим, дополнение и предикативный определитель (</a:t>
            </a:r>
            <a:r>
              <a:rPr lang="ru-RU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дуплексив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за сказуемым, согласуемое определение впереди определяемого слова. Эти позиции не являются обязательными, но считаются более частыми.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74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582B63-0855-62B5-DB81-DC0756FCC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Дуплексив</a:t>
            </a:r>
            <a:r>
              <a:rPr lang="ru-RU" dirty="0"/>
              <a:t>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1081E9-E200-F981-CDCC-B97EA305B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894114"/>
            <a:ext cx="10213200" cy="383200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b="1" i="1" dirty="0"/>
              <a:t>Удивлённый</a:t>
            </a:r>
            <a:r>
              <a:rPr lang="ru-RU" i="1" dirty="0"/>
              <a:t>, он остановился перед запертой дверью. </a:t>
            </a:r>
            <a:r>
              <a:rPr lang="ru-RU" i="1" dirty="0" err="1"/>
              <a:t>Zastavil</a:t>
            </a:r>
            <a:r>
              <a:rPr lang="ru-RU" i="1" dirty="0"/>
              <a:t> </a:t>
            </a:r>
            <a:r>
              <a:rPr lang="ru-RU" i="1" dirty="0" err="1"/>
              <a:t>se</a:t>
            </a:r>
            <a:r>
              <a:rPr lang="ru-RU" i="1" dirty="0"/>
              <a:t> </a:t>
            </a:r>
            <a:r>
              <a:rPr lang="ru-RU" i="1" dirty="0" err="1"/>
              <a:t>před</a:t>
            </a:r>
            <a:r>
              <a:rPr lang="ru-RU" i="1" dirty="0"/>
              <a:t> </a:t>
            </a:r>
            <a:r>
              <a:rPr lang="ru-RU" i="1" dirty="0" err="1"/>
              <a:t>zavřenými</a:t>
            </a:r>
            <a:r>
              <a:rPr lang="ru-RU" i="1" dirty="0"/>
              <a:t> </a:t>
            </a:r>
            <a:r>
              <a:rPr lang="ru-RU" i="1" dirty="0" err="1"/>
              <a:t>dveřmi</a:t>
            </a:r>
            <a:r>
              <a:rPr lang="ru-RU" i="1" dirty="0"/>
              <a:t> </a:t>
            </a:r>
            <a:r>
              <a:rPr lang="ru-RU" b="1" i="1" dirty="0" err="1"/>
              <a:t>udivený</a:t>
            </a:r>
            <a:r>
              <a:rPr lang="ru-RU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5614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2891C-47BD-1556-1720-E560A7163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Приложение.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569B26-D494-4368-C766-7D80B5D33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763" y="1508125"/>
            <a:ext cx="10213200" cy="53498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Он подошёл к отцу, </a:t>
            </a:r>
            <a:r>
              <a:rPr lang="ru-RU" i="1" dirty="0"/>
              <a:t>видному человеку с золотыми часами</a:t>
            </a:r>
            <a:r>
              <a:rPr lang="ru-RU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Обособленные приложения часто присоединяются к поясняемому слову при помощи союзов </a:t>
            </a:r>
            <a:r>
              <a:rPr lang="ru-RU" b="1" i="1" dirty="0"/>
              <a:t>или, то есть, как-то, например, именно, особенно, в том числе</a:t>
            </a:r>
            <a:r>
              <a:rPr lang="ru-RU" dirty="0"/>
              <a:t>. </a:t>
            </a:r>
            <a:r>
              <a:rPr lang="ru-RU" i="1" dirty="0"/>
              <a:t>Ягуар, </a:t>
            </a:r>
            <a:r>
              <a:rPr lang="ru-RU" b="1" i="1" dirty="0"/>
              <a:t>или пятнистый тигр</a:t>
            </a:r>
            <a:r>
              <a:rPr lang="ru-RU" i="1" dirty="0"/>
              <a:t>, является крупным хищником.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2811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464B3-3861-389A-46E9-9348C595C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Обособленное определение.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AFA8A-117F-0527-BFEF-AF72580A6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312700"/>
            <a:ext cx="10213200" cy="49854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Обособляются определения, выраженные прилагательными или причастиями с пояснительными словами и стоящие после определяемого слова, и несогласованные определения, стоящие перед определяемым словом или отделённые от него другими членами предложения.</a:t>
            </a:r>
          </a:p>
          <a:p>
            <a:r>
              <a:rPr lang="ru-RU" i="1" dirty="0"/>
              <a:t>Он идет по жизни пружинисто и настороженно, как охотник, </a:t>
            </a:r>
            <a:r>
              <a:rPr lang="ru-RU" b="1" i="1" dirty="0"/>
              <a:t>выслеживающий дичь. </a:t>
            </a:r>
            <a:r>
              <a:rPr lang="ru-RU" dirty="0"/>
              <a:t>(Слаповский)</a:t>
            </a:r>
          </a:p>
          <a:p>
            <a:r>
              <a:rPr lang="ru-RU" i="1" dirty="0"/>
              <a:t>В траве были видны фиалки, </a:t>
            </a:r>
            <a:r>
              <a:rPr lang="ru-RU" b="1" i="1" dirty="0"/>
              <a:t>источающие едва уловимый запах</a:t>
            </a:r>
            <a:r>
              <a:rPr lang="ru-RU" i="1" dirty="0"/>
              <a:t>.</a:t>
            </a:r>
          </a:p>
          <a:p>
            <a:r>
              <a:rPr lang="ru-RU" b="1" i="1" dirty="0"/>
              <a:t>Окрылённые успехом</a:t>
            </a:r>
            <a:r>
              <a:rPr lang="ru-RU" i="1" dirty="0"/>
              <a:t>, мы решили испытать свои силы в ещё более трудном деле. </a:t>
            </a:r>
            <a:r>
              <a:rPr lang="cs-CZ" b="1" i="1" dirty="0"/>
              <a:t>Povzbuzeni úspěchem</a:t>
            </a:r>
            <a:r>
              <a:rPr lang="cs-CZ" i="1" dirty="0"/>
              <a:t>, rozhodli jsme se vyzkoušet své síly ve věci ještě obtížnější.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798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84709"/>
            <a:ext cx="10213200" cy="517800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dirty="0"/>
              <a:t>Книга о грамматике. Для преподавателей русского языка как иностранного / под ред. А. В. Величко. – СПб.: Златоуст, 2018</a:t>
            </a:r>
          </a:p>
          <a:p>
            <a:pPr>
              <a:spcBef>
                <a:spcPts val="0"/>
              </a:spcBef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Синтаксис: практическое пособие по русскому языку как иностранному. СПб.: Златоуст, 2018</a:t>
            </a:r>
          </a:p>
          <a:p>
            <a:pPr>
              <a:spcBef>
                <a:spcPts val="0"/>
              </a:spcBef>
            </a:pPr>
            <a:r>
              <a:rPr lang="ru-RU" dirty="0"/>
              <a:t>Синтаксис русского языка</a:t>
            </a:r>
            <a:r>
              <a:rPr lang="en-US" dirty="0"/>
              <a:t>. M. Kub</a:t>
            </a:r>
            <a:r>
              <a:rPr lang="cs-CZ" dirty="0" err="1"/>
              <a:t>ík</a:t>
            </a:r>
            <a:r>
              <a:rPr lang="cs-CZ" dirty="0"/>
              <a:t>, </a:t>
            </a:r>
            <a:r>
              <a:rPr lang="ru-RU" dirty="0"/>
              <a:t>1974</a:t>
            </a:r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r>
              <a:rPr lang="cs-CZ" dirty="0"/>
              <a:t>Cvičení ze syntaxe ruského jazyka 1</a:t>
            </a:r>
            <a:r>
              <a:rPr lang="ru-RU" dirty="0"/>
              <a:t> /</a:t>
            </a:r>
            <a:r>
              <a:rPr lang="cs-CZ" dirty="0"/>
              <a:t>PaedDr. Zuzana Liptáková, Ph.D.</a:t>
            </a:r>
            <a:r>
              <a:rPr lang="ru-RU" dirty="0"/>
              <a:t> / </a:t>
            </a:r>
            <a:r>
              <a:rPr lang="cs-CZ" dirty="0"/>
              <a:t>Univerzita Karlova, Pedagogická fakulta</a:t>
            </a:r>
            <a:r>
              <a:rPr lang="ru-RU" dirty="0"/>
              <a:t>, 2021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7C411D-E227-73A4-103D-01E6512FB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слов в словосочетании.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B779CB-521B-8C6E-5DE9-297AA94B7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Согласование </a:t>
            </a:r>
            <a:r>
              <a:rPr lang="ru-RU" i="1" dirty="0"/>
              <a:t>(</a:t>
            </a:r>
            <a:r>
              <a:rPr lang="ru-RU" b="1" i="1" dirty="0"/>
              <a:t>одинокий</a:t>
            </a:r>
            <a:r>
              <a:rPr lang="ru-RU" i="1" dirty="0"/>
              <a:t> человек, </a:t>
            </a:r>
            <a:r>
              <a:rPr lang="ru-RU" b="1" i="1" dirty="0"/>
              <a:t>тёмный</a:t>
            </a:r>
            <a:r>
              <a:rPr lang="ru-RU" i="1" dirty="0"/>
              <a:t> лес, </a:t>
            </a:r>
            <a:r>
              <a:rPr lang="ru-RU" b="1" i="1" dirty="0"/>
              <a:t>прекрасная</a:t>
            </a:r>
            <a:r>
              <a:rPr lang="ru-RU" i="1" dirty="0"/>
              <a:t> книга, </a:t>
            </a:r>
            <a:r>
              <a:rPr lang="ru-RU" b="1" i="1" dirty="0"/>
              <a:t>красивый</a:t>
            </a:r>
            <a:r>
              <a:rPr lang="ru-RU" i="1" dirty="0"/>
              <a:t> </a:t>
            </a:r>
            <a:r>
              <a:rPr lang="ru-RU" b="1" i="1" dirty="0"/>
              <a:t>деревянный</a:t>
            </a:r>
            <a:r>
              <a:rPr lang="ru-RU" i="1" dirty="0"/>
              <a:t> стол, </a:t>
            </a:r>
            <a:r>
              <a:rPr lang="ru-RU" b="1" i="1" dirty="0"/>
              <a:t>великий</a:t>
            </a:r>
            <a:r>
              <a:rPr lang="ru-RU" i="1" dirty="0"/>
              <a:t> </a:t>
            </a:r>
            <a:r>
              <a:rPr lang="ru-RU" b="1" i="1" dirty="0"/>
              <a:t>русский</a:t>
            </a:r>
            <a:r>
              <a:rPr lang="ru-RU" i="1" dirty="0"/>
              <a:t> писатель, </a:t>
            </a:r>
            <a:r>
              <a:rPr lang="ru-RU" b="1" i="1" dirty="0"/>
              <a:t>первая</a:t>
            </a:r>
            <a:r>
              <a:rPr lang="ru-RU" i="1" dirty="0"/>
              <a:t> </a:t>
            </a:r>
            <a:r>
              <a:rPr lang="ru-RU" b="1" i="1" dirty="0"/>
              <a:t>большая</a:t>
            </a:r>
            <a:r>
              <a:rPr lang="ru-RU" i="1" dirty="0"/>
              <a:t> победа, </a:t>
            </a:r>
            <a:r>
              <a:rPr lang="ru-RU" b="1" i="1" dirty="0"/>
              <a:t>моя</a:t>
            </a:r>
            <a:r>
              <a:rPr lang="ru-RU" i="1" dirty="0"/>
              <a:t> </a:t>
            </a:r>
            <a:r>
              <a:rPr lang="ru-RU" b="1" i="1" dirty="0"/>
              <a:t>первая</a:t>
            </a:r>
            <a:r>
              <a:rPr lang="ru-RU" i="1" dirty="0"/>
              <a:t> </a:t>
            </a:r>
            <a:r>
              <a:rPr lang="ru-RU" b="1" i="1" dirty="0"/>
              <a:t>золотая</a:t>
            </a:r>
            <a:r>
              <a:rPr lang="ru-RU" i="1" dirty="0"/>
              <a:t> медаль</a:t>
            </a:r>
            <a:r>
              <a:rPr lang="ru-RU" dirty="0"/>
              <a:t>)</a:t>
            </a:r>
          </a:p>
          <a:p>
            <a:r>
              <a:rPr lang="ru-RU" dirty="0"/>
              <a:t>2. Примыкание (</a:t>
            </a:r>
            <a:r>
              <a:rPr lang="ru-RU" b="1" i="1" dirty="0"/>
              <a:t>быстро</a:t>
            </a:r>
            <a:r>
              <a:rPr lang="ru-RU" i="1" dirty="0"/>
              <a:t> бежать, </a:t>
            </a:r>
            <a:r>
              <a:rPr lang="ru-RU" b="1" i="1" dirty="0"/>
              <a:t>легко</a:t>
            </a:r>
            <a:r>
              <a:rPr lang="ru-RU" i="1" dirty="0"/>
              <a:t> сдавать экзамен, </a:t>
            </a:r>
            <a:r>
              <a:rPr lang="ru-RU" b="1" i="1" dirty="0"/>
              <a:t>очень</a:t>
            </a:r>
            <a:r>
              <a:rPr lang="ru-RU" i="1" dirty="0"/>
              <a:t> красивый, </a:t>
            </a:r>
            <a:r>
              <a:rPr lang="ru-RU" b="1" i="1" dirty="0"/>
              <a:t>весьма</a:t>
            </a:r>
            <a:r>
              <a:rPr lang="ru-RU" i="1" dirty="0"/>
              <a:t> лестный, </a:t>
            </a:r>
            <a:r>
              <a:rPr lang="ru-RU" b="1" i="1" dirty="0"/>
              <a:t>очень</a:t>
            </a:r>
            <a:r>
              <a:rPr lang="ru-RU" i="1" dirty="0"/>
              <a:t> важно, </a:t>
            </a:r>
            <a:r>
              <a:rPr lang="ru-RU" b="1" i="1" dirty="0"/>
              <a:t>совсем</a:t>
            </a:r>
            <a:r>
              <a:rPr lang="ru-RU" i="1" dirty="0"/>
              <a:t> поздно, пойдем </a:t>
            </a:r>
            <a:r>
              <a:rPr lang="ru-RU" b="1" i="1" dirty="0"/>
              <a:t>гулять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7061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7C411D-E227-73A4-103D-01E6512FB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слов в словосочетании.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B779CB-521B-8C6E-5DE9-297AA94B7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Управление:</a:t>
            </a:r>
          </a:p>
          <a:p>
            <a:r>
              <a:rPr lang="ru-RU" dirty="0"/>
              <a:t>- управляющий глагол (краткое прилагательное, причастие) + существительное: </a:t>
            </a:r>
            <a:r>
              <a:rPr lang="ru-RU" i="1" dirty="0"/>
              <a:t>искать </a:t>
            </a:r>
            <a:r>
              <a:rPr lang="ru-RU" b="1" i="1" dirty="0"/>
              <a:t>книгу</a:t>
            </a:r>
            <a:r>
              <a:rPr lang="ru-RU" i="1" dirty="0"/>
              <a:t>, ищущий </a:t>
            </a:r>
            <a:r>
              <a:rPr lang="ru-RU" b="1" i="1" dirty="0"/>
              <a:t>приключений</a:t>
            </a:r>
            <a:r>
              <a:rPr lang="ru-RU" i="1" dirty="0"/>
              <a:t>, говоря </a:t>
            </a:r>
            <a:r>
              <a:rPr lang="ru-RU" b="1" i="1" dirty="0"/>
              <a:t>о погоде</a:t>
            </a:r>
            <a:r>
              <a:rPr lang="ru-RU" i="1" dirty="0"/>
              <a:t>;</a:t>
            </a:r>
          </a:p>
          <a:p>
            <a:r>
              <a:rPr lang="ru-RU" dirty="0"/>
              <a:t>- существительное + существительное: </a:t>
            </a:r>
            <a:r>
              <a:rPr lang="ru-RU" i="1" dirty="0"/>
              <a:t>борьба </a:t>
            </a:r>
            <a:r>
              <a:rPr lang="ru-RU" b="1" i="1" dirty="0"/>
              <a:t>за мир, </a:t>
            </a:r>
            <a:r>
              <a:rPr lang="ru-RU" i="1" dirty="0"/>
              <a:t>мир </a:t>
            </a:r>
            <a:r>
              <a:rPr lang="ru-RU" b="1" i="1" dirty="0"/>
              <a:t>во </a:t>
            </a:r>
            <a:r>
              <a:rPr lang="ru-RU" i="1" dirty="0"/>
              <a:t>всём </a:t>
            </a:r>
            <a:r>
              <a:rPr lang="ru-RU" b="1" i="1" dirty="0"/>
              <a:t>мире</a:t>
            </a:r>
            <a:r>
              <a:rPr lang="ru-RU" i="1" dirty="0"/>
              <a:t>, книга </a:t>
            </a:r>
            <a:r>
              <a:rPr lang="ru-RU" b="1" i="1" dirty="0"/>
              <a:t>о погоде</a:t>
            </a:r>
            <a:r>
              <a:rPr lang="ru-RU" i="1" dirty="0"/>
              <a:t>;</a:t>
            </a:r>
          </a:p>
          <a:p>
            <a:r>
              <a:rPr lang="ru-RU" dirty="0"/>
              <a:t>- полное прилагательное (причастие) + существительное: </a:t>
            </a:r>
            <a:r>
              <a:rPr lang="ru-RU" i="1" dirty="0"/>
              <a:t>красный </a:t>
            </a:r>
            <a:r>
              <a:rPr lang="ru-RU" b="1" i="1" dirty="0"/>
              <a:t>от холода</a:t>
            </a:r>
            <a:r>
              <a:rPr lang="ru-RU" i="1" dirty="0"/>
              <a:t>, трясущийся </a:t>
            </a:r>
            <a:r>
              <a:rPr lang="ru-RU" b="1" i="1" dirty="0"/>
              <a:t>от мороза</a:t>
            </a:r>
            <a:r>
              <a:rPr lang="ru-RU" i="1" dirty="0"/>
              <a:t>, полный </a:t>
            </a:r>
            <a:r>
              <a:rPr lang="ru-RU" b="1" i="1" dirty="0"/>
              <a:t>оптимизма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93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8212A5-2468-E08B-F817-ED7F36F54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слов в предложении.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A2EFC6-B5AF-C439-E2DE-2904E73D2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854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Актуальное членение предложения. </a:t>
            </a:r>
          </a:p>
          <a:p>
            <a:pPr marL="0" indent="0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Расчленённые и нерасчленённые предложения.</a:t>
            </a:r>
          </a:p>
          <a:p>
            <a:pPr marL="0" indent="0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 школы </a:t>
            </a:r>
            <a:r>
              <a:rPr lang="ru-RU" sz="24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пришёл на родительское собрание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родительское собрание пришёл </a:t>
            </a:r>
            <a:r>
              <a:rPr lang="ru-RU" sz="24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парке стоит </a:t>
            </a:r>
            <a:r>
              <a:rPr lang="ru-RU" sz="24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беседка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Беседка стоит </a:t>
            </a:r>
            <a:r>
              <a:rPr lang="ru-RU" sz="24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парке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83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8CFF2-D0EA-1C07-EFC5-268DF7148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Нерасчленённые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CE9D03-0DEB-17F1-722C-1FE08D893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используются фазисные и бытийные глаголы (</a:t>
            </a:r>
            <a:r>
              <a:rPr lang="ru-RU" i="1" dirty="0"/>
              <a:t>начаться, наступить, состояться, существовать</a:t>
            </a:r>
            <a:r>
              <a:rPr lang="ru-RU" dirty="0"/>
              <a:t>) и обратный порядок слов.</a:t>
            </a:r>
          </a:p>
          <a:p>
            <a:r>
              <a:rPr lang="ru-RU" i="1" dirty="0"/>
              <a:t>Началась весна. Пришли морозы. </a:t>
            </a:r>
          </a:p>
          <a:p>
            <a:r>
              <a:rPr lang="ru-RU" i="1" dirty="0"/>
              <a:t>Ещё вчера был мороз. </a:t>
            </a:r>
          </a:p>
          <a:p>
            <a:r>
              <a:rPr lang="ru-RU" i="1" dirty="0"/>
              <a:t>Месяц назад в городе была ярмарка. </a:t>
            </a:r>
          </a:p>
          <a:p>
            <a:r>
              <a:rPr lang="ru-RU" i="1" dirty="0"/>
              <a:t>У него началась полоса неудач. </a:t>
            </a:r>
          </a:p>
        </p:txBody>
      </p:sp>
    </p:spTree>
    <p:extLst>
      <p:ext uri="{BB962C8B-B14F-4D97-AF65-F5344CB8AC3E}">
        <p14:creationId xmlns:p14="http://schemas.microsoft.com/office/powerpoint/2010/main" val="1108287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8960C-39A5-6A48-D0F7-A6B1621EE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нерасчленённых предложений: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CBCF03-F6CD-513F-5D20-E55F30C10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518932"/>
          </a:xfrm>
        </p:spPr>
        <p:txBody>
          <a:bodyPr>
            <a:normAutofit/>
          </a:bodyPr>
          <a:lstStyle/>
          <a:p>
            <a:r>
              <a:rPr lang="ru-RU" dirty="0"/>
              <a:t>- информация о событиях. </a:t>
            </a:r>
            <a:r>
              <a:rPr lang="ru-RU" i="1" dirty="0"/>
              <a:t>На этой неделе в Праге и Чехии ожидаются дожди и бури. </a:t>
            </a:r>
          </a:p>
          <a:p>
            <a:r>
              <a:rPr lang="ru-RU" dirty="0"/>
              <a:t>- в начале повествования для знакомства с предметом. </a:t>
            </a:r>
            <a:r>
              <a:rPr lang="ru-RU" i="1" dirty="0"/>
              <a:t>Через 100 лет после Петра родился Пушкин.</a:t>
            </a:r>
          </a:p>
          <a:p>
            <a:r>
              <a:rPr lang="ru-RU" dirty="0"/>
              <a:t>- сообщение о смене событий, часто с наречиями </a:t>
            </a:r>
            <a:r>
              <a:rPr lang="ru-RU" b="1" i="1" dirty="0"/>
              <a:t>вдруг, неожиданно, внезапно</a:t>
            </a:r>
            <a:r>
              <a:rPr lang="ru-RU" dirty="0"/>
              <a:t>. </a:t>
            </a:r>
            <a:r>
              <a:rPr lang="ru-RU" i="1" dirty="0"/>
              <a:t>Вдруг за стеной наступила тишина. </a:t>
            </a:r>
          </a:p>
          <a:p>
            <a:r>
              <a:rPr lang="ru-RU" dirty="0"/>
              <a:t>- в диалоге в ответ на вопрос о причине. </a:t>
            </a:r>
            <a:r>
              <a:rPr lang="ru-RU" i="1" dirty="0"/>
              <a:t>Почему ты вчера не позвонил? – Вечером заходила мама, и я забыл. </a:t>
            </a:r>
          </a:p>
        </p:txBody>
      </p:sp>
    </p:spTree>
    <p:extLst>
      <p:ext uri="{BB962C8B-B14F-4D97-AF65-F5344CB8AC3E}">
        <p14:creationId xmlns:p14="http://schemas.microsoft.com/office/powerpoint/2010/main" val="3996734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604F9-8938-11ED-C208-5528AA933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Расчленённые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97CD78-33E8-9A15-F371-8AF357029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Существительное, обозначающее предмет речи, может быть в роли подлежащего (</a:t>
            </a:r>
            <a:r>
              <a:rPr lang="ru-RU" b="1" i="1" dirty="0"/>
              <a:t>Клумба</a:t>
            </a:r>
            <a:r>
              <a:rPr lang="ru-RU" i="1" dirty="0"/>
              <a:t> приобрела аккуратный вид</a:t>
            </a:r>
            <a:r>
              <a:rPr lang="ru-RU" dirty="0"/>
              <a:t>), дополнения (</a:t>
            </a:r>
            <a:r>
              <a:rPr lang="ru-RU" b="1" i="1" dirty="0"/>
              <a:t>Клумбу</a:t>
            </a:r>
            <a:r>
              <a:rPr lang="ru-RU" i="1" dirty="0"/>
              <a:t> полностью перекопали</a:t>
            </a:r>
            <a:r>
              <a:rPr lang="ru-RU" dirty="0"/>
              <a:t>), обстоятельства (</a:t>
            </a:r>
            <a:r>
              <a:rPr lang="ru-RU" b="1" i="1" dirty="0"/>
              <a:t>На клумбе </a:t>
            </a:r>
            <a:r>
              <a:rPr lang="ru-RU" i="1" dirty="0"/>
              <a:t>выросли первоцветы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88310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F89148-D813-214A-7725-B281EB7F3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Прямой порядок слов.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B28DEE-2D9B-5AC5-BF73-6DA5D49C3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56558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Обстоятельство (дополнение) + подлежащее + сказуемое.  </a:t>
            </a:r>
            <a:r>
              <a:rPr lang="ru-RU" i="1" dirty="0"/>
              <a:t>Однажды мы с мужем смотрели фильм «Игра в прятки».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Если второстепенных членов несколько, на последнем месте стоит то, что более существенно и информативно.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Менее нагруженные слова стоят ближе к глаголу.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Чаще дополнение + обстоятельство. </a:t>
            </a:r>
            <a:r>
              <a:rPr lang="ru-RU" i="1" dirty="0"/>
              <a:t>Лара заплакала от жалости к себе </a:t>
            </a:r>
            <a:r>
              <a:rPr lang="ru-RU" b="1" i="1" dirty="0"/>
              <a:t>так горько и страстно</a:t>
            </a:r>
            <a:r>
              <a:rPr lang="ru-RU" i="1" dirty="0"/>
              <a:t>, </a:t>
            </a:r>
            <a:r>
              <a:rPr lang="ru-RU" b="1" i="1" dirty="0"/>
              <a:t>как плачут только дети, потерявшие любимую игрушку </a:t>
            </a:r>
            <a:r>
              <a:rPr lang="ru-RU" i="1" dirty="0"/>
              <a:t>(</a:t>
            </a:r>
            <a:r>
              <a:rPr lang="ru-RU" dirty="0"/>
              <a:t>Савельева</a:t>
            </a:r>
            <a:r>
              <a:rPr lang="ru-RU" i="1" dirty="0"/>
              <a:t>). Я хочу видеть тебя каждый день.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72428601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2905</TotalTime>
  <Words>1527</Words>
  <Application>Microsoft Office PowerPoint</Application>
  <PresentationFormat>Широкоэкранный</PresentationFormat>
  <Paragraphs>108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Avenir Next LT Pro</vt:lpstr>
      <vt:lpstr>Calibri</vt:lpstr>
      <vt:lpstr>Goudy Old Style</vt:lpstr>
      <vt:lpstr>Times New Roman</vt:lpstr>
      <vt:lpstr>Wingdings</vt:lpstr>
      <vt:lpstr>FrostyVTI</vt:lpstr>
      <vt:lpstr>Порядок слов в русском языке.</vt:lpstr>
      <vt:lpstr>Порядок слов свободный или нет?</vt:lpstr>
      <vt:lpstr>Порядок слов в словосочетании. </vt:lpstr>
      <vt:lpstr>Порядок слов в словосочетании. </vt:lpstr>
      <vt:lpstr>Порядок слов в предложении. </vt:lpstr>
      <vt:lpstr>Нерасчленённые предложения. </vt:lpstr>
      <vt:lpstr>Функции нерасчленённых предложений: </vt:lpstr>
      <vt:lpstr>Расчленённые предложения. </vt:lpstr>
      <vt:lpstr>Прямой порядок слов. </vt:lpstr>
      <vt:lpstr>Прямой порядок слов. </vt:lpstr>
      <vt:lpstr>Презентация PowerPoint</vt:lpstr>
      <vt:lpstr>Презентация PowerPoint</vt:lpstr>
      <vt:lpstr>Отличие от чешского </vt:lpstr>
      <vt:lpstr>Особенности использования некоторых слов:</vt:lpstr>
      <vt:lpstr>Обособленные члены предложения:</vt:lpstr>
      <vt:lpstr>Общие условия обособления:</vt:lpstr>
      <vt:lpstr>Обособленное обстоятельство:</vt:lpstr>
      <vt:lpstr>Сравнительный оборот:</vt:lpstr>
      <vt:lpstr>Дополнение. </vt:lpstr>
      <vt:lpstr>Дуплексив. </vt:lpstr>
      <vt:lpstr>Приложение. </vt:lpstr>
      <vt:lpstr>Обособленное определение. 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Liudmila Huskova</cp:lastModifiedBy>
  <cp:revision>7</cp:revision>
  <dcterms:created xsi:type="dcterms:W3CDTF">2023-02-14T12:55:58Z</dcterms:created>
  <dcterms:modified xsi:type="dcterms:W3CDTF">2024-04-22T09:14:47Z</dcterms:modified>
</cp:coreProperties>
</file>