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65" r:id="rId3"/>
    <p:sldId id="266" r:id="rId4"/>
    <p:sldId id="267" r:id="rId5"/>
    <p:sldId id="268" r:id="rId6"/>
    <p:sldId id="269" r:id="rId7"/>
    <p:sldId id="275" r:id="rId8"/>
    <p:sldId id="276" r:id="rId9"/>
    <p:sldId id="277" r:id="rId10"/>
    <p:sldId id="278" r:id="rId11"/>
    <p:sldId id="279" r:id="rId12"/>
    <p:sldId id="280" r:id="rId13"/>
    <p:sldId id="281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1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0-12-04T21:00:37.100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149004">
    <iact:property name="dataType"/>
    <iact:actionData xml:id="d0">
      <inkml:trace xmlns:inkml="http://www.w3.org/2003/InkML" xml:id="stk0" contextRef="#ctx0" brushRef="#br0">20877 12785 0,'77'0'294,"100"51"-281,-101-26-4,-25 1-3,0-1 1,-1 0 3,27 1-2,-27-1-1,-24 1 7,-1-1-4,26-25-6,-26 0 5,1 25-2,-1-25 0,0 26 17,1-26-8,-26 25-9,25-25-1,-25 25 3,25-25-1,-25 26-3,26-26 3,-26 25 1,25-25 7,-25 25-11,25 26 2,1-25 1,-1-1-1,1 0 1,-1 26 2,0-26-4,1 26 9,24-26-7,-24 1-2,-1-1 2,1 26 2,-1-26-5,26 1 3,-26-1-1,0 0 3,-25 1-4,26-1 3,-26 1-3,25-1 3,0 0-4,-25 1 3,26-26 7,-26 25-7,25-25-1,1 25 10,-26 1-11,0-1 2,50-25-1,-24 25 1,-1-25 1,0 26-1,26-1-2,0 1 1,-26-26 2,1 25 0,-1 0 0,0 1-3,26-1 3,-26 0-5,1-25 5,-26 26-2,25-26 1,1 0 6,-1 25 2,0-25-2,-25 25-4,26-25-4,-1 26 1,0-1 3,-25 1-3,0-1 0,51 0 2,-25-25-3,-1 0 3,0 26-1,-25-1-3,26 0 6,-1-25-6,-25 26 4,25-26-1,-25 25-1,26-25-1,-1 0 9,-25 25 1,25-25-9,1 0 8</inkml:trace>
    </iact:actionData>
  </iact:action>
  <iact:action type="add" startTime="153291">
    <iact:property name="dataType"/>
    <iact:actionData xml:id="d1">
      <inkml:trace xmlns:inkml="http://www.w3.org/2003/InkML" xml:id="stk1" contextRef="#ctx0" brushRef="#br0">18899 14104 0,'-26'0'301,"1"0"-286,0 0 23,-1 0-22,1 0-10,0 0 1,-1 0 8,1 0-6,-26 0 5,26 0-7,-1 0 1,1 0-1,0 0 1,-1 26 0,1-26 15,-1 0-15,1 0 6,0 0 9,-1 0-10,1 0 4,0 0 155,25 25 55,0 0-205,0 1-7,0-1 0,0 0 0,0 1-7,0-1 1,0 26-2,25-26-2,-25 1 5,0 24-5,0-24 5,0 24-5,0 1 5,25-25-3,-25 24 0,0 1 0,0 0 10,0 0-13,0-26 4,0 26-1,0-1 1,26 1 1,-26-26-2,0 1 7,25 25-6,-25-26-1,0 0 1,0 1 0,0-1 0,25-25-2,-25 25 4,0 26-5,0-26 4,0 26-2,0-25 0,0-1 0,0 26-1,26-26 4,-26 26-4,0-26 2,0 1 0,0-1 0,0 0 0,0 1-1,0-1-1,0 0 3,0 1 6,0-1-7,0 0-3,0 1 35,0-1-27,25-25 99,1 0-60,-1 0 10,0-25-32,1 25-9,-1 0-5,0 0-8,1-26 0,-1 26-3,26-25 5,50 25-2,-50-25 0,25-1-1,0-24 1,0 50-1,1-26 1,-1 26 0,0-25-1,25 25 1,1-25-3,-26 25 4,25 0-4,26-26 5,-51 26-4,51-25 1,-51 25 1,51-26 2,-51 26-5,-25 0 3,0-25 1,-26 25-2,26-25 3,-26 25-7,26 0 7,-26 0-4,1 0 1,-1 0 4,0 0-7,1 0 5,-1 0-2,0 0 15,1 0 0,-1 0-4,0 0-6</inkml:trace>
    </iact:actionData>
  </iact:action>
  <iact:action type="add" startTime="156870">
    <iact:property name="dataType"/>
    <iact:actionData xml:id="d2">
      <inkml:trace xmlns:inkml="http://www.w3.org/2003/InkML" xml:id="stk2" contextRef="#ctx0" brushRef="#br0">18772 12684 0,'0'25'313,"0"1"-306,0 24 0,25 1 1,-25-26 2,26 26-5,-26-26 4,0 1-2,25 25 0,-25-26 2,25 26 0,-25-1-4,26-24 4,-26 24-1,0 1-2,0 0 2,0-26 9,0 26-13,0 0 6,0-1-4,0-24 1,0 25 1,0-1 1,0 1 4,0 0-5,0-26 0,0 26 0,0 0-1,0-26 3,0 0-3,0 26-2,0 0 4,0-26-1,0 1 1,0-1-4,0 26 4,0-26 12,0 0-13,0 1 1,0-1-3,0 0 10,0 1-2,0-1 24,0 1-21,0-1 12,0 0 2,0 1-16,0-1-8,0 0 23,0 1-7,0-1-6,0 0-3</inkml:trace>
    </iact:actionData>
  </iact:action>
  <iact:action type="add" startTime="176711">
    <iact:property name="dataType"/>
    <iact:actionData xml:id="d3">
      <inkml:trace xmlns:inkml="http://www.w3.org/2003/InkML" xml:id="stk3" contextRef="#ctx0" brushRef="#br0">22374 12430 0,'-101'0'189,"50"0"-181,-50 0-2,50 25 2,0-25-2,0 0 5,1 26-6,-1-26 3,0 0 7,0 51-7,1-51-1,24 0 2,-24 25-4,-1 0 4,25 1-3,-24-1 2,-1 0 1,0 26 0,0-25-2,1 24-2,24 1 4,-24 0-2,24-51 1,1 50-2,0-50 2,-26 26 1,25-1-4,26 1 2,-50-1 1,24 0 2,1-25-4,0 26 4,-1-26-4,1 0 1,25 25 0,-26-25 1,1 0 1,25 25-3,-25-25 3,25 26-2,-26-26 1,26 25 7,-25-25-7,25 25-1,0 1 7,0-1 0,-25 1-6,25 24 0,0-24 1,-26 24-3,26 1 3,-25-51-1,25 51-2,-25 0 3,25-26-1,0 26-1,0-1 0,0-24-1,0 25 4,0-26-3,0 26 0,0-26 0,0 26 1,0-1 0,25-24-1,-25 25-1,25-1 3,-25-24-2,0-1 3,26 26-4,-1-26 1,-25 26 0,51 0 2,-26-1-2,-25-24 0,0 24 0,25 1-1,1-26 3,-26 26-1,25-25 0,1 24 4,-1-24-4,0 24-1,1 1 4,-26-25-7,50 24 6,-24 1-5,-1 0 5,26-26-3,-26 0 1,1 1-2,-1 25 1,26-26 3,-26-25-4,0 25 1,26 1 0,-25-1 3,24 0-5,1 1 5,0-1-2,0 0-4,50-25 5,-25 26 1,0-1-4,0-25 1,26 0-2,-51 26 3,25-26 3,0 50-4,0-50 0,25 26 1,-25-26-1,1 0-1,-1 25 1,0-25 0,-26 0 1,52 0 1,-26 0-3,0 0 2,0 0 0,-25 0-1,0 0 1,-1 0 0,1 0-1,25 0-1,-25 0 3,0 0-4,-26-25 5,26 25-4,0-26 0,-1 1 4,-24 0-3,24-1-2,-24 26 3,-1-25 3,1-1-8,-1 26 7,26-25-5,-26-26 4,0 26-2,1 0 0,-1-26 0,26 0 3,-26-50-3,1-1-1,-1-75 3,0 75-4,26-75 6,-26 24-5,-25 1 1,26-25-2,-26 25 3,51 25 3,-51 25-5,0 26 0,25 0 2,-25 51 0,0-26-1,0 0 0,0 0 2,0 26-3,0 0 4,0-1-4,0-24 2,0 24 4,0 1-4,0 0 1,0-1-4,0-25 5,0 26-3,-25-26 7,25 1-6,-26 24-1,1-24 2,-1-1-1,1 25 0,-26-24-1,26-1 1,-26 0-3,0 26 3,1-26 2,-1 0-2,-50 26-2,24 0 1,27-1-2,-1-24 4,0 24 0,1 26-2,24 0-1,1 0 3,-51-25-1,50 25-1,1-26 2,-26 26-5,0 0 5,26 0-1,-26 0 0,1 0 0,24 0-2,-24 0 1,24 0 2,-25 0-1,26 0-2,-26 0 3,1 0-3,24 0 2,-25 0-1,1 0 2,24 0 7,-24 0-10,24 0 0,1 0 3,0 0-2,-26 26 2,25-26 7,-24 25-9,-1-25 1,26 26-2,-26-26 3,0 25-1,26 0-3,-26 1 5,26-26-4,-1 25 1,1-25 3,0 25-3,-26-25-2,25 26 3,1-26-1,0 0 7,-1 25 5,1-25-15,0 0 12,25 25 8</inkml:trace>
    </iact:actionData>
  </iact:action>
  <iact:action type="add" startTime="181431">
    <iact:property name="dataType"/>
    <iact:actionData xml:id="d4">
      <inkml:trace xmlns:inkml="http://www.w3.org/2003/InkML" xml:id="stk4" contextRef="#ctx0" brushRef="#br0">10603 6976 0,'0'26'302,"0"-1"-287,0 0-1,-25-25 1,25 26-7,0-1 6,0 1 2,0-1 9,0 0-13,0 1 13,-25-26-11,25 25 2,-26 0-9,1 1 7,25-1 2,0 1 8,0-1-10,0 0 25,0 1-26,0-1 3,0 0 7,0 1-7,0-1 29,25 0-31,1 1 11,-1-26-19,0 25 2,1 1 7,-1-1 0,0-25 0,1 0-7,-26 25 0,25-25 1,1 26-3,-1-1 9,-25 0 11,25 1-13,1-1 3,-1-25 8,0 25-9,1-25 10,-1 0-11,0 0 27,1 0-26,-1 0-1,1-25 10,-26 0-17,25-1 1,-25 1 9,25-26-10,-25 26 0,0 0 8,26-26-7,-26 25 0,25 1 1,-25 0-1,0-26-3,25 26 12,-25-1-9,26 26-1,-26-25 0,0 0 2,25-1-3,-25 1 4,26 25 3,-26-26-4,0 1-1,0 0 0,0-1-2,0 1 19,0 0 5,0-1-15,0 1-1,0-1 11,0 1-11,0 0 1,-26 25-6,-25 0 5,26 0-5,0 0-3,-1 0 3,1 0 0,0 0-3,-1 0 2,-25 0-2,26 0 2,0 0 9,-1 0-10,1 0-2,0-26 11,-1 26-6,1 0-4,0 0 10,-1 0-10,1 0 10,-1 0 1,1 0 12,0 0-20,-1 0 14,1 0-8,0 0 0,-1 0 8,1 0-8</inkml:trace>
    </iact:actionData>
  </iact:action>
  <iact:action type="add" startTime="185113">
    <iact:property name="dataType"/>
    <iact:actionData xml:id="d5">
      <inkml:trace xmlns:inkml="http://www.w3.org/2003/InkML" xml:id="stk5" contextRef="#ctx0" brushRef="#br0">11415 6850 0,'0'25'757,"0"0"-740,0 1 19,0-1-13,0 0-7,0 1 0,0-1 15,-25-25 82,25 25-83,0 1 439,0-1-455,0 1 11,0-1-18,0 0 0,0 1 6,0-1 20,0 0-28,0 1 11,0-1 8,0 1-10,0-1 3,0 0 20,0 1-15,0-1-6,0 0-10,0 1 9,0-1 2,0 0-10,0 1 1,0 25 6,0-26-5,0 0-1,-26 1 5,26 24-6,0-24 2,0-1-4,0 26 3,-25-26 7,25 1-4,0 24-5,0-24 1,0-1-1,0 0 3,0 1 0,0-1-3,0 0 3,-25 1 0,25 25-2,0-26-2,0 0 12,0 26-11,-26-26 1,26 1 1,0-1 0,0 1-1,0-1 9,0 0 0,0 1-8,0-1-1,0 0 0,0 1 10,0-1 5,0 0-10,0 1 11,0-52 131,0 1-141,0 0-3,0-1 4,0 1-1,0 0-4,0-1-2,0-24 1,0 24 6,0 1-8,0-26 3,0 26-1,0-1-1,0 1 2,0 0 4,0-1-5,0 1 8,0-1-9,0 1 0,0 0-1,0-1 20,0 1-19,0 0 1,0-1-1,0 1-2,0 0 20,0-1-18,0 1 16,0-1-7,0 1-3,0 0 4,0-1 19,0 1-12,0 0-10,0-1 9,0 1-6,0 0-4,26 25 9,-26-26-6,25 26-7,-25-25-1,0-1 14,25 26-15,-25-25 17,0 0-9,26 25-8,-26-26 0,25 26 0,-25-25 1,0-26 0,0 26-1,25 0 1,1-1-2,-1-25 5,1 51-6,-26-25 3,25 0 1,0-1-3,-25 1 3,0 0-3,26 25 18,-26-26-17,25 26-1,-25-25 2,25 25 8,-25-26-9,26 26 2,-1-25-2,1 25 2,-26-25-2,25-1 0,0 26 0,26-25 0,-51 0 4,25 25-6,1-26 3,-1 26-1,0-25 10,1 0-4,-1 25-6,1-26 11,-1 26 5,0 0-9,-50 0 292,0 26-292,-1-26-6,1 25 3,-26-25-6</inkml:trace>
    </iact:actionData>
  </iact:action>
  <iact:action type="add" startTime="190968">
    <iact:property name="dataType"/>
    <iact:actionData xml:id="d6">
      <inkml:trace xmlns:inkml="http://www.w3.org/2003/InkML" xml:id="stk6" contextRef="#ctx0" brushRef="#br0">11415 7255 0,'25'0'316,"1"0"-307,-1 0-5,1 0 12,-1 0-7,0 0-3,1 0 3,-1 0-3,0 0 4,1 0-2,25 0-3,-26-25 5,26 0 6,-26 25-11,0 0 2,1 0 2,24 0 1,-24 0-6,-1 0 12,26 0-7,-26 0-3,1 0 1,24 0 1,-24 0 15,-1 0-14,1-26-4,-1 26 3,0 0 16,1 0-10,-1 0 24,0 0 31,-50 0 61,0 0-108,-1 0-11,1 0-5,-26 0 0,26 0 3,-1 0-2,-24 0 9,24 0-9,-24 0 3,24 0-4,-25 0 2,26 0 7,0 0-5,-26 0-5,26 0 3,-1 0 0,-24 0 6,24 0-6,1 0 0,-1 0-1,1 0 3,0 0-3,-1 0 7,1 0 1,0 0-7,-1 26-1,1-26 2,-1 0-2,1 0 7,0 0-7,-1 0 4,1 0-6,0 0 12,-1 0 6,1 0-17,0 0 1,-1 0 1,1 0-1,-1 0 1,1 0 30,0 0-13,-1 0-12,1 0 4,0 0-4,-1 0 11,1 0 13,-1 0-21,1 0-3,0 0 41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0-12-04T21:33:14.421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113299">
    <iact:property name="dataType"/>
    <iact:actionData xml:id="d0">
      <inkml:trace xmlns:inkml="http://www.w3.org/2003/InkML" xml:id="stk0" contextRef="#ctx0" brushRef="#br0">22095 10680 0,'0'25'296,"0"1"-284,0-1 3,0 0 11,0 1 5,-25-1-29,25 0 9,-26 1-7,26 25 4,-25-26 5,25 0 0,0 26-6,0-26-3,0 1 8,0-1-9,-25-25 8,25 25-7,0 1 4,0 25-1,0-26 0,0 0 5,0 1-8,0-1 3,0 0 4,0 1-2,0 24-6,0-24 11,0-1-3,0 1 1,0-1 0,0 0 3,0 1-13,0-1 6,0 0 15,0 1 14,0-1-19,0 0-15,0 1 12,0-1-8,0 1 1,25-1 10,0 0-3,-25 1-10,26-1 2,-26 0 12,25 1-16,1-26 15,-26 25 4,25 1-11,0-26 3,-25 25-7,0 0 14,26 1-9,-1-26 0,0 0 6,-25 25-14,26-25 10,-1 0 16,0 0 21,1 0-36,-1 0 11,1 0-15,-1 0 3,0 0 24,1 0-24,-1 0 8,0 0-3,1 0 21,-1 0-26,1 0 19,-26-25-20,25 25-6,-25-26 4,25 26-8,1 0 23,-1 0-15,-25-25 5,0 0 10,0-1 3,25 1 50,1-1-65,-1 26 5,-25-25-15,25 0 16,-25-1-17,26 1 9,-1 0 5,-25-1-9,0 1 1,26-1 4,-26 1 6,25 25-11,-25-25-1,25 25-2,-25-26 29,0 1-28,26 0-3,-26-1 8,0 1 4,0 0-7,0-1 6,0 1-10,0-1 19,0 1-4,0 0-5,0-1 5,0 1 14,0 0-15,0-1-11,0 1 5,-26 0-9,1-1 11,25 1 1,-25-1-2,25 1-10,0 0 4,0-1 4,-26 26-4,26-25 4,-25 0 1,25-1-9,-26 1 11,26 0-12,0-26 9,-25 51-8,0 0 8,25-26-7,-26 1 3,26 0 6,0-1-11,0 1 17,-25 0-13,0 25 7,25-26-1,-26 1 2,1-1-4,0 1 15,25 0-11,-26 25-1,1 0-5,-1-26 11,1 1-12,0 25 1,-1-25-1,26-1 3,-25 1 9,0 25-4,25-25-12,-26 25 9,1 0 6,-1 0 1,1 0 46,0 0-36,-1 0 128,26 25-152,0 0 13,-25-25-14,25 26 2,-25-26 22,25 25-7,-26-25 23,1 0-27,0 25 17,-1-25-20,1 0 11,-1 0-13,1 0 2,25 26 1,-25-26-7,-1 0 33,1 0-6,25 25 60,25-25-75,-25 25-13</inkml:trace>
    </iact:actionData>
  </iact:action>
  <iact:action type="add" startTime="137251">
    <iact:property name="dataType"/>
    <iact:actionData xml:id="d1">
      <inkml:trace xmlns:inkml="http://www.w3.org/2003/InkML" xml:id="stk1" contextRef="#ctx0" brushRef="#br0">23211 11821 0,'26'0'318,"24"0"-313,-24 0 2,-1 0 1,26 0 8,-26 0-9,1 0 2,-1 0 1,0 0-5,1 0 3,-1 0 7,1 0-8,-1 0 2,26 0 1,-26 0-2,0 0 0,1 0-1,24 0-2,-24 0 5,-1 0-2,26 26-2,-26-26 2,26 0 1,0 0 6,-26 0-8,26 0 3,-26 0 0,1 0-8,-1 0 11,0 0-9,1 25 3,24-25 1,1 0 0,-25 0 3,24 0-7,1 0 9,-26 0-6,26 25-4,-26-25 6,26 0 2,0 0-7,-26 0 8,26 0-5,0 0 1,-26 0-4,1 0 7,24 0-3,-24 0-5,24 0 9,1 0-8,0 0 8,-26 0-9,1 0 8,24 0-8,-24 0 10,24 0-10,-24 26 5,-1-26 0,1 0-1,-1 0 5,0 0-8,1 0 7,-1 0-7,26 0 8,-26 0-9,0 0 12,1 0-7,-1 0 1,1 0-3,-1 0 1,0 0 13,1 0-14,-1 0-1,0 0 4,1 0-2,25 0 2,-26 0-3,0 0 13,26 0-15,-26 0 6,1 0-1,24 0-3,-24 0-1,-1 0 10,26 0-5,-26 0-4,1 0 3,-1 0-3,0 0 5,1 0-4,-1 0-2,1 0 5,24 0-2,-24 0-1,-1 0 17,0 0-19,1 0 2,-1 0 9,0 0 3,1 0-11,-1 0 10,26 0-11,-26 0 2,1 0 2,-1 0-7,26 0 4,-26 0 6,1 0-2,-1 0-9,0 0 9,1 0-9,-1 0 16,0 0 0,1 0-3,-1 0-2,0 0 2,1 0 12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0-12-04T21:39:14.039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18647">
    <iact:property name="dataType"/>
    <iact:actionData xml:id="d0">
      <inkml:trace xmlns:inkml="http://www.w3.org/2003/InkML" xml:id="stk0" contextRef="#ctx0" brushRef="#br0">7813 3273 0,'25'0'419,"1"0"-412,-1 0 1,0 0 0,1 0 1,-1 0 2,0 0-6,1 0 1,-1 0 2,0 0 15,1 0-8,-1 0 4,1 0 5,-1 0 96,0 0-92,1 0-18,24 0 9,-24 0-12,-1 0 0,1 0 4,-1 0-8,0 0 10,1 0-10,24 0 4,-24 0 1,-1 0-1,0 0 2,1 0 0,-1 0-2,1 0 2,-1 0-2,26 0-2,-26 0 4,0 0 9,1 0-10,-1 0 7,1 0-11,-1 0 4,0 0 5,1 0-4,-1 0 7,0 0-5,1 0 8,-1 0-4,0 0 4,1 0 62,-1 0-65,1 0-1,-1 0-4,26 0 3,-26 0-1,26 0-6,-26 0 1,1 0-1,-1 0 5,0 0-8,1 0 11,-1 0-3,0 0-9,1 0 25,-1 0-13,0 0-5,1 0 97,-1 0-68,-25 25 60</inkml:trace>
    </iact:actionData>
  </iact:action>
  <iact:action type="add" startTime="38284">
    <iact:property name="dataType"/>
    <iact:actionData xml:id="d1">
      <inkml:trace xmlns:inkml="http://www.w3.org/2003/InkML" xml:id="stk1" contextRef="#ctx0" brushRef="#br0">16235 3374 0,'25'0'339,"1"0"-330,-1 0 14,1 0-9,-1 0 22,0-25-21,1 25 46,-1 0-18,0 0 56,1 0-59,24 0-21,-24 0-11,-1 0 1,26 0-5,-26 0 3,1 0 5,24 0-10,-24 0 7,25 0 1,-26 0-4,26 0-1,-26 0 4,0-25 5,26 25-7,-26 0 0,26 0-1,0 0 2,-26 0-1,26 0 9,-26 0-8,1 0-1,-1 0 0,1 0 5,-1 0 14,0 0-12,1 0 1,-1 0 4,0 0-1,1 0 7,-26-26-14,25 26 39,0 0-46,26-25 8,0 25-6,25 0 2,0-25-5,26 25 4,-26 0 1,0 0-1,-25 0 5,-26 0-9,26 0 3,-1 0 14,-24 0-17,-1 0 3,1 0 2,-1 0 3,0 0-7,1 0 25,-1 0-11,0 0 4,1 0-12</inkml:trace>
    </iact:actionData>
  </iact:action>
  <iact:action type="add" startTime="40710">
    <iact:property name="dataType"/>
    <iact:actionData xml:id="d2">
      <inkml:trace xmlns:inkml="http://www.w3.org/2003/InkML" xml:id="stk2" contextRef="#ctx0" brushRef="#br0">13546 3476 0,'51'0'298,"-26"-26"-290,1 26 0,-1 0 5,0 0-7,1 0 5,-1 0-5,0 0 2,1 0-2,-1 0 14,0 0-8,1 0-6,-1 0-2,1 0 7,-1 0 7,0 0 14,1 0-13,-1 0-1,0 0 0,1 0 1,-1 0 9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0-12-04T21:39:14.03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act:action type="add" startTime="120151">
    <iact:property name="dataType"/>
    <iact:actionData xml:id="d0">
      <inkml:trace xmlns:inkml="http://www.w3.org/2003/InkML" xml:id="stk0" contextRef="#ctx0" brushRef="#br0">23541 1700 0,'0'-25'230,"-25"-1"-217,-1 1-6,1 0 3,0-1 4,-26 26-7,51-25 0,-25 25 1,-1-25 2,-25 25-4,26 0 2,0 0 0,-1 0 1,1-26-3,0 26 2,-1 0-2,-24-25 3,24 25-2,1-25 1,-1 25 1,1-26-3,0 26 3,-1 0-2,1-25 1,0-1-1,-1 1 2,1 25-1,25-25-3,-26 25 4,26-26-2,-25 1 2,0 0-2,-1-1 2,1 1-2,0 25 1,25-25 6,0-1 3,-26 26-10,26-25 1,-25 25 0,0 0 16,-1 0-11,1 0 3,25 25 30,0 1-29,0-1 20,0 0-13,0 1-16,0 24-2,0-24 2,0-1 0,-26 51 0,26 0 0,-25-25 1,0 25-3,25-25 1,0 0 6,-26-26-9,26 26 4,-25-51 0,25 50 0,0-24-1,0-1 1,0 1-1,-25 24 1,25-24-2,0 24 12,0-24-13,0-1 3,0 0 1,0 1 0,0-1 6,0 1-8,0-1 0,0 0 9,0 1-9,0-1 0,0 0 9,0 1-2,0-1-6,0 0-1,0 1 3,0-1-3,25-25 1,0 26 8,-25-1-9,26 0 0,-1 1 2,0-1-4,26 0 12,0 1-3,0-26-5,-1 25-2,1-25 1,0 25-1,0-25 3,-1 0-5,1 0 3,0 0-1,0 0 1,-26 0 2,0 0-3,1 0 2,-1 0-2,26 0-2,-26-25 13,0 25-13,1 0 3,-26-25-1,25-1 1,1 1 0,-26 0-1,25 25 4,0-26-6,1-24 3,-1 24-1,0 1 0,-25-1 1,0-24-1,26 50 2,-1-51-1,1 26 0,-1-26 0,-25 0 0,0 26-2,0-26 1,25 0 0,-25 26 2,26 0 0,-26-26-4,25 26 5,-25-26-5,0 25 5,25-24-4,-25-1 3,26 26-4,-26-26 14,0 0-13,0 26 0,0-26 4,0 26-3,0-1 0,0-24 8,0 24-7,-26 1-1,26-1 0,0-24 1,-25 50 1,0-26-2,-1-24 1,26 24 6,-25 1-6,25 0-1,-25-1 1,-1 26 0,1 0 0,25-25-1,-51-1 3,26 1-3,-1 25 1,-24-25 8,24 25-11,1-26 3,-26 26 2,26 0-4,-26-25 4,0 25-6,51-25 7,-50 25-5,-1 0 2,25 0 0,-24 0 1,-1 0-2,26 0 1,-1 0-2,1 0 2,-26 0-1,26 25 3,-1-25-4,1 0 1,0 25 2,-1 1-1,1-1 2,-26 0-6,26-25 4,-26 26-1,0 50 4,-25-25-6,25-1 6,-50 1-3,50 0-4,1 50 7,-1-50-7,0 0 5,-25-1 1,51 1-2,25-25-2,-51-1 3,25 0-2,26 26 0,-25-51 0,0 0 2,-1 25-2,26 26 2,-25-25-1,25-1-4,-25 26 7,25-1-4,0 1 7,0 0-4,0-26-4,0 26 2,0 0-2,50-1 3,-50-24-1,26 24-2,-1 1 2,26 0 0,25 0-1,-25-1 3,-1 1-4,1-26 1,0 26 0,0 25 1,-1-50 2,1-1-5,0 0 3,0 26 3,50-25-3,-50-1-3,25 0 1,-25 1 3,25-1 1,25-25-4,-25 25 0,0-25 4,1 0-5,24 0 5,-50 0-5,-26 0 3,26 0 0,0 0-1,-1 0 3,-24-25-2,24 25 0,-24-25-2,25 25 3,-26-26 3,0 1-1,26 0-6,-26-1 5,1 26-3,-1-51-1,-25 26 1,25-26 9,1 1-7,-1 24-4,-25-25 5,51 1-3,-51-1-2,25 0 7,-25 1-7,0-1 3,26-25-2,-26 25 4,25 0-6,-25 1 6,0-1-4,25 0 3,-25 26-2,26-26 1,-26 0 0,25 1-1,-25-1 2,0 0 5,0 0-8,0 1 9,0-1-5,0 25-4,0-24 2,0-1 0,-25 0 0,25 26 1,-26-26-4,26 0 2,-25 51 3,0-50-4,-1 24 4,1-24-2,0 24-2,25 1 3,-51 0-4,25-26 3,-24 25 8,24 1-6,1 0 5,-26-1-10,26 26 6,-26-25-7,0 25 7,26 0-6,0-25 3,-26 25 0,0-26 0,-50 26 1,50 0 6,0 0-7,26 0 2,-26 0-6,26 0 7,-1 0-6,1 0 13,0 0-10</inkml:trace>
    </iact:actionData>
  </iact:action>
  <iact:action type="add" startTime="171451">
    <iact:property name="dataType"/>
    <iact:actionData xml:id="d1">
      <inkml:trace xmlns:inkml="http://www.w3.org/2003/InkML" xml:id="stk1" contextRef="#ctx0" brushRef="#br0">12658 13419 0,'26'0'1039,"-1"0"-1017,0 0-5,1 0 4,-1 0 40,0 0-45,1 0 14,-1 0-22,0 0 0,1 0 0,-1 0 5,1 0-2,-1 0 2,0 0-5,1 0-1,-1 0 7,0 0-6,1 0 1,-1 0 4,1 0-5,24 0 8,-24 0-9,-1 0 1,0 0 6,26 0-6,0 0 7,-26 0 1,1 0-7,-1 0-4,0 0 13,1 0-13,-1 0 19,0 0-10,1 0 3,-1 0 4,1 0 70,-1 0-77,0 0-4,1 0-2,-1 0-3,0 0 4,1 0-2,-1 0 1,0 0-1,1 0 0,25 0 1,-26 0-3,0 0 11,1 0-7,-1 0-3,0 0 1,1 0 2,-1 0 13,0 0 7,1 0-8,-1 0 57,1 0-56,-1 0-15,0 0 1,26 0 12,-26 0-11,1 0 0,-1 0-4,26 0 4,-26 0 5,1 0-7,24 0 3,-24 0-2,-1 0-2,0 0 8,1 0-5,-1 0-1,26 0-1,-26 0-1,1 0 4,-1 0-4,0 0 1,1 0 1,-1 0-1,1 0 0,-1 0 4,0 0-5,1 0 15,-1 0-5,0 0-1,1 0 1,-1 0 6,0 0 3,1 0-20,-1 0 3,1 0 0,24 0 0,-24 0-1,-1 0 0,26 0 0,-26 0 3,26 0-2,0 0-1,-26 0-1,0 0 2,1 0-1,-1 0 1,0 0-1,1 0 3,-1 0-4,1 0 2,-1 0 8,0 0 6,1 0-1,-1 0-5,0 0-1,1 0 0,-1 0 6,26 0-11,-26 0-3,1 0 0,-1 0-1,26 0 4,-26 0 5,26 0-8,-26 0 7,1 0-7,-1 0 3,0 0 3,1 0 3,-1 0-8,0 0-2,1 0 3,-1 0-1,1 0 7,-1 0-7,26 0-1,-26 0 1,0 0-3,1 0 4,-1 0-1,0 0-1,1 0 1,-1 0 7,1 0-9,-1 0 1,0 0 12,1 0 0,-1 0-4,0 0 0,1 0 9,-1 0 4,1 0 235,-1 0-248,0 0 9,1 0 317,-1 0-325,0 0-2,1 0 25,-26-25 282,25 25-313,0 0 8,1 0-1,-1 0 6,1 0-7,-26-25 24,25 25 224,0 0-246,1 0 7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3D962-8CBA-40A0-846C-03677FB21A83}" type="datetimeFigureOut">
              <a:rPr lang="cs-CZ" smtClean="0"/>
              <a:t>04.12.2020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25028-461E-46D5-B36F-0B740E6EB5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625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06CD7C-C6FD-43F2-A6E6-66E4DC670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4480EEA-2792-4B75-888A-65EB80DF6A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BE7DDC9-D222-440E-B5A1-093AC7060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04.12.2020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B54082D-E167-4D2C-9ACB-8F9C4BF2D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EE3D67-4DEA-44A6-A334-0F014015D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8863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EA8F71-C348-454A-979F-8E3CF2833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E328C5D-669D-4E53-A349-8DE78AF7E2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5543651-76F5-4A45-81F8-A8E87F1B8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04.12.2020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3E0D6AE-9685-4F23-8297-B04CF1EAD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4DE48D4-75F9-4DD1-9C19-7FB498DDF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4861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B8A35AD-AE5B-48E9-BABB-5AC45C8444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627E03B-409F-4619-BD85-C276029C15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3F4CF2A-9A21-4B03-A4AC-0DCD450DC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04.12.2020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787ED85-106D-4C55-B2E1-105BC4623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5837532-9933-40A1-A0AB-1B7BB8B2A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8314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322F05-DA79-4619-8BB9-27F5CAF97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F854D98-9259-4D6A-9812-F082FB54F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643655-2FE5-4020-AA9D-C813F5839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04.12.2020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B44A159-ED31-4F8F-A326-FCF9FE6A7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9ED0D75-6A76-4767-B55E-DA2B02147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1758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BAB199-73F6-4E24-AB39-AB36FDF10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637F026-8971-41FC-BAFE-9BF6AE2E8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B42E2F7-16C2-48D8-B03D-5ED884FF1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04.12.2020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748ABD1-6698-4C44-8E57-0C0F3D8EB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323CB23-B2E5-4F1C-9380-F6DC8E4F0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2781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5C5647-86EA-4D10-B297-B40B86BBA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8F0B4E6-97BD-4538-9073-00221A420A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99BB5B3-8541-4BD8-93DD-512D6B9B8B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1FA77FA-86A3-4772-872F-BF1D1EFA6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04.12.2020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BBFA3CC-03BF-4F55-B7BF-166053D8E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ACB605E-55BD-4803-83BA-96A8E4AE0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0391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FABC9F-CD4D-4FDA-A9E1-513FBB329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44FA345-0E31-40A8-9BF6-D0CF2FDBD3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5116E15-B015-457B-BDCB-430475F371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9B3BF1B7-746E-42FD-9EA0-8F70751DB4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CBAB5257-CA22-4541-85E7-4C056F6655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11CFC53-321D-4C96-82AD-9417617B0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04.12.2020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674E648-B871-4DBC-B9DA-91A7D531B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189F1FB-95B8-402D-B941-0F2174696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179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858F1F-6D8F-4DEF-8DD8-3BBDA63AE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58A6665-08AD-4EAE-AC9B-9C737CFAC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04.12.2020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7CD18A7-924D-40D0-BD2E-821223801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BCDA895-6BF0-45BF-99E6-76A986F3D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784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B2BFC85-9B86-48FA-9641-46BDA47DF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04.12.2020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F5A384E-5AF6-451F-9178-65893612B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8BBA7E0-402C-4F61-B701-3CA7197B3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7236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2E3C1F-35AB-4999-AB62-DA9895BF6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B9A2AAB-1085-458E-B78A-17575E05E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D380CC6-4BB9-4016-B3F9-924D4C4EAB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26B2554-CF25-4F4B-981F-A4560BA6B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04.12.2020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1B33E08-5325-40EB-B889-5A528FC70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8710018-99BB-45FE-A511-7E82F705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4702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323EAB-4690-43B3-96F3-9CC7024C7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A910BA3-53E7-4577-A9D9-0592CEDA90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9574D4B-5F8D-4980-8591-13F5409BD6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B1B9295-4DDF-44B6-9A90-7081B9805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04.12.2020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FBC4509-D181-429F-9FC1-906501E57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9258607-EA97-451F-A78A-5ECBE4FFC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7878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61F3BE2-454B-4CCC-ADF6-250D47A40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4FC2CDB-577E-4709-8E25-A4CFC0ED7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EAF2CE5-838E-46E8-8B35-6E9F9824BA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16010-DDF7-47DF-8612-6BBC5CC51FDD}" type="datetimeFigureOut">
              <a:rPr lang="cs-CZ" smtClean="0"/>
              <a:t>04.12.2020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9D7E2D8-4C26-4163-8D17-C99C1EB739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9811338-0525-4933-849E-6C5268253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279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microsoft.com/office/2011/relationships/inkAction" Target="../ink/inkAction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microsoft.com/office/2011/relationships/inkAction" Target="../ink/inkAction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microsoft.com/office/2011/relationships/inkAction" Target="../ink/inkAction1.xml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microsoft.com/office/2011/relationships/inkAction" Target="../ink/inkAction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74CD8E-7DAD-4947-BEF3-A2DFBF9854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Úvodní jazykový seminář</a:t>
            </a:r>
            <a:br>
              <a:rPr lang="cs-CZ" sz="3600" b="1" dirty="0"/>
            </a:br>
            <a:r>
              <a:rPr lang="cs-CZ" sz="2800" b="1" dirty="0"/>
              <a:t>syntax: souvětí</a:t>
            </a:r>
            <a:endParaRPr lang="cs-CZ" sz="36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CBDD9AC-48DD-4ACA-941B-4CE8AC8A1E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endParaRPr lang="cs-CZ" dirty="0"/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C9326EA0-59FD-4C1C-BE3F-AFC1887818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08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471"/>
    </mc:Choice>
    <mc:Fallback>
      <p:transition spd="slow" advTm="47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67E9C97-7602-417B-82B2-9A35F7A17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4261"/>
            <a:ext cx="10689236" cy="608861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dirty="0"/>
              <a:t>V českém týmu je osm mužů a šest žen, avšak Petra Chocová má teplotu, onemocněla totiž angínou, a není tudíž vyloučeno, že se bude muset odhlásit ze své nejsilnější padesátky, na níž se předloni stala mistryní Evropy v dlouhém i v krátkém bazénu.</a:t>
            </a:r>
          </a:p>
          <a:p>
            <a:pPr marL="0" lvl="0" indent="0">
              <a:buNone/>
            </a:pPr>
            <a:endParaRPr lang="cs-CZ" dirty="0"/>
          </a:p>
          <a:p>
            <a:pPr marL="0" lvl="0" indent="0">
              <a:buNone/>
            </a:pPr>
            <a:r>
              <a:rPr lang="cs-CZ" dirty="0"/>
              <a:t>H1	× 	H2	←	H3	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→	H4</a:t>
            </a:r>
          </a:p>
          <a:p>
            <a:pPr marL="0" lvl="0" indent="0">
              <a:buNone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							V5 podmětná</a:t>
            </a:r>
          </a:p>
          <a:p>
            <a:pPr marL="0" lvl="0" indent="0">
              <a:buNone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								V6 přívlastková</a:t>
            </a:r>
          </a:p>
          <a:p>
            <a:pPr marL="0" indent="0">
              <a:buNone/>
            </a:pPr>
            <a:endParaRPr lang="cs-CZ" dirty="0"/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05610ABD-1586-45DE-940C-D38CDF430A91}"/>
              </a:ext>
            </a:extLst>
          </p:cNvPr>
          <p:cNvCxnSpPr>
            <a:cxnSpLocks/>
          </p:cNvCxnSpPr>
          <p:nvPr/>
        </p:nvCxnSpPr>
        <p:spPr>
          <a:xfrm>
            <a:off x="6670307" y="3012707"/>
            <a:ext cx="789272" cy="6352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0DFA823D-D244-4955-974B-48F7DC7FCA59}"/>
              </a:ext>
            </a:extLst>
          </p:cNvPr>
          <p:cNvCxnSpPr>
            <a:cxnSpLocks/>
          </p:cNvCxnSpPr>
          <p:nvPr/>
        </p:nvCxnSpPr>
        <p:spPr>
          <a:xfrm>
            <a:off x="7611979" y="4002505"/>
            <a:ext cx="789272" cy="6352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12" name="Rukopis 11">
                <a:extLst>
                  <a:ext uri="{FF2B5EF4-FFF2-40B4-BE49-F238E27FC236}">
                    <a16:creationId xmlns:a16="http://schemas.microsoft.com/office/drawing/2014/main" id="{C7BB9993-AAEE-4FC5-B25D-30873315F3B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812680" y="1169280"/>
              <a:ext cx="3817800" cy="82440"/>
            </p14:xfrm>
          </p:contentPart>
        </mc:Choice>
        <mc:Fallback>
          <p:pic>
            <p:nvPicPr>
              <p:cNvPr id="12" name="Rukopis 11">
                <a:extLst>
                  <a:ext uri="{FF2B5EF4-FFF2-40B4-BE49-F238E27FC236}">
                    <a16:creationId xmlns:a16="http://schemas.microsoft.com/office/drawing/2014/main" id="{C7BB9993-AAEE-4FC5-B25D-30873315F3B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03320" y="1159920"/>
                <a:ext cx="3836520" cy="10116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Zvuk 12">
            <a:hlinkClick r:id="" action="ppaction://media"/>
            <a:extLst>
              <a:ext uri="{FF2B5EF4-FFF2-40B4-BE49-F238E27FC236}">
                <a16:creationId xmlns:a16="http://schemas.microsoft.com/office/drawing/2014/main" id="{2576989F-E3CE-43CB-ADFF-CF2743764D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89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358"/>
    </mc:Choice>
    <mc:Fallback>
      <p:transition spd="slow" advTm="90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67E9C97-7602-417B-82B2-9A35F7A17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4261"/>
            <a:ext cx="10689236" cy="608861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dirty="0"/>
              <a:t>A v tom právě, </a:t>
            </a:r>
            <a:r>
              <a:rPr lang="cs-CZ" strike="sngStrike" dirty="0">
                <a:solidFill>
                  <a:srgbClr val="C00000"/>
                </a:solidFill>
              </a:rPr>
              <a:t>říkal jsem si</a:t>
            </a:r>
            <a:r>
              <a:rPr lang="cs-CZ" dirty="0"/>
              <a:t>, je velikost našeho řádu: po celá staletí mniši přihlíželi, jak se do země hrnou houfy barbarů, drancují jejich opatství a celou říši uvrhují do plamenů, a přesto nepřestali milovat pergameny a barvy a dál si četli ševelíce rty slova, která si po staletí předávali.</a:t>
            </a:r>
          </a:p>
          <a:p>
            <a:pPr marL="0" lvl="0" indent="0">
              <a:buNone/>
            </a:pPr>
            <a:endParaRPr lang="cs-CZ" dirty="0"/>
          </a:p>
          <a:p>
            <a:pPr marL="0" lvl="0" indent="0">
              <a:buNone/>
            </a:pPr>
            <a:r>
              <a:rPr lang="cs-CZ" sz="2400" dirty="0">
                <a:solidFill>
                  <a:srgbClr val="C00000"/>
                </a:solidFill>
              </a:rPr>
              <a:t>1. přístup: analogie přímé řeči </a:t>
            </a:r>
            <a:r>
              <a:rPr lang="cs-CZ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sz="2400" dirty="0">
                <a:solidFill>
                  <a:srgbClr val="C00000"/>
                </a:solidFill>
              </a:rPr>
              <a:t>uvozující věta není součástí syntaktické struktury</a:t>
            </a:r>
            <a:endParaRPr lang="cs-CZ" sz="2400" dirty="0"/>
          </a:p>
          <a:p>
            <a:pPr marL="0" lvl="0" indent="0">
              <a:buNone/>
            </a:pPr>
            <a:endParaRPr lang="cs-CZ" sz="2400" dirty="0"/>
          </a:p>
          <a:p>
            <a:pPr marL="0" lvl="0" indent="0">
              <a:buNone/>
            </a:pPr>
            <a:r>
              <a:rPr lang="cs-CZ" sz="2400" dirty="0"/>
              <a:t>H1a…		H1b ≡ H3 předmět</a:t>
            </a:r>
          </a:p>
          <a:p>
            <a:pPr marL="0" lvl="0" indent="0">
              <a:buNone/>
            </a:pPr>
            <a:endParaRPr lang="cs-CZ" sz="2400" dirty="0"/>
          </a:p>
          <a:p>
            <a:pPr marL="0" lvl="0" indent="0">
              <a:buNone/>
            </a:pPr>
            <a:r>
              <a:rPr lang="cs-CZ" sz="2400" dirty="0"/>
              <a:t>				V3 + V4 +V5  předmětná	V6 + V7 přípustková</a:t>
            </a:r>
          </a:p>
          <a:p>
            <a:pPr marL="0" lvl="0" indent="0">
              <a:buNone/>
            </a:pPr>
            <a:endParaRPr lang="cs-CZ" sz="2400" dirty="0"/>
          </a:p>
          <a:p>
            <a:pPr marL="0" lvl="0" indent="0">
              <a:buNone/>
            </a:pPr>
            <a:r>
              <a:rPr lang="cs-CZ" sz="2400" dirty="0"/>
              <a:t>									V8 přívlastková</a:t>
            </a:r>
          </a:p>
          <a:p>
            <a:pPr marL="0" indent="0">
              <a:buNone/>
            </a:pPr>
            <a:endParaRPr lang="cs-CZ" dirty="0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4D0FC1C-9637-4D3A-BD81-713131FB8468}"/>
              </a:ext>
            </a:extLst>
          </p:cNvPr>
          <p:cNvCxnSpPr/>
          <p:nvPr/>
        </p:nvCxnSpPr>
        <p:spPr>
          <a:xfrm>
            <a:off x="3724977" y="3878980"/>
            <a:ext cx="1058779" cy="6160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1CB1644F-B882-4BBE-A161-A8E6E47FCFC2}"/>
              </a:ext>
            </a:extLst>
          </p:cNvPr>
          <p:cNvCxnSpPr/>
          <p:nvPr/>
        </p:nvCxnSpPr>
        <p:spPr>
          <a:xfrm flipH="1" flipV="1">
            <a:off x="3724977" y="3878981"/>
            <a:ext cx="4677878" cy="6160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23C41002-429B-47FF-AD73-5C4FCC237475}"/>
              </a:ext>
            </a:extLst>
          </p:cNvPr>
          <p:cNvCxnSpPr/>
          <p:nvPr/>
        </p:nvCxnSpPr>
        <p:spPr>
          <a:xfrm flipH="1" flipV="1">
            <a:off x="8999621" y="5265019"/>
            <a:ext cx="269507" cy="6063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11" name="Rukopis 10">
                <a:extLst>
                  <a:ext uri="{FF2B5EF4-FFF2-40B4-BE49-F238E27FC236}">
                    <a16:creationId xmlns:a16="http://schemas.microsoft.com/office/drawing/2014/main" id="{7FF26A9F-7D26-4FA2-8FF1-4A591081B22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556880" y="338040"/>
              <a:ext cx="4091760" cy="4493160"/>
            </p14:xfrm>
          </p:contentPart>
        </mc:Choice>
        <mc:Fallback>
          <p:pic>
            <p:nvPicPr>
              <p:cNvPr id="11" name="Rukopis 10">
                <a:extLst>
                  <a:ext uri="{FF2B5EF4-FFF2-40B4-BE49-F238E27FC236}">
                    <a16:creationId xmlns:a16="http://schemas.microsoft.com/office/drawing/2014/main" id="{7FF26A9F-7D26-4FA2-8FF1-4A591081B22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47520" y="328680"/>
                <a:ext cx="4110480" cy="451188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Zvuk 11">
            <a:hlinkClick r:id="" action="ppaction://media"/>
            <a:extLst>
              <a:ext uri="{FF2B5EF4-FFF2-40B4-BE49-F238E27FC236}">
                <a16:creationId xmlns:a16="http://schemas.microsoft.com/office/drawing/2014/main" id="{1D1511F8-083F-4D61-90C4-5752DCCD35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519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182"/>
    </mc:Choice>
    <mc:Fallback>
      <p:transition spd="slow" advTm="219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67E9C97-7602-417B-82B2-9A35F7A17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4261"/>
            <a:ext cx="10689236" cy="608861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dirty="0"/>
              <a:t>A v tom právě, </a:t>
            </a:r>
            <a:r>
              <a:rPr lang="cs-CZ" dirty="0">
                <a:solidFill>
                  <a:srgbClr val="C00000"/>
                </a:solidFill>
              </a:rPr>
              <a:t>říkal jsem si</a:t>
            </a:r>
            <a:r>
              <a:rPr lang="cs-CZ" dirty="0"/>
              <a:t>, je velikost našeho řádu: po celá staletí mniši přihlíželi, jak se do země hrnou houfy barbarů, drancují jejich opatství a celou říši uvrhují do plamenů, a přesto nepřestali milovat pergameny a barvy a dál si četli ševelíce rty slova, která si po staletí předávali.</a:t>
            </a:r>
          </a:p>
          <a:p>
            <a:pPr marL="0" lvl="0" indent="0">
              <a:buNone/>
            </a:pPr>
            <a:endParaRPr lang="cs-CZ" dirty="0"/>
          </a:p>
          <a:p>
            <a:pPr marL="0" lvl="0" indent="0">
              <a:buNone/>
            </a:pPr>
            <a:r>
              <a:rPr lang="cs-CZ" dirty="0">
                <a:solidFill>
                  <a:srgbClr val="C00000"/>
                </a:solidFill>
              </a:rPr>
              <a:t>2. přístup: uvozující věta je součástí syntaktické struktury</a:t>
            </a:r>
            <a:endParaRPr lang="cs-CZ" dirty="0"/>
          </a:p>
          <a:p>
            <a:pPr marL="0" lvl="0" indent="0">
              <a:buNone/>
            </a:pPr>
            <a:r>
              <a:rPr lang="cs-CZ" sz="2400" dirty="0"/>
              <a:t>	H2</a:t>
            </a:r>
          </a:p>
          <a:p>
            <a:pPr marL="0" lvl="0" indent="0">
              <a:buNone/>
            </a:pPr>
            <a:endParaRPr lang="cs-CZ" sz="2400" dirty="0"/>
          </a:p>
          <a:p>
            <a:pPr marL="0" lvl="0" indent="0">
              <a:buNone/>
            </a:pPr>
            <a:r>
              <a:rPr lang="cs-CZ" sz="2400" dirty="0"/>
              <a:t>V1a…		V1b ≡ V3 předmět</a:t>
            </a:r>
          </a:p>
          <a:p>
            <a:pPr marL="0" lvl="0" indent="0">
              <a:buNone/>
            </a:pPr>
            <a:endParaRPr lang="cs-CZ" sz="2400" dirty="0"/>
          </a:p>
          <a:p>
            <a:pPr marL="0" lvl="0" indent="0">
              <a:buNone/>
            </a:pPr>
            <a:r>
              <a:rPr lang="cs-CZ" sz="2400" dirty="0"/>
              <a:t>				V4 + V5 + V6  předmětná	V7 + V8 přípustková</a:t>
            </a:r>
          </a:p>
          <a:p>
            <a:pPr marL="0" lvl="0" indent="0">
              <a:buNone/>
            </a:pPr>
            <a:endParaRPr lang="cs-CZ" sz="2400" dirty="0"/>
          </a:p>
          <a:p>
            <a:pPr marL="0" lvl="0" indent="0">
              <a:buNone/>
            </a:pPr>
            <a:r>
              <a:rPr lang="cs-CZ" sz="2400" dirty="0"/>
              <a:t>									V9 přívlastková</a:t>
            </a:r>
          </a:p>
          <a:p>
            <a:pPr marL="0" indent="0">
              <a:buNone/>
            </a:pPr>
            <a:endParaRPr lang="cs-CZ" dirty="0"/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8AE8C527-9F60-44C1-AA4D-21C47B704F60}"/>
              </a:ext>
            </a:extLst>
          </p:cNvPr>
          <p:cNvCxnSpPr/>
          <p:nvPr/>
        </p:nvCxnSpPr>
        <p:spPr>
          <a:xfrm flipV="1">
            <a:off x="1357162" y="3429000"/>
            <a:ext cx="539015" cy="6424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4D0FC1C-9637-4D3A-BD81-713131FB8468}"/>
              </a:ext>
            </a:extLst>
          </p:cNvPr>
          <p:cNvCxnSpPr/>
          <p:nvPr/>
        </p:nvCxnSpPr>
        <p:spPr>
          <a:xfrm>
            <a:off x="3724977" y="4350619"/>
            <a:ext cx="1058779" cy="6160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1CB1644F-B882-4BBE-A161-A8E6E47FCFC2}"/>
              </a:ext>
            </a:extLst>
          </p:cNvPr>
          <p:cNvCxnSpPr/>
          <p:nvPr/>
        </p:nvCxnSpPr>
        <p:spPr>
          <a:xfrm flipH="1" flipV="1">
            <a:off x="3744227" y="4360244"/>
            <a:ext cx="4677878" cy="6160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23C41002-429B-47FF-AD73-5C4FCC237475}"/>
              </a:ext>
            </a:extLst>
          </p:cNvPr>
          <p:cNvCxnSpPr/>
          <p:nvPr/>
        </p:nvCxnSpPr>
        <p:spPr>
          <a:xfrm flipH="1" flipV="1">
            <a:off x="8999621" y="5265019"/>
            <a:ext cx="269507" cy="6063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3B6EC8B8-372A-406E-AC6A-B1588DD006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83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20"/>
    </mc:Choice>
    <mc:Fallback>
      <p:transition spd="slow" advTm="35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6D8CAA0-0FD4-4E85-A074-0EC5FFFAC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59622"/>
            <a:ext cx="12198347" cy="1569378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103924D-8BFA-4203-BC1D-BAD84C80DE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64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419"/>
    </mc:Choice>
    <mc:Fallback>
      <p:transition spd="slow" advTm="156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souvětí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souvětí souřadné (parataktické)</a:t>
            </a:r>
            <a:endParaRPr lang="cs-CZ" dirty="0"/>
          </a:p>
          <a:p>
            <a:pPr lvl="0"/>
            <a:r>
              <a:rPr lang="cs-CZ" dirty="0"/>
              <a:t>obsahuje alespoň dvě hlavní věty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b="1" dirty="0"/>
              <a:t>souvětí podřadné (hypotaktické)</a:t>
            </a:r>
            <a:endParaRPr lang="cs-CZ" dirty="0"/>
          </a:p>
          <a:p>
            <a:pPr lvl="0"/>
            <a:r>
              <a:rPr lang="cs-CZ" dirty="0"/>
              <a:t>pouze jedna věta není řízena žádnou jinou větou, není závislá (= pouze jedna hlavní věta)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5F66246-7D6B-468D-B917-8412872430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37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45"/>
    </mc:Choice>
    <mc:Fallback>
      <p:transition spd="slow" advTm="35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vedlejší věta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7022" y="1664677"/>
            <a:ext cx="11025424" cy="45122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= věta, která je řízena jinou větou, de facto tvoří její větný člen</a:t>
            </a:r>
          </a:p>
          <a:p>
            <a:pPr lvl="0"/>
            <a:r>
              <a:rPr lang="cs-CZ" dirty="0"/>
              <a:t>je uvozena podřadicím spojovacím výrazem, ten je součástí vedlejší věty, může být jejím větným členem (jak, proč, která…)</a:t>
            </a:r>
          </a:p>
          <a:p>
            <a:pPr lvl="0"/>
            <a:endParaRPr lang="cs-CZ" dirty="0"/>
          </a:p>
          <a:p>
            <a:pPr lvl="0"/>
            <a:r>
              <a:rPr lang="cs-CZ" dirty="0"/>
              <a:t>tzv. </a:t>
            </a:r>
            <a:r>
              <a:rPr lang="cs-CZ" b="1" dirty="0"/>
              <a:t>nepravé vedlejší věty</a:t>
            </a:r>
            <a:r>
              <a:rPr lang="cs-CZ" dirty="0"/>
              <a:t> (vztažné/přívlastkové, podmínkové, účelové)</a:t>
            </a:r>
          </a:p>
          <a:p>
            <a:pPr lvl="1"/>
            <a:r>
              <a:rPr lang="cs-CZ" i="1" dirty="0"/>
              <a:t>Vzala si muže, </a:t>
            </a:r>
            <a:r>
              <a:rPr lang="cs-CZ" i="1" u="sng" dirty="0"/>
              <a:t>se kterým</a:t>
            </a:r>
            <a:r>
              <a:rPr lang="cs-CZ" i="1" dirty="0"/>
              <a:t> prožila krásný život. </a:t>
            </a:r>
          </a:p>
          <a:p>
            <a:pPr marL="914400" lvl="2" indent="0">
              <a:buNone/>
            </a:pPr>
            <a:r>
              <a:rPr lang="cs-CZ" i="1" dirty="0"/>
              <a:t>× Vzala si muže, se kterým se poznala v práci.</a:t>
            </a:r>
          </a:p>
          <a:p>
            <a:pPr lvl="2"/>
            <a:r>
              <a:rPr lang="cs-CZ" dirty="0"/>
              <a:t>tak časté, že lze dnes jen těžko považovat za nepřijatelné, rušivé (viz F. Daneš: Takzvané „vztažné věty nepřívlastkové“: současné názory na jejich status, NŘ 2009; http://nase-rec.ujc.cas.cz/</a:t>
            </a:r>
            <a:r>
              <a:rPr lang="cs-CZ" dirty="0" err="1"/>
              <a:t>archiv.php?art</a:t>
            </a:r>
            <a:r>
              <a:rPr lang="cs-CZ" dirty="0"/>
              <a:t>=8054)</a:t>
            </a:r>
          </a:p>
          <a:p>
            <a:pPr lvl="1"/>
            <a:r>
              <a:rPr lang="cs-CZ" i="1" u="sng" dirty="0"/>
              <a:t>Zatímco</a:t>
            </a:r>
            <a:r>
              <a:rPr lang="cs-CZ" i="1" dirty="0"/>
              <a:t> lyžování nesnášel, bobování úplně miloval.</a:t>
            </a:r>
            <a:endParaRPr lang="cs-CZ" dirty="0"/>
          </a:p>
          <a:p>
            <a:pPr lvl="1"/>
            <a:r>
              <a:rPr lang="cs-CZ" i="1" dirty="0"/>
              <a:t>Koupil si psa, </a:t>
            </a:r>
            <a:r>
              <a:rPr lang="cs-CZ" i="1" u="sng" dirty="0"/>
              <a:t>aby</a:t>
            </a:r>
            <a:r>
              <a:rPr lang="cs-CZ" i="1" dirty="0"/>
              <a:t> ho po pár dnech pokousal.</a:t>
            </a:r>
            <a:endParaRPr lang="cs-CZ" dirty="0"/>
          </a:p>
          <a:p>
            <a:endParaRPr lang="cs-CZ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A0ED4DE5-C4F6-4834-9BAF-F1EB3B6D0D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217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8906"/>
    </mc:Choice>
    <mc:Fallback>
      <p:transition spd="slow" advTm="548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souřadně spojené věty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cs-CZ" b="1" dirty="0"/>
              <a:t>koordinační</a:t>
            </a:r>
            <a:endParaRPr lang="cs-CZ" dirty="0"/>
          </a:p>
          <a:p>
            <a:pPr lvl="1"/>
            <a:r>
              <a:rPr lang="cs-CZ" b="1" dirty="0"/>
              <a:t>konjunktivní </a:t>
            </a:r>
            <a:r>
              <a:rPr lang="cs-CZ" dirty="0"/>
              <a:t>– slučovací</a:t>
            </a:r>
          </a:p>
          <a:p>
            <a:pPr lvl="1"/>
            <a:r>
              <a:rPr lang="cs-CZ" b="1" dirty="0"/>
              <a:t>adverzativní </a:t>
            </a:r>
            <a:r>
              <a:rPr lang="cs-CZ" dirty="0"/>
              <a:t>– odporovací</a:t>
            </a:r>
          </a:p>
          <a:p>
            <a:pPr lvl="1"/>
            <a:r>
              <a:rPr lang="cs-CZ" b="1" dirty="0"/>
              <a:t>alternativní</a:t>
            </a:r>
            <a:r>
              <a:rPr lang="cs-CZ" dirty="0"/>
              <a:t> (vč. disjunktivního)</a:t>
            </a:r>
          </a:p>
          <a:p>
            <a:pPr lvl="1"/>
            <a:r>
              <a:rPr lang="cs-CZ" b="1" dirty="0"/>
              <a:t>gradační </a:t>
            </a:r>
            <a:r>
              <a:rPr lang="cs-CZ" dirty="0"/>
              <a:t>– stupňovací</a:t>
            </a:r>
          </a:p>
          <a:p>
            <a:pPr lvl="0"/>
            <a:r>
              <a:rPr lang="cs-CZ" b="1" dirty="0"/>
              <a:t>determinační</a:t>
            </a:r>
            <a:endParaRPr lang="cs-CZ" dirty="0"/>
          </a:p>
          <a:p>
            <a:pPr lvl="1"/>
            <a:r>
              <a:rPr lang="cs-CZ" b="1" dirty="0"/>
              <a:t>konkluzivní: příčina/důsledek</a:t>
            </a:r>
            <a:endParaRPr lang="cs-CZ" dirty="0"/>
          </a:p>
          <a:p>
            <a:endParaRPr lang="cs-CZ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58522"/>
              </p:ext>
            </p:extLst>
          </p:nvPr>
        </p:nvGraphicFramePr>
        <p:xfrm>
          <a:off x="6916615" y="1437742"/>
          <a:ext cx="3657600" cy="4766689"/>
        </p:xfrm>
        <a:graphic>
          <a:graphicData uri="http://schemas.openxmlformats.org/drawingml/2006/table">
            <a:tbl>
              <a:tblPr firstRow="1" firstCol="1" bandRow="1"/>
              <a:tblGrid>
                <a:gridCol w="926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14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891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symbol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Calibri"/>
                          <a:ea typeface="Calibri"/>
                          <a:cs typeface="Calibri"/>
                        </a:rPr>
                        <a:t>vztah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91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800">
                          <a:effectLst/>
                          <a:latin typeface="Calibri"/>
                          <a:ea typeface="Calibri"/>
                          <a:cs typeface="Calibri"/>
                        </a:rPr>
                        <a:t>+</a:t>
                      </a:r>
                      <a:endParaRPr lang="cs-CZ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konjunktivní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91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x</a:t>
                      </a:r>
                      <a:endParaRPr lang="cs-CZ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adverzativní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891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800">
                          <a:effectLst/>
                          <a:latin typeface="Calibri"/>
                          <a:ea typeface="Calibri"/>
                          <a:cs typeface="Calibri"/>
                        </a:rPr>
                        <a:t>v</a:t>
                      </a:r>
                      <a:endParaRPr lang="cs-CZ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alternativní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891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┌┘</a:t>
                      </a:r>
                      <a:endParaRPr lang="cs-CZ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gradační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4820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→</a:t>
                      </a:r>
                      <a:endParaRPr lang="cs-CZ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←</a:t>
                      </a:r>
                      <a:endParaRPr lang="cs-CZ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vztah </a:t>
                      </a:r>
                      <a:r>
                        <a:rPr lang="cs-CZ" sz="1800" dirty="0" err="1">
                          <a:effectLst/>
                          <a:latin typeface="Calibri"/>
                          <a:ea typeface="Calibri"/>
                          <a:cs typeface="Calibri"/>
                        </a:rPr>
                        <a:t>příč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Calibri"/>
                        </a:rPr>
                        <a:t>iny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 a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Calibri"/>
                        </a:rPr>
                        <a:t>důsledku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(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Calibri"/>
                        </a:rPr>
                        <a:t>šipka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Calibri"/>
                        </a:rPr>
                        <a:t>vede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 k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Calibri"/>
                        </a:rPr>
                        <a:t>části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,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v níž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 se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Calibri"/>
                        </a:rPr>
                        <a:t>vyjadřuje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Calibri"/>
                        </a:rPr>
                        <a:t>důsledek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)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891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≡</a:t>
                      </a:r>
                      <a:endParaRPr lang="cs-CZ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Calibri"/>
                        </a:rPr>
                        <a:t>adordinační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C46FC8B-8E83-436A-AE5E-6F2DA47341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08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973"/>
    </mc:Choice>
    <mc:Fallback>
      <p:transition spd="slow" advTm="173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souřadně spojené věty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err="1"/>
              <a:t>adordinační</a:t>
            </a:r>
            <a:r>
              <a:rPr lang="cs-CZ" b="1" dirty="0"/>
              <a:t> </a:t>
            </a:r>
            <a:r>
              <a:rPr lang="cs-CZ" dirty="0"/>
              <a:t>(specifikaci nemusíte k testu umět)</a:t>
            </a:r>
          </a:p>
          <a:p>
            <a:pPr lvl="0"/>
            <a:r>
              <a:rPr lang="cs-CZ" dirty="0"/>
              <a:t>specifikace (dvojtečka, pomlčka vyjadřuje vztah)</a:t>
            </a:r>
          </a:p>
          <a:p>
            <a:pPr lvl="0"/>
            <a:r>
              <a:rPr lang="cs-CZ" dirty="0"/>
              <a:t>exemplifikace (</a:t>
            </a:r>
            <a:r>
              <a:rPr lang="cs-CZ" i="1" dirty="0"/>
              <a:t>například</a:t>
            </a:r>
            <a:r>
              <a:rPr lang="cs-CZ" dirty="0"/>
              <a:t>)</a:t>
            </a:r>
          </a:p>
          <a:p>
            <a:pPr lvl="0"/>
            <a:r>
              <a:rPr lang="cs-CZ" dirty="0"/>
              <a:t>generalizace (</a:t>
            </a:r>
            <a:r>
              <a:rPr lang="cs-CZ" i="1" dirty="0"/>
              <a:t>shrnuto</a:t>
            </a:r>
            <a:r>
              <a:rPr lang="cs-CZ" dirty="0"/>
              <a:t>, </a:t>
            </a:r>
            <a:r>
              <a:rPr lang="cs-CZ" i="1" dirty="0"/>
              <a:t>stručně řečeno</a:t>
            </a:r>
            <a:r>
              <a:rPr lang="cs-CZ" dirty="0"/>
              <a:t>...)</a:t>
            </a:r>
          </a:p>
          <a:p>
            <a:pPr lvl="0"/>
            <a:r>
              <a:rPr lang="cs-CZ" dirty="0"/>
              <a:t>ekvivalence (</a:t>
            </a:r>
            <a:r>
              <a:rPr lang="cs-CZ" i="1" dirty="0"/>
              <a:t>čili</a:t>
            </a:r>
            <a:r>
              <a:rPr lang="cs-CZ" dirty="0"/>
              <a:t>, </a:t>
            </a:r>
            <a:r>
              <a:rPr lang="cs-CZ" i="1" dirty="0"/>
              <a:t>neboli</a:t>
            </a:r>
            <a:r>
              <a:rPr lang="cs-CZ" dirty="0"/>
              <a:t>...)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C040F6F-90E4-418B-BF62-3E39F0875F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690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500"/>
    </mc:Choice>
    <mc:Fallback>
      <p:transition spd="slow" advTm="4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grafické znázornění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Když přišla domů (V1), zjistila (H2), že nikdo z těch (V3a), kteří jí slíbili pomoc (V4), ještě nedorazil (V3b), a tak se rozhodla (H5), že začne s vařením sama (V6), protože už bylo dost hodin (V7) a večeře měla být tentokrát velmi slavnostní (V8).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782" y="3468582"/>
            <a:ext cx="8928893" cy="2301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C4CF850D-792C-4D66-9AEE-AC9D3ECF465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780720" y="2456640"/>
              <a:ext cx="4986720" cy="3242160"/>
            </p14:xfrm>
          </p:contentPart>
        </mc:Choice>
        <mc:Fallback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C4CF850D-792C-4D66-9AEE-AC9D3ECF46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71360" y="2447280"/>
                <a:ext cx="5005440" cy="32608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A28D7B4D-132C-4286-B914-61D576C904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42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212"/>
    </mc:Choice>
    <mc:Fallback>
      <p:transition spd="slow" advTm="200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67E9C97-7602-417B-82B2-9A35F7A17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9015"/>
            <a:ext cx="10689236" cy="5953860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dirty="0"/>
              <a:t>Pstruhy v tocích, kam vyvěrají čističky odpadních vod, ovlivňují psychoaktivní látky jako antidepresiva, jejichž zbytky se do vody tímto způsobem dostávají.</a:t>
            </a:r>
          </a:p>
          <a:p>
            <a:pPr marL="514350" lvl="0" indent="-514350">
              <a:buFont typeface="+mj-lt"/>
              <a:buAutoNum type="arabicPeriod"/>
            </a:pPr>
            <a:r>
              <a:rPr lang="cs-CZ" dirty="0"/>
              <a:t>Že bude americký prezident hlavní hvězdou summitu, bylo samozřejmě jasné dávno předtím, než přistál v Británii, ačkoliv to bylo letos už podruhé.</a:t>
            </a:r>
          </a:p>
          <a:p>
            <a:pPr marL="514350" lvl="0" indent="-514350">
              <a:buFont typeface="+mj-lt"/>
              <a:buAutoNum type="arabicPeriod"/>
            </a:pPr>
            <a:r>
              <a:rPr lang="cs-CZ" dirty="0"/>
              <a:t>Kdybyste krokodýla potkali v jeho přirozeném prostředí, mohli byste ho vidět, jak dokáže bleskurychle ulovit i živočichy skoro tak velké, jako je on sám.</a:t>
            </a:r>
          </a:p>
          <a:p>
            <a:pPr marL="514350" lvl="0" indent="-514350">
              <a:buFont typeface="+mj-lt"/>
              <a:buAutoNum type="arabicPeriod"/>
            </a:pPr>
            <a:r>
              <a:rPr lang="cs-CZ" dirty="0"/>
              <a:t>Pak chýše hořela jako pochodeň a šla z ní veliká záře, a kdyby nebylo vidět mezi žhavými poleny nebohé zuhelnatělé tělo, mohl bych si myslit, že stojím před hořícím dubem.</a:t>
            </a:r>
          </a:p>
          <a:p>
            <a:pPr marL="514350" lvl="0" indent="-514350">
              <a:buFont typeface="+mj-lt"/>
              <a:buAutoNum type="arabicPeriod"/>
            </a:pPr>
            <a:r>
              <a:rPr lang="cs-CZ" dirty="0"/>
              <a:t>V českém týmu je osm mužů a šest žen, avšak Petra Chocová má teplotu, onemocněla totiž angínou, a není tudíž vyloučeno, že se bude muset odhlásit ze své nejsilnější padesátky, na níž se předloni stala mistryní Evropy v dlouhém i v krátkém bazénu.</a:t>
            </a:r>
          </a:p>
          <a:p>
            <a:pPr marL="514350" lvl="0" indent="-514350">
              <a:buFont typeface="+mj-lt"/>
              <a:buAutoNum type="arabicPeriod"/>
            </a:pPr>
            <a:r>
              <a:rPr lang="cs-CZ" dirty="0"/>
              <a:t>A v tom právě, říkal jsem si, je velikost našeho řádu: po celá staletí mniši přihlíželi, jak se do země hrnou houfy barbarů, drancují jejich opatství a celou říši uvrhují do plamenů, a přesto nepřestali milovat pergameny a barvy a dál si četli ševelíce rty slova, která si po staletí předávali.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F89D080-3829-4463-8227-9E3551E538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241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62"/>
    </mc:Choice>
    <mc:Fallback>
      <p:transition spd="slow" advTm="18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67E9C97-7602-417B-82B2-9A35F7A17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6155"/>
            <a:ext cx="10689236" cy="536671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dirty="0"/>
              <a:t>Pstruhy v tocích, kam vyvěrají čističky odpadních vod, ovlivňují psychoaktivní látky jako antidepresiva, jejichž zbytky se do vody tímto způsobem dostávají.</a:t>
            </a:r>
          </a:p>
          <a:p>
            <a:pPr marL="0" indent="0">
              <a:buNone/>
            </a:pPr>
            <a:r>
              <a:rPr lang="cs-CZ" dirty="0"/>
              <a:t>H1a... 		H1b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V2 přívlastková		V3 přívlastková</a:t>
            </a:r>
          </a:p>
          <a:p>
            <a:pPr marL="0" indent="0">
              <a:buNone/>
            </a:pPr>
            <a:endParaRPr lang="cs-CZ" dirty="0"/>
          </a:p>
          <a:p>
            <a:pPr marL="0" lvl="0" indent="0">
              <a:buNone/>
            </a:pPr>
            <a:r>
              <a:rPr lang="cs-CZ" dirty="0"/>
              <a:t>Že bude americký prezident hlavní hvězdou summitu, bylo samozřejmě jasné dávno předtím, než přistál v Británii, ačkoliv to bylo letos už podruhé.</a:t>
            </a:r>
          </a:p>
          <a:p>
            <a:pPr marL="0" indent="0">
              <a:buNone/>
            </a:pPr>
            <a:r>
              <a:rPr lang="cs-CZ" dirty="0"/>
              <a:t>		H2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V1 podmětná		V3 časová	V4 přípustková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1E0C6231-61FD-49CE-B04C-EE5E1C11DC70}"/>
              </a:ext>
            </a:extLst>
          </p:cNvPr>
          <p:cNvCxnSpPr/>
          <p:nvPr/>
        </p:nvCxnSpPr>
        <p:spPr>
          <a:xfrm>
            <a:off x="1203157" y="2353377"/>
            <a:ext cx="693019" cy="587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737E7CC4-915B-412D-887C-C085C1FB2D53}"/>
              </a:ext>
            </a:extLst>
          </p:cNvPr>
          <p:cNvCxnSpPr>
            <a:cxnSpLocks/>
          </p:cNvCxnSpPr>
          <p:nvPr/>
        </p:nvCxnSpPr>
        <p:spPr>
          <a:xfrm>
            <a:off x="3133023" y="2353377"/>
            <a:ext cx="2478505" cy="587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F0740D0F-53B3-4AA0-A90A-A2610FBDE9E7}"/>
              </a:ext>
            </a:extLst>
          </p:cNvPr>
          <p:cNvCxnSpPr/>
          <p:nvPr/>
        </p:nvCxnSpPr>
        <p:spPr>
          <a:xfrm flipV="1">
            <a:off x="1337912" y="5139891"/>
            <a:ext cx="1607419" cy="6448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F4717B1C-89BD-4958-B59B-6D04ECDF751C}"/>
              </a:ext>
            </a:extLst>
          </p:cNvPr>
          <p:cNvCxnSpPr/>
          <p:nvPr/>
        </p:nvCxnSpPr>
        <p:spPr>
          <a:xfrm flipH="1" flipV="1">
            <a:off x="2974206" y="5130265"/>
            <a:ext cx="943276" cy="6015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867CFAB8-7C10-4972-93D1-AC7A0CDBF517}"/>
              </a:ext>
            </a:extLst>
          </p:cNvPr>
          <p:cNvCxnSpPr/>
          <p:nvPr/>
        </p:nvCxnSpPr>
        <p:spPr>
          <a:xfrm flipH="1" flipV="1">
            <a:off x="2945331" y="5139891"/>
            <a:ext cx="2772075" cy="6448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Zvuk 15">
            <a:hlinkClick r:id="" action="ppaction://media"/>
            <a:extLst>
              <a:ext uri="{FF2B5EF4-FFF2-40B4-BE49-F238E27FC236}">
                <a16:creationId xmlns:a16="http://schemas.microsoft.com/office/drawing/2014/main" id="{9D5B57C1-5B2D-4B7C-BD93-5BD47FE72E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53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797"/>
    </mc:Choice>
    <mc:Fallback>
      <p:transition spd="slow" advTm="137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67E9C97-7602-417B-82B2-9A35F7A17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0514"/>
            <a:ext cx="10689236" cy="5992361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cs-CZ" dirty="0"/>
              <a:t>Kdybyste krokodýla potkali v jeho přirozeném prostředí, mohli byste ho vidět, jak dokáže bleskurychle ulovit i živočichy skoro tak velké, jako je on sám.</a:t>
            </a:r>
          </a:p>
          <a:p>
            <a:pPr marL="0" lvl="0" indent="0">
              <a:buNone/>
            </a:pPr>
            <a:r>
              <a:rPr lang="cs-CZ" dirty="0"/>
              <a:t>		H2</a:t>
            </a:r>
          </a:p>
          <a:p>
            <a:pPr marL="0" lv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V1 podmínková 	V3 doplňková</a:t>
            </a:r>
          </a:p>
          <a:p>
            <a:pPr marL="0" lvl="0" indent="0">
              <a:buNone/>
            </a:pPr>
            <a:endParaRPr lang="cs-CZ" dirty="0"/>
          </a:p>
          <a:p>
            <a:pPr marL="0" lvl="0" indent="0">
              <a:buNone/>
            </a:pPr>
            <a:r>
              <a:rPr lang="cs-CZ" dirty="0"/>
              <a:t>				V4 měrová</a:t>
            </a:r>
          </a:p>
          <a:p>
            <a:pPr marL="0" lvl="0" indent="0">
              <a:buNone/>
            </a:pPr>
            <a:endParaRPr lang="cs-CZ" dirty="0"/>
          </a:p>
          <a:p>
            <a:pPr marL="0" lvl="0" indent="0">
              <a:buNone/>
            </a:pPr>
            <a:r>
              <a:rPr lang="cs-CZ" dirty="0"/>
              <a:t>Pak chýše hořela jako pochodeň a šla z ní veliká záře, a kdyby nebylo vidět mezi žhavými poleny nebohé zuhelnatělé tělo, mohl bych si myslit, že stojím před hořícím dubem.</a:t>
            </a:r>
          </a:p>
          <a:p>
            <a:pPr marL="0" lvl="0" indent="0">
              <a:buNone/>
            </a:pPr>
            <a:r>
              <a:rPr lang="cs-CZ" dirty="0"/>
              <a:t>H1	+	H2		+ 		H4</a:t>
            </a:r>
          </a:p>
          <a:p>
            <a:pPr marL="0" lvl="0" indent="0">
              <a:buNone/>
            </a:pPr>
            <a:endParaRPr lang="cs-CZ" dirty="0"/>
          </a:p>
          <a:p>
            <a:pPr marL="0" lvl="0" indent="0">
              <a:buNone/>
            </a:pPr>
            <a:r>
              <a:rPr lang="cs-CZ" dirty="0"/>
              <a:t>				V3 podmínková	V5 předmětná</a:t>
            </a:r>
          </a:p>
          <a:p>
            <a:pPr marL="0" indent="0">
              <a:buNone/>
            </a:pPr>
            <a:endParaRPr lang="cs-CZ" dirty="0"/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B510E083-64C4-4618-BE4B-E9BF14C84AFE}"/>
              </a:ext>
            </a:extLst>
          </p:cNvPr>
          <p:cNvCxnSpPr>
            <a:cxnSpLocks/>
          </p:cNvCxnSpPr>
          <p:nvPr/>
        </p:nvCxnSpPr>
        <p:spPr>
          <a:xfrm flipV="1">
            <a:off x="1280160" y="1607420"/>
            <a:ext cx="1684421" cy="5101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537D1CDF-AEC2-451E-984D-2DA8C1ABC805}"/>
              </a:ext>
            </a:extLst>
          </p:cNvPr>
          <p:cNvCxnSpPr>
            <a:cxnSpLocks/>
          </p:cNvCxnSpPr>
          <p:nvPr/>
        </p:nvCxnSpPr>
        <p:spPr>
          <a:xfrm flipH="1" flipV="1">
            <a:off x="2964582" y="1607421"/>
            <a:ext cx="818146" cy="5101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45BDBA47-0836-4985-AA97-E4B4626B8817}"/>
              </a:ext>
            </a:extLst>
          </p:cNvPr>
          <p:cNvCxnSpPr>
            <a:cxnSpLocks/>
          </p:cNvCxnSpPr>
          <p:nvPr/>
        </p:nvCxnSpPr>
        <p:spPr>
          <a:xfrm flipH="1" flipV="1">
            <a:off x="3898232" y="2502571"/>
            <a:ext cx="818147" cy="5005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03EEEC0D-6FBD-4279-A3B5-466113F575F1}"/>
              </a:ext>
            </a:extLst>
          </p:cNvPr>
          <p:cNvCxnSpPr>
            <a:cxnSpLocks/>
          </p:cNvCxnSpPr>
          <p:nvPr/>
        </p:nvCxnSpPr>
        <p:spPr>
          <a:xfrm flipV="1">
            <a:off x="4819049" y="5342021"/>
            <a:ext cx="1636295" cy="5293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FBF5E7FE-D88A-4E59-90D6-0F329F0EA6F4}"/>
              </a:ext>
            </a:extLst>
          </p:cNvPr>
          <p:cNvCxnSpPr>
            <a:cxnSpLocks/>
          </p:cNvCxnSpPr>
          <p:nvPr/>
        </p:nvCxnSpPr>
        <p:spPr>
          <a:xfrm flipH="1" flipV="1">
            <a:off x="6455344" y="5342022"/>
            <a:ext cx="914400" cy="5293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Obrázek 24">
            <a:extLst>
              <a:ext uri="{FF2B5EF4-FFF2-40B4-BE49-F238E27FC236}">
                <a16:creationId xmlns:a16="http://schemas.microsoft.com/office/drawing/2014/main" id="{20FD3DC6-5A15-468D-9A59-942E1082E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2668" y="1431008"/>
            <a:ext cx="2143125" cy="214312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7" name="Rukopis 26">
                <a:extLst>
                  <a:ext uri="{FF2B5EF4-FFF2-40B4-BE49-F238E27FC236}">
                    <a16:creationId xmlns:a16="http://schemas.microsoft.com/office/drawing/2014/main" id="{06F5CAE0-1CC8-49AA-A7C9-14A2CC5E45E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899480" y="3762720"/>
              <a:ext cx="1808640" cy="584640"/>
            </p14:xfrm>
          </p:contentPart>
        </mc:Choice>
        <mc:Fallback>
          <p:pic>
            <p:nvPicPr>
              <p:cNvPr id="27" name="Rukopis 26">
                <a:extLst>
                  <a:ext uri="{FF2B5EF4-FFF2-40B4-BE49-F238E27FC236}">
                    <a16:creationId xmlns:a16="http://schemas.microsoft.com/office/drawing/2014/main" id="{06F5CAE0-1CC8-49AA-A7C9-14A2CC5E45E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90120" y="3753360"/>
                <a:ext cx="1827360" cy="603360"/>
              </a:xfrm>
              <a:prstGeom prst="rect">
                <a:avLst/>
              </a:prstGeom>
            </p:spPr>
          </p:pic>
        </mc:Fallback>
      </mc:AlternateContent>
      <p:pic>
        <p:nvPicPr>
          <p:cNvPr id="28" name="Zvuk 27">
            <a:hlinkClick r:id="" action="ppaction://media"/>
            <a:extLst>
              <a:ext uri="{FF2B5EF4-FFF2-40B4-BE49-F238E27FC236}">
                <a16:creationId xmlns:a16="http://schemas.microsoft.com/office/drawing/2014/main" id="{292930C6-04CF-4614-AD8C-AAE9F9A371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727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588"/>
    </mc:Choice>
    <mc:Fallback>
      <p:transition spd="slow" advTm="152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11138</TotalTime>
  <Words>1029</Words>
  <Application>Microsoft Office PowerPoint</Application>
  <PresentationFormat>Širokoúhlá obrazovka</PresentationFormat>
  <Paragraphs>102</Paragraphs>
  <Slides>13</Slides>
  <Notes>0</Notes>
  <HiddenSlides>0</HiddenSlides>
  <MMClips>13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Motiv Office</vt:lpstr>
      <vt:lpstr>Úvodní jazykový seminář syntax: souvětí</vt:lpstr>
      <vt:lpstr>souvětí</vt:lpstr>
      <vt:lpstr>vedlejší věta</vt:lpstr>
      <vt:lpstr>souřadně spojené věty</vt:lpstr>
      <vt:lpstr>souřadně spojené věty</vt:lpstr>
      <vt:lpstr>grafické znázornění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Úvodní jazykový seminář</dc:title>
  <dc:creator>pivo</dc:creator>
  <cp:lastModifiedBy>Hana Prokšová</cp:lastModifiedBy>
  <cp:revision>126</cp:revision>
  <dcterms:created xsi:type="dcterms:W3CDTF">2017-10-19T09:50:07Z</dcterms:created>
  <dcterms:modified xsi:type="dcterms:W3CDTF">2020-12-04T21:48:55Z</dcterms:modified>
</cp:coreProperties>
</file>