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58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8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49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10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9519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09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380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888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310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82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27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735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96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7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89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73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568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04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D9D30EB-BCED-4384-8852-BFF4710C6A59}" type="datetimeFigureOut">
              <a:rPr lang="en-GB" smtClean="0"/>
              <a:t>06/04/2020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06DA7-59EF-45A5-B84E-9498E390CE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2955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Moses Mendelssohn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The father of Haskalah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298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Life and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 </a:t>
            </a:r>
            <a:r>
              <a:rPr lang="en-GB" dirty="0" smtClean="0"/>
              <a:t>1729 Dessau – 1786 Berlin (poor family)</a:t>
            </a:r>
          </a:p>
          <a:p>
            <a:r>
              <a:rPr lang="en-GB" dirty="0" smtClean="0"/>
              <a:t>1754 – friendship with Lessing</a:t>
            </a:r>
          </a:p>
          <a:p>
            <a:r>
              <a:rPr lang="en-GB" dirty="0" smtClean="0"/>
              <a:t>1755 – </a:t>
            </a:r>
            <a:r>
              <a:rPr lang="en-GB" i="1" dirty="0" smtClean="0"/>
              <a:t>Philosophical Conversations </a:t>
            </a:r>
            <a:r>
              <a:rPr lang="en-GB" dirty="0" smtClean="0"/>
              <a:t>(anonymously)</a:t>
            </a:r>
          </a:p>
          <a:p>
            <a:r>
              <a:rPr lang="en-GB" dirty="0" smtClean="0"/>
              <a:t>1763 – </a:t>
            </a:r>
            <a:r>
              <a:rPr lang="en-GB" i="1" dirty="0" smtClean="0"/>
              <a:t>On Evidence in the Metaphysical Sciences </a:t>
            </a:r>
          </a:p>
          <a:p>
            <a:r>
              <a:rPr lang="en-GB" dirty="0" smtClean="0"/>
              <a:t>1769</a:t>
            </a:r>
            <a:r>
              <a:rPr lang="en-GB" i="1" dirty="0" smtClean="0"/>
              <a:t> – Letter to </a:t>
            </a:r>
            <a:r>
              <a:rPr lang="en-GB" i="1" dirty="0" err="1" smtClean="0"/>
              <a:t>Lavater</a:t>
            </a:r>
            <a:endParaRPr lang="en-GB" i="1" dirty="0" smtClean="0"/>
          </a:p>
          <a:p>
            <a:r>
              <a:rPr lang="en-GB" dirty="0" smtClean="0"/>
              <a:t>1780 – translation of Genesis</a:t>
            </a:r>
          </a:p>
          <a:p>
            <a:r>
              <a:rPr lang="en-GB" dirty="0" smtClean="0"/>
              <a:t>1781 – translation of </a:t>
            </a:r>
            <a:r>
              <a:rPr lang="en-GB" dirty="0" err="1" smtClean="0"/>
              <a:t>Exodu</a:t>
            </a:r>
            <a:r>
              <a:rPr lang="cs-CZ" dirty="0" smtClean="0"/>
              <a:t>s</a:t>
            </a:r>
            <a:endParaRPr lang="en-GB" dirty="0" smtClean="0"/>
          </a:p>
          <a:p>
            <a:r>
              <a:rPr lang="en-GB" dirty="0" smtClean="0"/>
              <a:t>1783 – </a:t>
            </a:r>
            <a:r>
              <a:rPr lang="en-GB" i="1" dirty="0" smtClean="0"/>
              <a:t>Jerusalem or On Religious Power and Judaism</a:t>
            </a:r>
          </a:p>
          <a:p>
            <a:r>
              <a:rPr lang="en-GB" dirty="0" smtClean="0"/>
              <a:t>1785 – </a:t>
            </a:r>
            <a:r>
              <a:rPr lang="en-GB" i="1" dirty="0" smtClean="0"/>
              <a:t>Morning hours</a:t>
            </a:r>
            <a:endParaRPr lang="en-GB" dirty="0" smtClean="0"/>
          </a:p>
          <a:p>
            <a:r>
              <a:rPr lang="en-GB" dirty="0" smtClean="0"/>
              <a:t>1786 – </a:t>
            </a:r>
            <a:r>
              <a:rPr lang="en-GB" i="1" dirty="0" smtClean="0"/>
              <a:t>To the friends of Lessing: An Appendix to Mr. Jacobi‘s Correspondence on the Doctrine of Spinoza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934" y="2101055"/>
            <a:ext cx="2517866" cy="287756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2387" y="3845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Metaphysics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</a:t>
            </a:r>
            <a:r>
              <a:rPr lang="en-GB" dirty="0" smtClean="0"/>
              <a:t>an have</a:t>
            </a:r>
            <a:r>
              <a:rPr lang="cs-CZ" dirty="0" smtClean="0"/>
              <a:t> </a:t>
            </a:r>
            <a:r>
              <a:rPr lang="en-GB" dirty="0" smtClean="0"/>
              <a:t>metaphysical</a:t>
            </a:r>
            <a:r>
              <a:rPr lang="cs-CZ" dirty="0" smtClean="0"/>
              <a:t> </a:t>
            </a:r>
            <a:r>
              <a:rPr lang="en-GB" dirty="0" smtClean="0"/>
              <a:t>truths </a:t>
            </a:r>
            <a:r>
              <a:rPr lang="en-GB" dirty="0"/>
              <a:t>the same evidence </a:t>
            </a:r>
            <a:r>
              <a:rPr lang="en-GB" dirty="0" smtClean="0"/>
              <a:t>as </a:t>
            </a:r>
            <a:r>
              <a:rPr lang="en-GB" dirty="0"/>
              <a:t>mathematical </a:t>
            </a:r>
            <a:r>
              <a:rPr lang="en-GB" dirty="0" smtClean="0"/>
              <a:t>truths</a:t>
            </a:r>
            <a:r>
              <a:rPr lang="cs-CZ" dirty="0" smtClean="0"/>
              <a:t>?</a:t>
            </a:r>
          </a:p>
          <a:p>
            <a:r>
              <a:rPr lang="en-GB" dirty="0" smtClean="0"/>
              <a:t>The difference</a:t>
            </a:r>
            <a:r>
              <a:rPr lang="cs-CZ" dirty="0" smtClean="0"/>
              <a:t> is</a:t>
            </a:r>
            <a:r>
              <a:rPr lang="en-GB" dirty="0" smtClean="0"/>
              <a:t> </a:t>
            </a:r>
            <a:r>
              <a:rPr lang="cs-CZ" dirty="0" smtClean="0"/>
              <a:t>in </a:t>
            </a:r>
            <a:r>
              <a:rPr lang="cs-CZ" dirty="0"/>
              <a:t>the content of the </a:t>
            </a:r>
            <a:r>
              <a:rPr lang="cs-CZ" dirty="0" smtClean="0"/>
              <a:t>concepts –</a:t>
            </a:r>
            <a:r>
              <a:rPr lang="en-GB" dirty="0" smtClean="0"/>
              <a:t> between quantity and quality</a:t>
            </a:r>
            <a:endParaRPr lang="cs-CZ" dirty="0" smtClean="0"/>
          </a:p>
          <a:p>
            <a:r>
              <a:rPr lang="en-GB" dirty="0" smtClean="0"/>
              <a:t>Certain truths (our thoughts about them are in agreement with themselves) versus actual truths (about facts outside of us)</a:t>
            </a:r>
          </a:p>
          <a:p>
            <a:r>
              <a:rPr lang="en-GB" dirty="0" smtClean="0"/>
              <a:t>Reason serves as a mediator between common sense (which is usually but not always right) and speculation (which needs to correct the common sense when it is not right)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40253" y="53824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8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Rational psychology</a:t>
            </a:r>
            <a:r>
              <a:rPr lang="cs-CZ" dirty="0" smtClean="0"/>
              <a:t> and theology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Soul is </a:t>
            </a:r>
            <a:r>
              <a:rPr lang="en-GB" b="1" u="sng" dirty="0" smtClean="0"/>
              <a:t>simple</a:t>
            </a:r>
            <a:r>
              <a:rPr lang="en-GB" dirty="0" smtClean="0"/>
              <a:t> and </a:t>
            </a:r>
            <a:r>
              <a:rPr lang="en-GB" b="1" u="sng" dirty="0" smtClean="0"/>
              <a:t>immortal</a:t>
            </a:r>
            <a:r>
              <a:rPr lang="en-GB" dirty="0" smtClean="0"/>
              <a:t> and reason can prove because we know the character of our own consciousness.</a:t>
            </a:r>
            <a:endParaRPr lang="cs-CZ" dirty="0" smtClean="0"/>
          </a:p>
          <a:p>
            <a:endParaRPr lang="en-GB" dirty="0" smtClean="0"/>
          </a:p>
          <a:p>
            <a:r>
              <a:rPr lang="en-GB" dirty="0" smtClean="0"/>
              <a:t>God exists – but the proof for its existence from the order or beauty are not certain → we need the proof from the reason.</a:t>
            </a:r>
            <a:endParaRPr lang="cs-CZ" dirty="0" smtClean="0"/>
          </a:p>
          <a:p>
            <a:endParaRPr lang="en-GB" dirty="0" smtClean="0"/>
          </a:p>
          <a:p>
            <a:r>
              <a:rPr lang="en-GB" dirty="0" smtClean="0"/>
              <a:t>First proof from the reason: contingency. (I am therefore there is a God).</a:t>
            </a:r>
            <a:endParaRPr lang="cs-CZ" dirty="0" smtClean="0"/>
          </a:p>
          <a:p>
            <a:endParaRPr lang="en-GB" dirty="0" smtClean="0"/>
          </a:p>
          <a:p>
            <a:r>
              <a:rPr lang="en-GB" dirty="0" smtClean="0"/>
              <a:t>Second proof from the reason: conditions of nonexistence. (A God is thinkable therefore God exists).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3816" y="4565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4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Ethics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Major premise of moral syllogism: „Where the property of A is encountered, my duty requires me to do B.“ (theoretical)</a:t>
            </a:r>
          </a:p>
          <a:p>
            <a:r>
              <a:rPr lang="en-GB" dirty="0" smtClean="0"/>
              <a:t>Minor premise: „The present case has the property of A.“ (practical)</a:t>
            </a:r>
          </a:p>
          <a:p>
            <a:r>
              <a:rPr lang="en-GB" dirty="0" smtClean="0"/>
              <a:t>Universal law of nature: „Perfect yourself and others“ </a:t>
            </a:r>
          </a:p>
          <a:p>
            <a:pPr marL="0" indent="0">
              <a:buNone/>
            </a:pPr>
            <a:r>
              <a:rPr lang="en-GB" dirty="0" smtClean="0"/>
              <a:t>                                               → because of a common things in human </a:t>
            </a:r>
          </a:p>
          <a:p>
            <a:pPr marL="0" indent="0">
              <a:buNone/>
            </a:pPr>
            <a:r>
              <a:rPr lang="en-GB" dirty="0" smtClean="0"/>
              <a:t>                                                    inclinations</a:t>
            </a:r>
          </a:p>
          <a:p>
            <a:pPr marL="0" indent="0">
              <a:buNone/>
            </a:pPr>
            <a:r>
              <a:rPr lang="en-GB" dirty="0" smtClean="0"/>
              <a:t>                                               → because of a free will</a:t>
            </a:r>
          </a:p>
          <a:p>
            <a:pPr marL="0" indent="0">
              <a:buNone/>
            </a:pPr>
            <a:r>
              <a:rPr lang="en-GB" dirty="0" smtClean="0"/>
              <a:t>                                               → because we are God‘s creation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255" y="4523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2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Political theory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Church and state – exists in harmony because they have the same content: actions and convictions</a:t>
            </a:r>
          </a:p>
          <a:p>
            <a:r>
              <a:rPr lang="en-GB" dirty="0" smtClean="0"/>
              <a:t>Good citizen (who is in his peak represented by moral philosopher) will thus follow the same </a:t>
            </a:r>
            <a:r>
              <a:rPr lang="en-GB" dirty="0" err="1" smtClean="0"/>
              <a:t>syst</a:t>
            </a:r>
            <a:r>
              <a:rPr lang="cs-CZ" dirty="0" smtClean="0"/>
              <a:t>e</a:t>
            </a:r>
            <a:r>
              <a:rPr lang="en-GB" dirty="0" smtClean="0"/>
              <a:t>m as religious person</a:t>
            </a:r>
          </a:p>
          <a:p>
            <a:r>
              <a:rPr lang="en-GB" dirty="0" smtClean="0"/>
              <a:t>Only difference between church and state are the sanctions: state has the physical power and needs to force its power, church has the power of love and motivates by more noble gratification</a:t>
            </a:r>
          </a:p>
          <a:p>
            <a:r>
              <a:rPr lang="en-GB" dirty="0" smtClean="0"/>
              <a:t>Judaism has its special place because it reveals not only rational truths but also code of legal and moral law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2291" y="5313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01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Language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Spoken language is more important because it has social consequence.</a:t>
            </a:r>
          </a:p>
          <a:p>
            <a:r>
              <a:rPr lang="cs-CZ" dirty="0" smtClean="0"/>
              <a:t>Written language can on the contrary leads to dangerous isolation and even idolatry!</a:t>
            </a:r>
          </a:p>
          <a:p>
            <a:r>
              <a:rPr lang="cs-CZ" dirty="0" smtClean="0"/>
              <a:t>Language helps person to orient himself in the world – hebrew is the best because it is original language.</a:t>
            </a:r>
          </a:p>
          <a:p>
            <a:r>
              <a:rPr lang="cs-CZ" dirty="0" smtClean="0"/>
              <a:t>Judaism is spoken religion with heavy emphasis on oral tradition and continuing discussion.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7782" y="4980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Second generation of Haskalah, or what came after Mendelssohn?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 </a:t>
            </a:r>
            <a:r>
              <a:rPr lang="en-GB" dirty="0" smtClean="0"/>
              <a:t>more radical – the „secular exodus“ from Jewish communities</a:t>
            </a:r>
            <a:r>
              <a:rPr lang="cs-CZ" dirty="0" smtClean="0"/>
              <a:t> and so called „baptism epidemic“ – in the 19th century 20 000 Jews converted to christianity</a:t>
            </a:r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1819 – Leopold Zunz – Wissenschaft des Judentums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 </a:t>
            </a:r>
            <a:r>
              <a:rPr lang="cs-CZ" i="1" dirty="0" smtClean="0"/>
              <a:t>Hokhmat Israel</a:t>
            </a:r>
            <a:r>
              <a:rPr lang="cs-CZ" dirty="0" smtClean="0"/>
              <a:t> (Wisdom of Israel) – equivalent of Wissenschaft in Eastern Europe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239" y="3111201"/>
            <a:ext cx="1097375" cy="178018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5709" y="4281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Homework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Listen to the </a:t>
            </a:r>
            <a:r>
              <a:rPr lang="en-GB"/>
              <a:t>commented </a:t>
            </a:r>
            <a:r>
              <a:rPr lang="en-GB" smtClean="0"/>
              <a:t>presentation. </a:t>
            </a:r>
            <a:r>
              <a:rPr lang="en-GB" dirty="0"/>
              <a:t>Read M. Mendelssohn, </a:t>
            </a:r>
            <a:r>
              <a:rPr lang="en-GB" i="1" dirty="0"/>
              <a:t>Jerusalem</a:t>
            </a:r>
            <a:r>
              <a:rPr lang="en-GB" dirty="0"/>
              <a:t>, section II, chapter 5 and 7,  pp 34 – 37; 38 – 41. Explain in your own words (300 – 400 words) how Moses Mendelssohn describes revelation and how is enlightenment reflected in his conception?</a:t>
            </a:r>
            <a:endParaRPr lang="cs-CZ" dirty="0"/>
          </a:p>
          <a:p>
            <a:r>
              <a:rPr lang="en-GB" dirty="0"/>
              <a:t> Send me your paper via e-mail before 24</a:t>
            </a:r>
            <a:r>
              <a:rPr lang="en-GB" baseline="30000" dirty="0"/>
              <a:t>th</a:t>
            </a:r>
            <a:r>
              <a:rPr lang="en-GB" dirty="0"/>
              <a:t> April</a:t>
            </a:r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756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194</TotalTime>
  <Words>622</Words>
  <Application>Microsoft Office PowerPoint</Application>
  <PresentationFormat>Širokoúhlá obrazovka</PresentationFormat>
  <Paragraphs>58</Paragraphs>
  <Slides>9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Moses Mendelssohn</vt:lpstr>
      <vt:lpstr>Life and Work</vt:lpstr>
      <vt:lpstr>Metaphysics</vt:lpstr>
      <vt:lpstr>Rational psychology and theology</vt:lpstr>
      <vt:lpstr>Ethics</vt:lpstr>
      <vt:lpstr>Political theory</vt:lpstr>
      <vt:lpstr>Language</vt:lpstr>
      <vt:lpstr>Second generation of Haskalah, or what came after Mendelssohn?</vt:lpstr>
      <vt:lpstr>Homework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Moses Mendelssohn</dc:title>
  <dc:creator>janel</dc:creator>
  <cp:lastModifiedBy>FFUK</cp:lastModifiedBy>
  <cp:revision>90</cp:revision>
  <dcterms:created xsi:type="dcterms:W3CDTF">2020-03-30T15:20:59Z</dcterms:created>
  <dcterms:modified xsi:type="dcterms:W3CDTF">2020-04-06T11:57:40Z</dcterms:modified>
</cp:coreProperties>
</file>