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8" r:id="rId2"/>
    <p:sldId id="289" r:id="rId3"/>
    <p:sldId id="256" r:id="rId4"/>
    <p:sldId id="257" r:id="rId5"/>
    <p:sldId id="264" r:id="rId6"/>
    <p:sldId id="265" r:id="rId7"/>
    <p:sldId id="268" r:id="rId8"/>
    <p:sldId id="284" r:id="rId9"/>
    <p:sldId id="266" r:id="rId10"/>
    <p:sldId id="269" r:id="rId11"/>
    <p:sldId id="286" r:id="rId12"/>
    <p:sldId id="287" r:id="rId13"/>
    <p:sldId id="272" r:id="rId14"/>
    <p:sldId id="273" r:id="rId15"/>
    <p:sldId id="270" r:id="rId16"/>
    <p:sldId id="274" r:id="rId17"/>
    <p:sldId id="285" r:id="rId18"/>
    <p:sldId id="282" r:id="rId19"/>
    <p:sldId id="261" r:id="rId20"/>
    <p:sldId id="262" r:id="rId21"/>
  </p:sldIdLst>
  <p:sldSz cx="12192000" cy="6858000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719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CBEB4-F753-4AD9-837F-B5835F8AAB5B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4982C-659C-417B-8324-7DAC3249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0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5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62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57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3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14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4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4982C-659C-417B-8324-7DAC3249037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1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3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9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25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7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3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2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0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8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04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6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8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8B30D-5785-450A-909D-1B1842D98D4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CD412-2AB4-4749-B6D8-CF2F60A6B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3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jpeg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15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4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824A49-82DE-4ECE-A0D8-E179CEBEF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BC9D9C-D458-462F-A95F-4D0CC3AB7329}"/>
              </a:ext>
            </a:extLst>
          </p:cNvPr>
          <p:cNvSpPr txBox="1"/>
          <p:nvPr/>
        </p:nvSpPr>
        <p:spPr>
          <a:xfrm>
            <a:off x="2136710" y="373224"/>
            <a:ext cx="465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Новый год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1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lugansk1.info/wp-content/uploads/2017/11/original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1" y="1196787"/>
            <a:ext cx="7620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6326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93B09D-B164-4FC5-A4F5-095DDE325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49" t="24250" r="24847" b="-287"/>
          <a:stretch/>
        </p:blipFill>
        <p:spPr>
          <a:xfrm>
            <a:off x="-1" y="0"/>
            <a:ext cx="844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6A2B2-20A2-4036-94E6-E85397DAE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3" t="37091" r="46123" b="33379"/>
          <a:stretch/>
        </p:blipFill>
        <p:spPr>
          <a:xfrm>
            <a:off x="0" y="1267600"/>
            <a:ext cx="6839340" cy="39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058" y="497158"/>
            <a:ext cx="75079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Найдите информацию в тексте.</a:t>
            </a: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Когда отмечают Новый год в России?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Какая главная новогодняя традиция?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Назовите главных героев праздника.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Что пишут дети Деду Морозу?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Какие фрукты на столе в новогоднюю ночь?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Что желают люди друг другу на Новый год?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Что делают люди в новогоднюю ночь?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ttp://gif-anim.narod.ru/Elki3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70" y="4101353"/>
            <a:ext cx="2275529" cy="25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4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36" t="24448" r="13758" b="14889"/>
          <a:stretch/>
        </p:blipFill>
        <p:spPr>
          <a:xfrm>
            <a:off x="484092" y="84011"/>
            <a:ext cx="10448365" cy="67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80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-photo.ru/_ph/24/2/3345273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021" y="3566439"/>
            <a:ext cx="2133319" cy="31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grandgames.net/puzzle/source_p/novogodnyaya_girlya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05" y="339513"/>
            <a:ext cx="2930462" cy="1465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lg-news.net/media/k2/items/src/7124924f961cf64ed9d4240912ace27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41" y="5045489"/>
            <a:ext cx="1630772" cy="16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motto.net.ua/large/201501/894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16" y="787123"/>
            <a:ext cx="3116616" cy="1947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playcast.ru/uploads/2012/10/02/38509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4" y="162547"/>
            <a:ext cx="2259240" cy="3197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novosti-dny.ru/uploads/posts/2016-01/1451629810300c40f2cd41e2a628ad084d87c702754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42" y="4531323"/>
            <a:ext cx="2430032" cy="2126456"/>
          </a:xfrm>
          <a:prstGeom prst="rect">
            <a:avLst/>
          </a:prstGeom>
          <a:noFill/>
        </p:spPr>
      </p:pic>
      <p:pic>
        <p:nvPicPr>
          <p:cNvPr id="8" name="Рисунок 7" descr="http://royal-frukt.ru/upload/medialibrary/d92/d9232854406e637f3d813bdf8e43c996.jp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3" y="3030243"/>
            <a:ext cx="2707529" cy="212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4" name="Picture 8" descr="http://mamadysh-rt.ru/images/uploads/news/2017/10/19/5b9c746435eb884eacf6cd91e2991a33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80" y="2176171"/>
            <a:ext cx="2940876" cy="2355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vistanews.ru/uploads/posts/2015-11/medium/1448864919_sparklingwine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" y="4368067"/>
            <a:ext cx="3319911" cy="24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424" y="162547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39507" y="339513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32225" y="4368067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70162" y="2209045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69539" y="3143341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23517" y="277353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39243" y="4977884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41381" y="4797765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106485" y="3155316"/>
            <a:ext cx="574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112051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847" y="504562"/>
            <a:ext cx="7386918" cy="56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Задание 3.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Поставьте глаголы в правильную форму.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Люди (украшать) новогоднюю ёлку.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Дети (писать) письма Деду Морозу.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Люди (покупать) продукты и шампанское, (готовить) разные блюда.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Люди (дарить) друг другу подарки.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Президент (поздравлять) всех с Новым годом.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Люди (поздравлять) друг друга с Новым годом и (желать) счастья, здоровья, успехов.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3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BD2CAF-F4EE-4119-908D-9D74BA38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4" t="22681" r="26148" b="9271"/>
          <a:stretch/>
        </p:blipFill>
        <p:spPr>
          <a:xfrm>
            <a:off x="0" y="0"/>
            <a:ext cx="8668139" cy="682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0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4F0260-C19D-49EB-94FA-309C64AC04FD}"/>
              </a:ext>
            </a:extLst>
          </p:cNvPr>
          <p:cNvSpPr txBox="1"/>
          <p:nvPr/>
        </p:nvSpPr>
        <p:spPr>
          <a:xfrm>
            <a:off x="1621194" y="628233"/>
            <a:ext cx="609755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Во время рождественских каникул я: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быть с семьей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наряжать елку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получать и дарить подарки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готовить праздничный ужин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смотреть сказки</a:t>
            </a:r>
          </a:p>
          <a:p>
            <a:endParaRPr lang="ru-RU" sz="2000" dirty="0"/>
          </a:p>
          <a:p>
            <a:r>
              <a:rPr lang="ru-RU" sz="2000" b="1" dirty="0"/>
              <a:t>На Новый год (31.12) я: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запускать фейерверки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смотреть салют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пить шампанское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встречать новый год на даче / в горах / дома / на площади / в лесу…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играть в снежки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лепить снеговика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кататься на лыжах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60948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ять минут (Гурченко Людмила, «Карнавальная ночь»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399" y="825500"/>
            <a:ext cx="4813301" cy="3609975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2400" y="825500"/>
            <a:ext cx="4833866" cy="3655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300" y="50038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«Пять минут»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 фильма «Карнавальная ночь»)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2400" y="50038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«Кабы не было зимы»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 мультфильма «Зима в Простоквашино»)</a:t>
            </a:r>
          </a:p>
        </p:txBody>
      </p:sp>
    </p:spTree>
    <p:extLst>
      <p:ext uri="{BB962C8B-B14F-4D97-AF65-F5344CB8AC3E}">
        <p14:creationId xmlns:p14="http://schemas.microsoft.com/office/powerpoint/2010/main" val="31928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33101EF-4894-4120-88E5-04B81261A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11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ародеи -Три белых коня (1982 )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5388" y="417308"/>
            <a:ext cx="9372600" cy="5272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7182" y="5783729"/>
            <a:ext cx="9631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«Три белых коня»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 фильма «Чародеи»)</a:t>
            </a:r>
          </a:p>
        </p:txBody>
      </p:sp>
    </p:spTree>
    <p:extLst>
      <p:ext uri="{BB962C8B-B14F-4D97-AF65-F5344CB8AC3E}">
        <p14:creationId xmlns:p14="http://schemas.microsoft.com/office/powerpoint/2010/main" val="25876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hotopasion.com/web/wallpapers/christmas-tree-bough/1024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8943" y="4343082"/>
            <a:ext cx="56610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Познакомьтесь с некоторыми новогодними традициями России, прочитайте текст.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gif-anim.narod.ru/Elki3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86" y="3428999"/>
            <a:ext cx="2499307" cy="28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uaua.info/pictures_ckfinder/images/%D0%B9%D1%86%D1%832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3" y="129427"/>
            <a:ext cx="5105284" cy="40842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4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dn.static4.rtr-vesti.ru/vh/pictures/o/695/15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312" y="5350810"/>
            <a:ext cx="919958" cy="9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playcast.ru/uploads/2015/11/14/1586575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74" y="5503389"/>
            <a:ext cx="1111196" cy="11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7157" y="0"/>
            <a:ext cx="8162365" cy="419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Новый год в России начинается зимой, 1 (первого) января. Это выходной день, праздник. Ночь с 31 (тридцать первого) декабря на 1 (первое) января – это новогодняя ночь.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декабре по телевизору показывают новогодние фильмы и мультфильмы, поют новогодние песни. Например, фильмы «Карнавальная ночь», «Чародеи</a:t>
            </a:r>
            <a:r>
              <a:rPr lang="ru-RU" alt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»; мультфильм «Зима в Простоквашино»; песни «Пять минут», «Три белых коня» и др. Многие каждый год смотрят фильм «С легким паром!» 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9" name="Picture 5" descr="http://www.playcast.ru/uploads/2013/12/02/6725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00" y="3755932"/>
            <a:ext cx="3060212" cy="212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http://startruth.stb.ua/wp-content/uploads/sites/9/2016/12/22/2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55" y="4414772"/>
            <a:ext cx="2970493" cy="222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https://www.pesni-film.ru/wp-content/uploads/2013/11/1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1" y="3912159"/>
            <a:ext cx="2725644" cy="2152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332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www.playcast.ru/uploads/2015/11/14/1586575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74" y="5503389"/>
            <a:ext cx="1111196" cy="11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9281" y="40340"/>
            <a:ext cx="699247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dirty="0">
                <a:latin typeface="+mn-lt"/>
              </a:rPr>
              <a:t>Главная новогодняя традиция – украшать ёлку. В каждом доме стоит ёлка, на ёлке висят игрушки, шары и гирлянды. Традиция украшать ёлку – это традиция всей семьи.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+mn-lt"/>
              </a:rPr>
              <a:t>Главные герои Нового года – Дед Мороз и его внучка Снегурочка. Российские дети пишут письма Деду Морозу. Там они пишут о том, какой подарок хотят на Новый год. Писать письмо Деду Морозу – это тоже традиция. Дед Мороз всегда дарит подарки детям: конфеты, игрушки. </a:t>
            </a:r>
          </a:p>
        </p:txBody>
      </p:sp>
      <p:pic>
        <p:nvPicPr>
          <p:cNvPr id="5122" name="Picture 2" descr="http://xvatit.com/uploads/posts/2014-12/1419268791_tr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1913148"/>
            <a:ext cx="2154891" cy="215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ttps://grandgames.net/puzzle/source_p/novogodnyaya_girlyan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09" y="282387"/>
            <a:ext cx="2608730" cy="130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http://lifekostroma.ru/wp-content/uploads/2016/12/ded-moroz-priezd-kostroma-2016-024-1024x68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19931"/>
          <a:stretch/>
        </p:blipFill>
        <p:spPr bwMode="auto">
          <a:xfrm>
            <a:off x="4892934" y="3580101"/>
            <a:ext cx="2783018" cy="3045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http://bump.ru/resources/000/000/000/001/613/1613944_1024x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8" y="4441118"/>
            <a:ext cx="3171328" cy="2124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2" name="Picture 12" descr="https://lg-news.net/media/k2/items/src/7124924f961cf64ed9d4240912ace279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75" y="3960596"/>
            <a:ext cx="1142359" cy="11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0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www.playcast.ru/uploads/2015/11/14/1586575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74" y="5503389"/>
            <a:ext cx="1111196" cy="11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8247" y="120640"/>
            <a:ext cx="67011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Новый год – это праздничный стол. Люди готовят разные блюда, покупают шампанское. Традиционные фрукты – это мандарины, а традиционный салат – оливье.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Новогодняя ночь – это ночь подарков и сюрпризов. Дарить подарки на Новый год – это тоже традиция. Люди празднуют Новый год в семье или с друзьями. В Новый год люди желают друг другу здоровья, счастья, радости, успехов.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pensioner-rb.ru/upload/iblock/4ad/4ad033969013308d9272ebd9a882ab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93" y="3540483"/>
            <a:ext cx="4430375" cy="295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http://dreempics.com/uploads/posts/2016-06/1465994991_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45" y="4459439"/>
            <a:ext cx="2710376" cy="20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7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novosti-dny.ru/uploads/posts/2016-01/1451629810300c40f2cd41e2a628ad084d87c70275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4" y="2932630"/>
            <a:ext cx="4190915" cy="37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zida-women.ru/wp-content/uploads/2015/11/salat-olive-recept-klassicheskij-s-kolbasoj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59" y="520504"/>
            <a:ext cx="4178691" cy="41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69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DF929F9-5181-40A8-B881-B3A6AA9D0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3" t="19400" r="25994" b="6132"/>
          <a:stretch/>
        </p:blipFill>
        <p:spPr>
          <a:xfrm>
            <a:off x="-1" y="0"/>
            <a:ext cx="8140833" cy="68651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0FFFF1-0F1A-4559-946F-5B83FB662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21" t="30812" r="45051" b="32667"/>
          <a:stretch/>
        </p:blipFill>
        <p:spPr>
          <a:xfrm>
            <a:off x="7893698" y="3817024"/>
            <a:ext cx="4298302" cy="30481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082ECA-C3BE-4DF3-B503-DC35EE3C0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4" t="33666" r="26224" b="26675"/>
          <a:stretch/>
        </p:blipFill>
        <p:spPr>
          <a:xfrm>
            <a:off x="8140833" y="0"/>
            <a:ext cx="4051168" cy="38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4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www.playcast.ru/uploads/2015/11/14/1586575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74" y="5503389"/>
            <a:ext cx="1111196" cy="11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934" y="0"/>
            <a:ext cx="67290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 23:50 начинается традиционное новогоднее обращение президента России, в котором он подводит итоги и поздравляет всех с Новым годом. В полночь бьют кремлёвские куранты (=часы). Они бьют 12 раз, потом звучит гимн страны. Когда бьют куранты, люди загадывают желание, выпивают бокал шампанского и поздравляют друг друга с Новым годом. Потом на улицах начинаются салюты. ­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risovach.ru/upload/2017/04/generator/putin-s-2016_143886627_orig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4" y="3411186"/>
            <a:ext cx="3716168" cy="209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://medialeaks.ru/wp-content/uploads/2014/12/31277-MWEwMzk0NTI0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124" y="3909760"/>
            <a:ext cx="3267319" cy="256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бой-курантов-бой-куран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7805" y="5664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00C774F-FFDA-438D-9B27-37BAE8494B02}"/>
  <p:tag name="ISPRING_RESOURCE_FOLDER" val="C:\Users\Evgeniy\Documents\НГ\"/>
  <p:tag name="ISPRING_PRESENTATION_PATH" val="C:\Users\Evgeniy\Documents\НГ.pptx"/>
  <p:tag name="ISPRING_PROJECT_FOLDER_UPDATED" val="1"/>
  <p:tag name="ISPRING_SCREEN_RECS_UPDATED" val="C:\Users\Evgeniy\Documents\НГ\"/>
  <p:tag name="ISPRING_SCORM_RATE_SLIDES" val="0"/>
  <p:tag name="ISPRING_SCORM_PASSING_SCORE" val="70.000000"/>
  <p:tag name="ISPRING_ULTRA_SCORM_COURSE_ID" val="30BEC571-9713-4F32-B326-4F59F6B83F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RESENTATION_TITLE" val="НГк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571</Words>
  <Application>Microsoft Office PowerPoint</Application>
  <PresentationFormat>Širokoúhlá obrazovka</PresentationFormat>
  <Paragraphs>64</Paragraphs>
  <Slides>20</Slides>
  <Notes>7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НГк</dc:title>
  <dc:creator>Evgeniy</dc:creator>
  <cp:lastModifiedBy>Veronika Stranz-Nikitina</cp:lastModifiedBy>
  <cp:revision>51</cp:revision>
  <dcterms:created xsi:type="dcterms:W3CDTF">2016-12-02T15:14:19Z</dcterms:created>
  <dcterms:modified xsi:type="dcterms:W3CDTF">2020-12-11T17:05:25Z</dcterms:modified>
</cp:coreProperties>
</file>