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5/22/2019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js-paris.fr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andesschule-f&#252;r-h&#246;rgesch&#228;digte.sachsen.d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js-paris.fr/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andesschule-f&#252;r-h&#246;rgesch&#228;digte.sachsen.d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ústavy a školy pro neslyšící v </a:t>
            </a:r>
            <a:r>
              <a:rPr lang="cs-CZ" dirty="0" err="1" smtClean="0"/>
              <a:t>evropě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Betten</a:t>
            </a:r>
            <a:r>
              <a:rPr lang="cs-CZ" dirty="0" smtClean="0"/>
              <a:t>, H.: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Earliest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Deaf</a:t>
            </a:r>
            <a:r>
              <a:rPr lang="cs-CZ" dirty="0" smtClean="0"/>
              <a:t> </a:t>
            </a:r>
            <a:r>
              <a:rPr lang="cs-CZ" dirty="0" err="1" smtClean="0"/>
              <a:t>Educaton</a:t>
            </a:r>
            <a:r>
              <a:rPr lang="cs-CZ" dirty="0" smtClean="0"/>
              <a:t> in </a:t>
            </a:r>
            <a:r>
              <a:rPr lang="cs-CZ" dirty="0" err="1" smtClean="0"/>
              <a:t>Europe</a:t>
            </a:r>
            <a:r>
              <a:rPr lang="cs-CZ" b="1" u="sng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15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280" y="350996"/>
            <a:ext cx="7918704" cy="6334964"/>
          </a:xfrm>
        </p:spPr>
      </p:pic>
      <p:sp>
        <p:nvSpPr>
          <p:cNvPr id="7" name="Čárový bublinový popisek 1 (se zvýrazněním) 6"/>
          <p:cNvSpPr/>
          <p:nvPr/>
        </p:nvSpPr>
        <p:spPr>
          <a:xfrm>
            <a:off x="5096256" y="457809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66071"/>
              <a:gd name="adj4" fmla="val 938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1779</a:t>
            </a:r>
          </a:p>
        </p:txBody>
      </p:sp>
      <p:sp>
        <p:nvSpPr>
          <p:cNvPr id="8" name="Čárový bublinový popisek 1 (se zvýrazněním) 7"/>
          <p:cNvSpPr/>
          <p:nvPr/>
        </p:nvSpPr>
        <p:spPr>
          <a:xfrm>
            <a:off x="4224528" y="2542032"/>
            <a:ext cx="539496" cy="595617"/>
          </a:xfrm>
          <a:prstGeom prst="accentCallout1">
            <a:avLst>
              <a:gd name="adj1" fmla="val 183551"/>
              <a:gd name="adj2" fmla="val 56074"/>
              <a:gd name="adj3" fmla="val 100107"/>
              <a:gd name="adj4" fmla="val 514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179318201822</a:t>
            </a:r>
          </a:p>
        </p:txBody>
      </p:sp>
      <p:sp>
        <p:nvSpPr>
          <p:cNvPr id="9" name="Čárový bublinový popisek 1 (se zvýrazněním) 8"/>
          <p:cNvSpPr/>
          <p:nvPr/>
        </p:nvSpPr>
        <p:spPr>
          <a:xfrm>
            <a:off x="7159752" y="611124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62500"/>
              <a:gd name="adj4" fmla="val 22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1898</a:t>
            </a:r>
          </a:p>
        </p:txBody>
      </p:sp>
      <p:sp>
        <p:nvSpPr>
          <p:cNvPr id="10" name="Čárový bublinový popisek 1 (se zvýrazněním) 9"/>
          <p:cNvSpPr/>
          <p:nvPr/>
        </p:nvSpPr>
        <p:spPr>
          <a:xfrm>
            <a:off x="5382768" y="505968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66071"/>
              <a:gd name="adj4" fmla="val 93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1888</a:t>
            </a:r>
          </a:p>
        </p:txBody>
      </p:sp>
      <p:sp>
        <p:nvSpPr>
          <p:cNvPr id="11" name="Čárový bublinový popisek 1 (se zvýrazněním) 10"/>
          <p:cNvSpPr/>
          <p:nvPr/>
        </p:nvSpPr>
        <p:spPr>
          <a:xfrm>
            <a:off x="5242560" y="380668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1786</a:t>
            </a:r>
          </a:p>
        </p:txBody>
      </p:sp>
      <p:sp>
        <p:nvSpPr>
          <p:cNvPr id="15" name="Čárový bublinový popisek 1 (se zvýrazněním) 14"/>
          <p:cNvSpPr/>
          <p:nvPr/>
        </p:nvSpPr>
        <p:spPr>
          <a:xfrm>
            <a:off x="6172200" y="2239101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1866</a:t>
            </a:r>
          </a:p>
        </p:txBody>
      </p:sp>
      <p:sp>
        <p:nvSpPr>
          <p:cNvPr id="16" name="Čárový bublinový popisek 1 (se zvýrazněním) 15"/>
          <p:cNvSpPr/>
          <p:nvPr/>
        </p:nvSpPr>
        <p:spPr>
          <a:xfrm>
            <a:off x="3442716" y="3390462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1783</a:t>
            </a:r>
          </a:p>
        </p:txBody>
      </p:sp>
      <p:sp>
        <p:nvSpPr>
          <p:cNvPr id="17" name="Čárový bublinový popisek 1 (se zvýrazněním) 16"/>
          <p:cNvSpPr/>
          <p:nvPr/>
        </p:nvSpPr>
        <p:spPr>
          <a:xfrm>
            <a:off x="4853178" y="2481347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1787</a:t>
            </a:r>
          </a:p>
        </p:txBody>
      </p:sp>
      <p:sp>
        <p:nvSpPr>
          <p:cNvPr id="18" name="Čárový bublinový popisek 1 (se zvýrazněním) 17"/>
          <p:cNvSpPr/>
          <p:nvPr/>
        </p:nvSpPr>
        <p:spPr>
          <a:xfrm>
            <a:off x="6365748" y="1171744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1846</a:t>
            </a:r>
          </a:p>
        </p:txBody>
      </p:sp>
      <p:sp>
        <p:nvSpPr>
          <p:cNvPr id="19" name="Čárový bublinový popisek 1 (se zvýrazněním) 18"/>
          <p:cNvSpPr/>
          <p:nvPr/>
        </p:nvSpPr>
        <p:spPr>
          <a:xfrm>
            <a:off x="3860292" y="457809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hlinkClick r:id="rId3"/>
              </a:rPr>
              <a:t>1760</a:t>
            </a:r>
            <a:endParaRPr lang="cs-CZ" sz="1100" dirty="0" smtClean="0"/>
          </a:p>
        </p:txBody>
      </p:sp>
      <p:sp>
        <p:nvSpPr>
          <p:cNvPr id="20" name="Čárový bublinový popisek 1 (se zvýrazněním) 19"/>
          <p:cNvSpPr/>
          <p:nvPr/>
        </p:nvSpPr>
        <p:spPr>
          <a:xfrm>
            <a:off x="4808220" y="3609994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hlinkClick r:id="rId4"/>
              </a:rPr>
              <a:t>1778</a:t>
            </a:r>
            <a:endParaRPr lang="cs-CZ" sz="1100" dirty="0" smtClean="0"/>
          </a:p>
        </p:txBody>
      </p:sp>
      <p:sp>
        <p:nvSpPr>
          <p:cNvPr id="21" name="Čárový bublinový popisek 1 (se zvýrazněním) 20"/>
          <p:cNvSpPr/>
          <p:nvPr/>
        </p:nvSpPr>
        <p:spPr>
          <a:xfrm>
            <a:off x="5868924" y="455124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1802</a:t>
            </a:r>
          </a:p>
        </p:txBody>
      </p:sp>
      <p:sp>
        <p:nvSpPr>
          <p:cNvPr id="22" name="Čárový bublinový popisek 1 (se zvýrazněním) 21"/>
          <p:cNvSpPr/>
          <p:nvPr/>
        </p:nvSpPr>
        <p:spPr>
          <a:xfrm>
            <a:off x="2842260" y="1200378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1870</a:t>
            </a:r>
          </a:p>
        </p:txBody>
      </p:sp>
      <p:sp>
        <p:nvSpPr>
          <p:cNvPr id="23" name="Čárový bublinový popisek 1 (se zvýrazněním) 22"/>
          <p:cNvSpPr/>
          <p:nvPr/>
        </p:nvSpPr>
        <p:spPr>
          <a:xfrm>
            <a:off x="4610100" y="505636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1782</a:t>
            </a:r>
          </a:p>
        </p:txBody>
      </p:sp>
      <p:sp>
        <p:nvSpPr>
          <p:cNvPr id="24" name="Čárový bublinový popisek 1 (se zvýrazněním) 23"/>
          <p:cNvSpPr/>
          <p:nvPr/>
        </p:nvSpPr>
        <p:spPr>
          <a:xfrm>
            <a:off x="7159752" y="220134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101786"/>
              <a:gd name="adj4" fmla="val -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1832</a:t>
            </a:r>
          </a:p>
        </p:txBody>
      </p:sp>
      <p:sp>
        <p:nvSpPr>
          <p:cNvPr id="25" name="Čárový bublinový popisek 1 (se zvýrazněním) 24"/>
          <p:cNvSpPr/>
          <p:nvPr/>
        </p:nvSpPr>
        <p:spPr>
          <a:xfrm>
            <a:off x="7653528" y="249530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87500"/>
              <a:gd name="adj4" fmla="val -1366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1833</a:t>
            </a:r>
          </a:p>
        </p:txBody>
      </p:sp>
      <p:sp>
        <p:nvSpPr>
          <p:cNvPr id="26" name="Čárový bublinový popisek 1 (se zvýrazněním) 25"/>
          <p:cNvSpPr/>
          <p:nvPr/>
        </p:nvSpPr>
        <p:spPr>
          <a:xfrm>
            <a:off x="2613660" y="3739362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51786"/>
              <a:gd name="adj4" fmla="val 388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1880</a:t>
            </a:r>
          </a:p>
        </p:txBody>
      </p:sp>
      <p:sp>
        <p:nvSpPr>
          <p:cNvPr id="27" name="Čárový bublinový popisek 1 (se zvýrazněním) 26"/>
          <p:cNvSpPr/>
          <p:nvPr/>
        </p:nvSpPr>
        <p:spPr>
          <a:xfrm>
            <a:off x="4366260" y="2190264"/>
            <a:ext cx="539496" cy="256032"/>
          </a:xfrm>
          <a:prstGeom prst="accentCallout1">
            <a:avLst>
              <a:gd name="adj1" fmla="val 93750"/>
              <a:gd name="adj2" fmla="val 81498"/>
              <a:gd name="adj3" fmla="val 426786"/>
              <a:gd name="adj4" fmla="val 7353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1790</a:t>
            </a:r>
          </a:p>
        </p:txBody>
      </p:sp>
      <p:sp>
        <p:nvSpPr>
          <p:cNvPr id="28" name="Čárový bublinový popisek 1 (se zvýrazněním) 27"/>
          <p:cNvSpPr/>
          <p:nvPr/>
        </p:nvSpPr>
        <p:spPr>
          <a:xfrm>
            <a:off x="4469130" y="1277440"/>
            <a:ext cx="539496" cy="256032"/>
          </a:xfrm>
          <a:prstGeom prst="accentCallout1">
            <a:avLst>
              <a:gd name="adj1" fmla="val 86607"/>
              <a:gd name="adj2" fmla="val 98447"/>
              <a:gd name="adj3" fmla="val 194643"/>
              <a:gd name="adj4" fmla="val 1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1824</a:t>
            </a:r>
          </a:p>
        </p:txBody>
      </p:sp>
      <p:sp>
        <p:nvSpPr>
          <p:cNvPr id="29" name="Čárový bublinový popisek 1 (se zvýrazněním) 28"/>
          <p:cNvSpPr/>
          <p:nvPr/>
        </p:nvSpPr>
        <p:spPr>
          <a:xfrm>
            <a:off x="6096000" y="3483888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1817</a:t>
            </a:r>
          </a:p>
        </p:txBody>
      </p:sp>
      <p:sp>
        <p:nvSpPr>
          <p:cNvPr id="30" name="Čárový bublinový popisek 1 (se zvýrazněním) 29"/>
          <p:cNvSpPr/>
          <p:nvPr/>
        </p:nvSpPr>
        <p:spPr>
          <a:xfrm>
            <a:off x="1970532" y="550773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1823</a:t>
            </a:r>
          </a:p>
        </p:txBody>
      </p:sp>
      <p:sp>
        <p:nvSpPr>
          <p:cNvPr id="31" name="Čárový bublinový popisek 1 (se zvýrazněním) 30"/>
          <p:cNvSpPr/>
          <p:nvPr/>
        </p:nvSpPr>
        <p:spPr>
          <a:xfrm>
            <a:off x="6824472" y="4222061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1831</a:t>
            </a:r>
          </a:p>
        </p:txBody>
      </p:sp>
      <p:sp>
        <p:nvSpPr>
          <p:cNvPr id="32" name="Čárový bublinový popisek 1 (se zvýrazněním) 31"/>
          <p:cNvSpPr/>
          <p:nvPr/>
        </p:nvSpPr>
        <p:spPr>
          <a:xfrm>
            <a:off x="8685276" y="143029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1806</a:t>
            </a:r>
          </a:p>
        </p:txBody>
      </p:sp>
      <p:sp>
        <p:nvSpPr>
          <p:cNvPr id="33" name="Čárový bublinový popisek 1 (se zvýrazněním) 32"/>
          <p:cNvSpPr/>
          <p:nvPr/>
        </p:nvSpPr>
        <p:spPr>
          <a:xfrm>
            <a:off x="3258312" y="2660904"/>
            <a:ext cx="922020" cy="402336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1760 (Scotland)</a:t>
            </a:r>
          </a:p>
        </p:txBody>
      </p:sp>
      <p:sp>
        <p:nvSpPr>
          <p:cNvPr id="34" name="Čárový bublinový popisek 1 (se zvýrazněním) 33"/>
          <p:cNvSpPr/>
          <p:nvPr/>
        </p:nvSpPr>
        <p:spPr>
          <a:xfrm>
            <a:off x="5826252" y="5312397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126785"/>
              <a:gd name="adj4" fmla="val 1514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1893</a:t>
            </a:r>
          </a:p>
        </p:txBody>
      </p:sp>
      <p:sp>
        <p:nvSpPr>
          <p:cNvPr id="35" name="Čárový bublinový popisek 1 (se zvýrazněním) 34"/>
          <p:cNvSpPr/>
          <p:nvPr/>
        </p:nvSpPr>
        <p:spPr>
          <a:xfrm>
            <a:off x="6742176" y="375132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137501"/>
              <a:gd name="adj4" fmla="val -6545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1906</a:t>
            </a:r>
          </a:p>
        </p:txBody>
      </p:sp>
      <p:sp>
        <p:nvSpPr>
          <p:cNvPr id="37" name="Čárový bublinový popisek 1 (se zvýrazněním) 36"/>
          <p:cNvSpPr/>
          <p:nvPr/>
        </p:nvSpPr>
        <p:spPr>
          <a:xfrm>
            <a:off x="4757166" y="5524814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344642"/>
              <a:gd name="adj4" fmla="val 1955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1840</a:t>
            </a:r>
          </a:p>
        </p:txBody>
      </p:sp>
      <p:sp>
        <p:nvSpPr>
          <p:cNvPr id="38" name="Čárový bublinový popisek 1 (se zvýrazněním) 37"/>
          <p:cNvSpPr/>
          <p:nvPr/>
        </p:nvSpPr>
        <p:spPr>
          <a:xfrm>
            <a:off x="2613661" y="5658392"/>
            <a:ext cx="644652" cy="452848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1775</a:t>
            </a:r>
          </a:p>
          <a:p>
            <a:pPr algn="ctr"/>
            <a:r>
              <a:rPr lang="cs-CZ" sz="1100" dirty="0" smtClean="0"/>
              <a:t>(1805)</a:t>
            </a:r>
          </a:p>
        </p:txBody>
      </p:sp>
      <p:sp>
        <p:nvSpPr>
          <p:cNvPr id="39" name="Čárový bublinový popisek 1 (se zvýrazněním) 38"/>
          <p:cNvSpPr/>
          <p:nvPr/>
        </p:nvSpPr>
        <p:spPr>
          <a:xfrm>
            <a:off x="5555742" y="1434928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1809</a:t>
            </a:r>
          </a:p>
        </p:txBody>
      </p:sp>
      <p:sp>
        <p:nvSpPr>
          <p:cNvPr id="41" name="Čárový bublinový popisek 1 (se zvýrazněním) 40"/>
          <p:cNvSpPr/>
          <p:nvPr/>
        </p:nvSpPr>
        <p:spPr>
          <a:xfrm>
            <a:off x="4113276" y="3866026"/>
            <a:ext cx="694944" cy="373451"/>
          </a:xfrm>
          <a:prstGeom prst="accentCallout1">
            <a:avLst>
              <a:gd name="adj1" fmla="val 111607"/>
              <a:gd name="adj2" fmla="val 89972"/>
              <a:gd name="adj3" fmla="val 162501"/>
              <a:gd name="adj4" fmla="val 1243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1777 (1811)</a:t>
            </a:r>
          </a:p>
        </p:txBody>
      </p:sp>
    </p:spTree>
    <p:extLst>
      <p:ext uri="{BB962C8B-B14F-4D97-AF65-F5344CB8AC3E}">
        <p14:creationId xmlns:p14="http://schemas.microsoft.com/office/powerpoint/2010/main" val="323440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848" y="369455"/>
            <a:ext cx="7918704" cy="6334964"/>
          </a:xfrm>
          <a:ln w="19050">
            <a:solidFill>
              <a:schemeClr val="tx1"/>
            </a:solidFill>
          </a:ln>
        </p:spPr>
      </p:pic>
      <p:sp>
        <p:nvSpPr>
          <p:cNvPr id="7" name="Čárový bublinový popisek 1 (se zvýrazněním) 6"/>
          <p:cNvSpPr/>
          <p:nvPr/>
        </p:nvSpPr>
        <p:spPr>
          <a:xfrm>
            <a:off x="5096256" y="457809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66071"/>
              <a:gd name="adj4" fmla="val 938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1779</a:t>
            </a:r>
          </a:p>
        </p:txBody>
      </p:sp>
      <p:sp>
        <p:nvSpPr>
          <p:cNvPr id="8" name="Čárový bublinový popisek 1 (se zvýrazněním) 7"/>
          <p:cNvSpPr/>
          <p:nvPr/>
        </p:nvSpPr>
        <p:spPr>
          <a:xfrm>
            <a:off x="4224528" y="2542032"/>
            <a:ext cx="539496" cy="595617"/>
          </a:xfrm>
          <a:prstGeom prst="accentCallout1">
            <a:avLst>
              <a:gd name="adj1" fmla="val 183551"/>
              <a:gd name="adj2" fmla="val 56074"/>
              <a:gd name="adj3" fmla="val 100107"/>
              <a:gd name="adj4" fmla="val 514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179318201822</a:t>
            </a:r>
          </a:p>
        </p:txBody>
      </p:sp>
      <p:sp>
        <p:nvSpPr>
          <p:cNvPr id="9" name="Čárový bublinový popisek 1 (se zvýrazněním) 8"/>
          <p:cNvSpPr/>
          <p:nvPr/>
        </p:nvSpPr>
        <p:spPr>
          <a:xfrm>
            <a:off x="7159752" y="611124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62500"/>
              <a:gd name="adj4" fmla="val 22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1898</a:t>
            </a:r>
          </a:p>
        </p:txBody>
      </p:sp>
      <p:sp>
        <p:nvSpPr>
          <p:cNvPr id="10" name="Čárový bublinový popisek 1 (se zvýrazněním) 9"/>
          <p:cNvSpPr/>
          <p:nvPr/>
        </p:nvSpPr>
        <p:spPr>
          <a:xfrm>
            <a:off x="5382768" y="505968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66071"/>
              <a:gd name="adj4" fmla="val 93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1888</a:t>
            </a:r>
          </a:p>
        </p:txBody>
      </p:sp>
      <p:sp>
        <p:nvSpPr>
          <p:cNvPr id="11" name="Čárový bublinový popisek 1 (se zvýrazněním) 10"/>
          <p:cNvSpPr/>
          <p:nvPr/>
        </p:nvSpPr>
        <p:spPr>
          <a:xfrm>
            <a:off x="5242560" y="380668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1786</a:t>
            </a:r>
          </a:p>
        </p:txBody>
      </p:sp>
      <p:sp>
        <p:nvSpPr>
          <p:cNvPr id="15" name="Čárový bublinový popisek 1 (se zvýrazněním) 14"/>
          <p:cNvSpPr/>
          <p:nvPr/>
        </p:nvSpPr>
        <p:spPr>
          <a:xfrm>
            <a:off x="6172200" y="2239101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1866</a:t>
            </a:r>
          </a:p>
        </p:txBody>
      </p:sp>
      <p:sp>
        <p:nvSpPr>
          <p:cNvPr id="16" name="Čárový bublinový popisek 1 (se zvýrazněním) 15"/>
          <p:cNvSpPr/>
          <p:nvPr/>
        </p:nvSpPr>
        <p:spPr>
          <a:xfrm>
            <a:off x="3442716" y="3390462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1783</a:t>
            </a:r>
          </a:p>
        </p:txBody>
      </p:sp>
      <p:sp>
        <p:nvSpPr>
          <p:cNvPr id="17" name="Čárový bublinový popisek 1 (se zvýrazněním) 16"/>
          <p:cNvSpPr/>
          <p:nvPr/>
        </p:nvSpPr>
        <p:spPr>
          <a:xfrm>
            <a:off x="4853178" y="2481347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1787</a:t>
            </a:r>
          </a:p>
        </p:txBody>
      </p:sp>
      <p:sp>
        <p:nvSpPr>
          <p:cNvPr id="18" name="Čárový bublinový popisek 1 (se zvýrazněním) 17"/>
          <p:cNvSpPr/>
          <p:nvPr/>
        </p:nvSpPr>
        <p:spPr>
          <a:xfrm>
            <a:off x="6365748" y="1171744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1846</a:t>
            </a:r>
          </a:p>
        </p:txBody>
      </p:sp>
      <p:sp>
        <p:nvSpPr>
          <p:cNvPr id="19" name="Čárový bublinový popisek 1 (se zvýrazněním) 18"/>
          <p:cNvSpPr/>
          <p:nvPr/>
        </p:nvSpPr>
        <p:spPr>
          <a:xfrm>
            <a:off x="3860292" y="457809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hlinkClick r:id="rId3"/>
              </a:rPr>
              <a:t>1760</a:t>
            </a:r>
            <a:endParaRPr lang="cs-CZ" sz="1100" dirty="0" smtClean="0"/>
          </a:p>
        </p:txBody>
      </p:sp>
      <p:sp>
        <p:nvSpPr>
          <p:cNvPr id="20" name="Čárový bublinový popisek 1 (se zvýrazněním) 19"/>
          <p:cNvSpPr/>
          <p:nvPr/>
        </p:nvSpPr>
        <p:spPr>
          <a:xfrm>
            <a:off x="4808220" y="3609994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>
                <a:hlinkClick r:id="rId4"/>
              </a:rPr>
              <a:t>1778</a:t>
            </a:r>
            <a:endParaRPr lang="cs-CZ" sz="1100" dirty="0" smtClean="0"/>
          </a:p>
        </p:txBody>
      </p:sp>
      <p:sp>
        <p:nvSpPr>
          <p:cNvPr id="21" name="Čárový bublinový popisek 1 (se zvýrazněním) 20"/>
          <p:cNvSpPr/>
          <p:nvPr/>
        </p:nvSpPr>
        <p:spPr>
          <a:xfrm>
            <a:off x="5868924" y="455124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1802</a:t>
            </a:r>
          </a:p>
        </p:txBody>
      </p:sp>
      <p:sp>
        <p:nvSpPr>
          <p:cNvPr id="22" name="Čárový bublinový popisek 1 (se zvýrazněním) 21"/>
          <p:cNvSpPr/>
          <p:nvPr/>
        </p:nvSpPr>
        <p:spPr>
          <a:xfrm>
            <a:off x="2842260" y="1200378"/>
            <a:ext cx="539496" cy="256032"/>
          </a:xfrm>
          <a:prstGeom prst="accentCallout1">
            <a:avLst>
              <a:gd name="adj1" fmla="val 40564"/>
              <a:gd name="adj2" fmla="val 13533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1870</a:t>
            </a:r>
          </a:p>
        </p:txBody>
      </p:sp>
      <p:sp>
        <p:nvSpPr>
          <p:cNvPr id="23" name="Čárový bublinový popisek 1 (se zvýrazněním) 22"/>
          <p:cNvSpPr/>
          <p:nvPr/>
        </p:nvSpPr>
        <p:spPr>
          <a:xfrm>
            <a:off x="4610100" y="505636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1782</a:t>
            </a:r>
          </a:p>
        </p:txBody>
      </p:sp>
      <p:sp>
        <p:nvSpPr>
          <p:cNvPr id="24" name="Čárový bublinový popisek 1 (se zvýrazněním) 23"/>
          <p:cNvSpPr/>
          <p:nvPr/>
        </p:nvSpPr>
        <p:spPr>
          <a:xfrm>
            <a:off x="7159752" y="220134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101786"/>
              <a:gd name="adj4" fmla="val -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1832</a:t>
            </a:r>
          </a:p>
        </p:txBody>
      </p:sp>
      <p:sp>
        <p:nvSpPr>
          <p:cNvPr id="25" name="Čárový bublinový popisek 1 (se zvýrazněním) 24"/>
          <p:cNvSpPr/>
          <p:nvPr/>
        </p:nvSpPr>
        <p:spPr>
          <a:xfrm>
            <a:off x="7653528" y="249530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87500"/>
              <a:gd name="adj4" fmla="val -1366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1833</a:t>
            </a:r>
          </a:p>
        </p:txBody>
      </p:sp>
      <p:sp>
        <p:nvSpPr>
          <p:cNvPr id="26" name="Čárový bublinový popisek 1 (se zvýrazněním) 25"/>
          <p:cNvSpPr/>
          <p:nvPr/>
        </p:nvSpPr>
        <p:spPr>
          <a:xfrm>
            <a:off x="2613660" y="3739362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51786"/>
              <a:gd name="adj4" fmla="val 388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1880</a:t>
            </a:r>
          </a:p>
        </p:txBody>
      </p:sp>
      <p:sp>
        <p:nvSpPr>
          <p:cNvPr id="27" name="Čárový bublinový popisek 1 (se zvýrazněním) 26"/>
          <p:cNvSpPr/>
          <p:nvPr/>
        </p:nvSpPr>
        <p:spPr>
          <a:xfrm>
            <a:off x="4366260" y="2190264"/>
            <a:ext cx="539496" cy="256032"/>
          </a:xfrm>
          <a:prstGeom prst="accentCallout1">
            <a:avLst>
              <a:gd name="adj1" fmla="val 93750"/>
              <a:gd name="adj2" fmla="val 81498"/>
              <a:gd name="adj3" fmla="val 426786"/>
              <a:gd name="adj4" fmla="val 7353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1790</a:t>
            </a:r>
          </a:p>
        </p:txBody>
      </p:sp>
      <p:sp>
        <p:nvSpPr>
          <p:cNvPr id="28" name="Čárový bublinový popisek 1 (se zvýrazněním) 27"/>
          <p:cNvSpPr/>
          <p:nvPr/>
        </p:nvSpPr>
        <p:spPr>
          <a:xfrm>
            <a:off x="4469130" y="1277440"/>
            <a:ext cx="539496" cy="256032"/>
          </a:xfrm>
          <a:prstGeom prst="accentCallout1">
            <a:avLst>
              <a:gd name="adj1" fmla="val 86607"/>
              <a:gd name="adj2" fmla="val 98447"/>
              <a:gd name="adj3" fmla="val 194643"/>
              <a:gd name="adj4" fmla="val 1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1824</a:t>
            </a:r>
          </a:p>
        </p:txBody>
      </p:sp>
      <p:sp>
        <p:nvSpPr>
          <p:cNvPr id="29" name="Čárový bublinový popisek 1 (se zvýrazněním) 28"/>
          <p:cNvSpPr/>
          <p:nvPr/>
        </p:nvSpPr>
        <p:spPr>
          <a:xfrm>
            <a:off x="6096000" y="3483888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1817</a:t>
            </a:r>
          </a:p>
        </p:txBody>
      </p:sp>
      <p:sp>
        <p:nvSpPr>
          <p:cNvPr id="30" name="Čárový bublinový popisek 1 (se zvýrazněním) 29"/>
          <p:cNvSpPr/>
          <p:nvPr/>
        </p:nvSpPr>
        <p:spPr>
          <a:xfrm>
            <a:off x="1970532" y="550773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1823</a:t>
            </a:r>
          </a:p>
        </p:txBody>
      </p:sp>
      <p:sp>
        <p:nvSpPr>
          <p:cNvPr id="31" name="Čárový bublinový popisek 1 (se zvýrazněním) 30"/>
          <p:cNvSpPr/>
          <p:nvPr/>
        </p:nvSpPr>
        <p:spPr>
          <a:xfrm>
            <a:off x="6824472" y="4222061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26785"/>
              <a:gd name="adj4" fmla="val 9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1831</a:t>
            </a:r>
          </a:p>
        </p:txBody>
      </p:sp>
      <p:sp>
        <p:nvSpPr>
          <p:cNvPr id="32" name="Čárový bublinový popisek 1 (se zvýrazněním) 31"/>
          <p:cNvSpPr/>
          <p:nvPr/>
        </p:nvSpPr>
        <p:spPr>
          <a:xfrm>
            <a:off x="8685276" y="143029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1806</a:t>
            </a:r>
          </a:p>
        </p:txBody>
      </p:sp>
      <p:sp>
        <p:nvSpPr>
          <p:cNvPr id="33" name="Čárový bublinový popisek 1 (se zvýrazněním) 32"/>
          <p:cNvSpPr/>
          <p:nvPr/>
        </p:nvSpPr>
        <p:spPr>
          <a:xfrm>
            <a:off x="3258312" y="2660904"/>
            <a:ext cx="922020" cy="402336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1760 (Scotland)</a:t>
            </a:r>
          </a:p>
        </p:txBody>
      </p:sp>
      <p:sp>
        <p:nvSpPr>
          <p:cNvPr id="34" name="Čárový bublinový popisek 1 (se zvýrazněním) 33"/>
          <p:cNvSpPr/>
          <p:nvPr/>
        </p:nvSpPr>
        <p:spPr>
          <a:xfrm>
            <a:off x="5826252" y="5312397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126785"/>
              <a:gd name="adj4" fmla="val 1514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1893</a:t>
            </a:r>
          </a:p>
        </p:txBody>
      </p:sp>
      <p:sp>
        <p:nvSpPr>
          <p:cNvPr id="35" name="Čárový bublinový popisek 1 (se zvýrazněním) 34"/>
          <p:cNvSpPr/>
          <p:nvPr/>
        </p:nvSpPr>
        <p:spPr>
          <a:xfrm>
            <a:off x="7668788" y="4642465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137501"/>
              <a:gd name="adj4" fmla="val -65452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1906</a:t>
            </a:r>
          </a:p>
        </p:txBody>
      </p:sp>
      <p:sp>
        <p:nvSpPr>
          <p:cNvPr id="37" name="Čárový bublinový popisek 1 (se zvýrazněním) 36"/>
          <p:cNvSpPr/>
          <p:nvPr/>
        </p:nvSpPr>
        <p:spPr>
          <a:xfrm>
            <a:off x="4757166" y="5524814"/>
            <a:ext cx="539496" cy="256032"/>
          </a:xfrm>
          <a:prstGeom prst="accentCallout1">
            <a:avLst>
              <a:gd name="adj1" fmla="val 15179"/>
              <a:gd name="adj2" fmla="val 98447"/>
              <a:gd name="adj3" fmla="val -344642"/>
              <a:gd name="adj4" fmla="val 1955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1840</a:t>
            </a:r>
          </a:p>
        </p:txBody>
      </p:sp>
      <p:sp>
        <p:nvSpPr>
          <p:cNvPr id="38" name="Čárový bublinový popisek 1 (se zvýrazněním) 37"/>
          <p:cNvSpPr/>
          <p:nvPr/>
        </p:nvSpPr>
        <p:spPr>
          <a:xfrm>
            <a:off x="2613661" y="5658392"/>
            <a:ext cx="644652" cy="452848"/>
          </a:xfrm>
          <a:prstGeom prst="accentCallout1">
            <a:avLst>
              <a:gd name="adj1" fmla="val 11607"/>
              <a:gd name="adj2" fmla="val 12006"/>
              <a:gd name="adj3" fmla="val -26785"/>
              <a:gd name="adj4" fmla="val 9726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1775</a:t>
            </a:r>
          </a:p>
          <a:p>
            <a:pPr algn="ctr"/>
            <a:r>
              <a:rPr lang="cs-CZ" sz="1100" dirty="0" smtClean="0"/>
              <a:t>(1805)</a:t>
            </a:r>
          </a:p>
        </p:txBody>
      </p:sp>
      <p:sp>
        <p:nvSpPr>
          <p:cNvPr id="39" name="Čárový bublinový popisek 1 (se zvýrazněním) 38"/>
          <p:cNvSpPr/>
          <p:nvPr/>
        </p:nvSpPr>
        <p:spPr>
          <a:xfrm>
            <a:off x="5555742" y="1434928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33928"/>
              <a:gd name="adj4" fmla="val 58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1809</a:t>
            </a:r>
          </a:p>
        </p:txBody>
      </p:sp>
      <p:sp>
        <p:nvSpPr>
          <p:cNvPr id="41" name="Čárový bublinový popisek 1 (se zvýrazněním) 40"/>
          <p:cNvSpPr/>
          <p:nvPr/>
        </p:nvSpPr>
        <p:spPr>
          <a:xfrm>
            <a:off x="4113276" y="3866026"/>
            <a:ext cx="694944" cy="373451"/>
          </a:xfrm>
          <a:prstGeom prst="accentCallout1">
            <a:avLst>
              <a:gd name="adj1" fmla="val 111607"/>
              <a:gd name="adj2" fmla="val 89972"/>
              <a:gd name="adj3" fmla="val 162501"/>
              <a:gd name="adj4" fmla="val 12437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1777 (1811)</a:t>
            </a:r>
          </a:p>
        </p:txBody>
      </p:sp>
      <p:sp>
        <p:nvSpPr>
          <p:cNvPr id="45" name="Čárový bublinový popisek 1 (se zvýrazněním) 34"/>
          <p:cNvSpPr/>
          <p:nvPr/>
        </p:nvSpPr>
        <p:spPr>
          <a:xfrm>
            <a:off x="7363845" y="2757963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478557"/>
              <a:gd name="adj4" fmla="val -23647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1911</a:t>
            </a:r>
          </a:p>
        </p:txBody>
      </p:sp>
      <p:sp>
        <p:nvSpPr>
          <p:cNvPr id="46" name="Čárový bublinový popisek 1 (se zvýrazněním) 34"/>
          <p:cNvSpPr/>
          <p:nvPr/>
        </p:nvSpPr>
        <p:spPr>
          <a:xfrm>
            <a:off x="8071969" y="2805568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423859"/>
              <a:gd name="adj4" fmla="val -46704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1913</a:t>
            </a:r>
          </a:p>
        </p:txBody>
      </p:sp>
      <p:sp>
        <p:nvSpPr>
          <p:cNvPr id="47" name="Čárový bublinový popisek 1 (se zvýrazněním) 34"/>
          <p:cNvSpPr/>
          <p:nvPr/>
        </p:nvSpPr>
        <p:spPr>
          <a:xfrm>
            <a:off x="7779938" y="3081800"/>
            <a:ext cx="774315" cy="256032"/>
          </a:xfrm>
          <a:prstGeom prst="accentCallout1">
            <a:avLst>
              <a:gd name="adj1" fmla="val 11607"/>
              <a:gd name="adj2" fmla="val 12006"/>
              <a:gd name="adj3" fmla="val 308029"/>
              <a:gd name="adj4" fmla="val -24868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1916</a:t>
            </a:r>
          </a:p>
        </p:txBody>
      </p:sp>
      <p:sp>
        <p:nvSpPr>
          <p:cNvPr id="48" name="Čárový bublinový popisek 1 (se zvýrazněním) 34"/>
          <p:cNvSpPr/>
          <p:nvPr/>
        </p:nvSpPr>
        <p:spPr>
          <a:xfrm>
            <a:off x="7429500" y="3314580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217938"/>
              <a:gd name="adj4" fmla="val -29907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1945</a:t>
            </a:r>
          </a:p>
        </p:txBody>
      </p:sp>
      <p:sp>
        <p:nvSpPr>
          <p:cNvPr id="49" name="Čárový bublinový popisek 1 (se zvýrazněním) 34"/>
          <p:cNvSpPr/>
          <p:nvPr/>
        </p:nvSpPr>
        <p:spPr>
          <a:xfrm>
            <a:off x="7727792" y="3583089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179329"/>
              <a:gd name="adj4" fmla="val -302129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1954</a:t>
            </a:r>
          </a:p>
        </p:txBody>
      </p:sp>
      <p:sp>
        <p:nvSpPr>
          <p:cNvPr id="50" name="Čárový bublinový popisek 1 (se zvýrazněním) 34"/>
          <p:cNvSpPr/>
          <p:nvPr/>
        </p:nvSpPr>
        <p:spPr>
          <a:xfrm>
            <a:off x="7221247" y="3803392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47411"/>
              <a:gd name="adj4" fmla="val -201351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1982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8449221" y="35268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Čárový bublinový popisek 1 (se zvýrazněním) 34"/>
          <p:cNvSpPr/>
          <p:nvPr/>
        </p:nvSpPr>
        <p:spPr>
          <a:xfrm>
            <a:off x="5857185" y="2778276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427076"/>
              <a:gd name="adj4" fmla="val 1394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1881</a:t>
            </a:r>
          </a:p>
        </p:txBody>
      </p:sp>
      <p:sp>
        <p:nvSpPr>
          <p:cNvPr id="56" name="Čárový bublinový popisek 1 (se zvýrazněním) 34"/>
          <p:cNvSpPr/>
          <p:nvPr/>
        </p:nvSpPr>
        <p:spPr>
          <a:xfrm>
            <a:off x="6408420" y="3009633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375596"/>
              <a:gd name="adj4" fmla="val -394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1894</a:t>
            </a:r>
          </a:p>
        </p:txBody>
      </p:sp>
      <p:sp>
        <p:nvSpPr>
          <p:cNvPr id="59" name="Čárový bublinový popisek 1 (se zvýrazněním) 31"/>
          <p:cNvSpPr/>
          <p:nvPr/>
        </p:nvSpPr>
        <p:spPr>
          <a:xfrm>
            <a:off x="5981700" y="4102354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-1753"/>
              <a:gd name="adj4" fmla="val -486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1871</a:t>
            </a:r>
          </a:p>
        </p:txBody>
      </p:sp>
      <p:sp>
        <p:nvSpPr>
          <p:cNvPr id="60" name="Čárový bublinový popisek 1 (se zvýrazněním) 31"/>
          <p:cNvSpPr/>
          <p:nvPr/>
        </p:nvSpPr>
        <p:spPr>
          <a:xfrm>
            <a:off x="6922008" y="3534883"/>
            <a:ext cx="539496" cy="256032"/>
          </a:xfrm>
          <a:prstGeom prst="accentCallout1">
            <a:avLst>
              <a:gd name="adj1" fmla="val 11607"/>
              <a:gd name="adj2" fmla="val 12006"/>
              <a:gd name="adj3" fmla="val 217036"/>
              <a:gd name="adj4" fmla="val -1631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1832</a:t>
            </a:r>
          </a:p>
        </p:txBody>
      </p:sp>
      <p:sp>
        <p:nvSpPr>
          <p:cNvPr id="62" name="Čárový bublinový popisek 1 (se zvýrazněním) 34"/>
          <p:cNvSpPr/>
          <p:nvPr/>
        </p:nvSpPr>
        <p:spPr>
          <a:xfrm>
            <a:off x="8362126" y="3358032"/>
            <a:ext cx="774315" cy="256032"/>
          </a:xfrm>
          <a:prstGeom prst="accentCallout1">
            <a:avLst>
              <a:gd name="adj1" fmla="val 11607"/>
              <a:gd name="adj2" fmla="val 12006"/>
              <a:gd name="adj3" fmla="val 160024"/>
              <a:gd name="adj4" fmla="val -33060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1955</a:t>
            </a:r>
          </a:p>
        </p:txBody>
      </p:sp>
    </p:spTree>
    <p:extLst>
      <p:ext uri="{BB962C8B-B14F-4D97-AF65-F5344CB8AC3E}">
        <p14:creationId xmlns:p14="http://schemas.microsoft.com/office/powerpoint/2010/main" val="8316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1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4" grpId="0" animBg="1"/>
      <p:bldP spid="56" grpId="0" animBg="1"/>
      <p:bldP spid="59" grpId="0" animBg="1"/>
      <p:bldP spid="60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65" y="536027"/>
            <a:ext cx="9112469" cy="5959366"/>
          </a:xfrm>
        </p:spPr>
      </p:pic>
      <p:sp>
        <p:nvSpPr>
          <p:cNvPr id="6" name="Čárový bublinový popisek 1 (se zvýrazněním) 31"/>
          <p:cNvSpPr/>
          <p:nvPr/>
        </p:nvSpPr>
        <p:spPr>
          <a:xfrm>
            <a:off x="9810692" y="1542832"/>
            <a:ext cx="1049566" cy="679864"/>
          </a:xfrm>
          <a:prstGeom prst="accentCallout1">
            <a:avLst>
              <a:gd name="adj1" fmla="val 11607"/>
              <a:gd name="adj2" fmla="val 12006"/>
              <a:gd name="adj3" fmla="val 178548"/>
              <a:gd name="adj4" fmla="val -690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1817</a:t>
            </a:r>
          </a:p>
          <a:p>
            <a:pPr algn="ctr"/>
            <a:r>
              <a:rPr lang="cs-CZ" sz="1100" dirty="0" err="1" smtClean="0"/>
              <a:t>Hartford</a:t>
            </a:r>
            <a:r>
              <a:rPr lang="cs-CZ" sz="1100" dirty="0" smtClean="0"/>
              <a:t>, </a:t>
            </a:r>
            <a:r>
              <a:rPr lang="cs-CZ" sz="1100" dirty="0" err="1" smtClean="0"/>
              <a:t>Connecticut</a:t>
            </a:r>
            <a:endParaRPr lang="cs-CZ" sz="1100" dirty="0"/>
          </a:p>
        </p:txBody>
      </p:sp>
      <p:sp>
        <p:nvSpPr>
          <p:cNvPr id="7" name="Čárový bublinový popisek 1 (se zvýrazněním) 31"/>
          <p:cNvSpPr/>
          <p:nvPr/>
        </p:nvSpPr>
        <p:spPr>
          <a:xfrm>
            <a:off x="9754420" y="3934338"/>
            <a:ext cx="1471598" cy="1270707"/>
          </a:xfrm>
          <a:prstGeom prst="accentCallout1">
            <a:avLst>
              <a:gd name="adj1" fmla="val 11607"/>
              <a:gd name="adj2" fmla="val 12006"/>
              <a:gd name="adj3" fmla="val -41477"/>
              <a:gd name="adj4" fmla="val -81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dirty="0" smtClean="0"/>
              <a:t>1857</a:t>
            </a:r>
          </a:p>
          <a:p>
            <a:pPr algn="ctr"/>
            <a:r>
              <a:rPr lang="cs-CZ" sz="1100" dirty="0" smtClean="0"/>
              <a:t>Kolumbijský institut pro vzdělávání hluchoněmých a slepých (později </a:t>
            </a:r>
            <a:r>
              <a:rPr lang="cs-CZ" sz="1100" dirty="0" err="1" smtClean="0"/>
              <a:t>Gallaudetova</a:t>
            </a:r>
            <a:r>
              <a:rPr lang="cs-CZ" sz="1100" dirty="0" smtClean="0"/>
              <a:t> univerzita)</a:t>
            </a:r>
          </a:p>
        </p:txBody>
      </p:sp>
    </p:spTree>
    <p:extLst>
      <p:ext uri="{BB962C8B-B14F-4D97-AF65-F5344CB8AC3E}">
        <p14:creationId xmlns:p14="http://schemas.microsoft.com/office/powerpoint/2010/main" val="412535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ýdlo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TC103457510[[fn=Mýdlo]]</Template>
  <TotalTime>251</TotalTime>
  <Words>125</Words>
  <Application>Microsoft Office PowerPoint</Application>
  <PresentationFormat>Širokoúhlá obrazovka</PresentationFormat>
  <Paragraphs>79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Mýdlo</vt:lpstr>
      <vt:lpstr>ústavy a školy pro neslyšící v evropě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ústavy a školy pro neslyšící v evropě</dc:title>
  <dc:creator>Andrea Hudáková</dc:creator>
  <cp:lastModifiedBy>Windows User</cp:lastModifiedBy>
  <cp:revision>21</cp:revision>
  <dcterms:created xsi:type="dcterms:W3CDTF">2014-10-29T13:58:08Z</dcterms:created>
  <dcterms:modified xsi:type="dcterms:W3CDTF">2019-05-22T11:14:31Z</dcterms:modified>
</cp:coreProperties>
</file>