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965575" cy="6858000"/>
          </a:xfrm>
          <a:custGeom>
            <a:avLst/>
            <a:gdLst/>
            <a:ahLst/>
            <a:cxnLst/>
            <a:rect l="l" t="t" r="r" b="b"/>
            <a:pathLst>
              <a:path w="3965575" h="6858000">
                <a:moveTo>
                  <a:pt x="3965448" y="0"/>
                </a:moveTo>
                <a:lnTo>
                  <a:pt x="0" y="0"/>
                </a:lnTo>
                <a:lnTo>
                  <a:pt x="0" y="6858000"/>
                </a:lnTo>
                <a:lnTo>
                  <a:pt x="3965448" y="6858000"/>
                </a:lnTo>
                <a:lnTo>
                  <a:pt x="3965448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000" y="82600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8288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7388" y="1232738"/>
            <a:ext cx="622934" cy="362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2703" y="1772767"/>
            <a:ext cx="10086593" cy="4142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_IkDOxloI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72b4S_2I-o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cPZEU3pO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388095" y="5263896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8288">
            <a:solidFill>
              <a:srgbClr val="138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19401" y="5189931"/>
            <a:ext cx="5301106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dirty="0">
                <a:solidFill>
                  <a:srgbClr val="0D0D0D"/>
                </a:solidFill>
                <a:latin typeface="Calibri"/>
                <a:cs typeface="Calibri"/>
              </a:rPr>
              <a:t>ŠERM VOZÍČKÁŘŮ</a:t>
            </a:r>
            <a:endParaRPr sz="5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2908503"/>
            <a:ext cx="218249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0" dirty="0">
                <a:latin typeface="Calibri"/>
                <a:cs typeface="Calibri"/>
              </a:rPr>
              <a:t>OBRÁZKY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3296" y="1048511"/>
            <a:ext cx="3657600" cy="214579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8095" y="3764279"/>
            <a:ext cx="2834640" cy="0"/>
          </a:xfrm>
          <a:custGeom>
            <a:avLst/>
            <a:gdLst/>
            <a:ahLst/>
            <a:cxnLst/>
            <a:rect l="l" t="t" r="r" b="b"/>
            <a:pathLst>
              <a:path w="2834640">
                <a:moveTo>
                  <a:pt x="0" y="0"/>
                </a:moveTo>
                <a:lnTo>
                  <a:pt x="2834640" y="0"/>
                </a:lnTo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5047" y="3764279"/>
            <a:ext cx="2926080" cy="0"/>
          </a:xfrm>
          <a:custGeom>
            <a:avLst/>
            <a:gdLst/>
            <a:ahLst/>
            <a:cxnLst/>
            <a:rect l="l" t="t" r="r" b="b"/>
            <a:pathLst>
              <a:path w="2926079">
                <a:moveTo>
                  <a:pt x="2926079" y="0"/>
                </a:moveTo>
                <a:lnTo>
                  <a:pt x="0" y="0"/>
                </a:lnTo>
              </a:path>
            </a:pathLst>
          </a:custGeom>
          <a:ln w="18288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4255" y="3925773"/>
            <a:ext cx="3544824" cy="228295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095488" y="1962911"/>
            <a:ext cx="0" cy="2926080"/>
          </a:xfrm>
          <a:custGeom>
            <a:avLst/>
            <a:gdLst/>
            <a:ahLst/>
            <a:cxnLst/>
            <a:rect l="l" t="t" r="r" b="b"/>
            <a:pathLst>
              <a:path h="2926079">
                <a:moveTo>
                  <a:pt x="0" y="0"/>
                </a:moveTo>
                <a:lnTo>
                  <a:pt x="0" y="2926080"/>
                </a:lnTo>
              </a:path>
            </a:pathLst>
          </a:custGeom>
          <a:ln w="18288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3983" y="2212848"/>
            <a:ext cx="3645408" cy="2426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136" y="323088"/>
            <a:ext cx="5690616" cy="38983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6136" y="4383023"/>
            <a:ext cx="5690870" cy="1390124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4600" dirty="0">
              <a:latin typeface="Times New Roman"/>
              <a:cs typeface="Times New Roman"/>
            </a:endParaRPr>
          </a:p>
          <a:p>
            <a:pPr marR="298450" algn="r">
              <a:lnSpc>
                <a:spcPct val="100000"/>
              </a:lnSpc>
              <a:spcBef>
                <a:spcPts val="5"/>
              </a:spcBef>
            </a:pPr>
            <a:r>
              <a:rPr sz="4400" spc="-100" dirty="0">
                <a:solidFill>
                  <a:srgbClr val="FFFFFF"/>
                </a:solidFill>
                <a:latin typeface="Calibri"/>
                <a:cs typeface="Calibri"/>
              </a:rPr>
              <a:t>HISTORIE</a:t>
            </a:r>
            <a:endParaRPr sz="4400" spc="-1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5247" y="323088"/>
            <a:ext cx="5694045" cy="6212205"/>
          </a:xfrm>
          <a:custGeom>
            <a:avLst/>
            <a:gdLst/>
            <a:ahLst/>
            <a:cxnLst/>
            <a:rect l="l" t="t" r="r" b="b"/>
            <a:pathLst>
              <a:path w="5694045" h="6212205">
                <a:moveTo>
                  <a:pt x="5693663" y="0"/>
                </a:moveTo>
                <a:lnTo>
                  <a:pt x="0" y="0"/>
                </a:lnTo>
                <a:lnTo>
                  <a:pt x="0" y="6211824"/>
                </a:lnTo>
                <a:lnTo>
                  <a:pt x="5693663" y="6211824"/>
                </a:lnTo>
                <a:lnTo>
                  <a:pt x="5693663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87388" y="931291"/>
            <a:ext cx="449389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20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istori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95" dirty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200" b="1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190" dirty="0">
                <a:solidFill>
                  <a:srgbClr val="FFFFFF"/>
                </a:solidFill>
                <a:latin typeface="Arial"/>
                <a:cs typeface="Arial"/>
              </a:rPr>
              <a:t>mu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200" b="1" spc="-19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140" dirty="0">
                <a:solidFill>
                  <a:srgbClr val="FFFFFF"/>
                </a:solidFill>
                <a:latin typeface="Arial"/>
                <a:cs typeface="Arial"/>
              </a:rPr>
              <a:t>zíčká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ř</a:t>
            </a:r>
            <a:r>
              <a:rPr sz="2200" b="1" spc="-175" dirty="0">
                <a:solidFill>
                  <a:srgbClr val="FFFFFF"/>
                </a:solidFill>
                <a:latin typeface="Arial"/>
                <a:cs typeface="Arial"/>
              </a:rPr>
              <a:t>ů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há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7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20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ku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5" dirty="0"/>
              <a:t>1953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87388" y="1714880"/>
            <a:ext cx="4381500" cy="3613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5"/>
              </a:spcBef>
            </a:pPr>
            <a:r>
              <a:rPr sz="2200" b="1" spc="-3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1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4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200" b="1" spc="-175" dirty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wig</a:t>
            </a:r>
            <a:r>
              <a:rPr sz="2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b="1" spc="-165" dirty="0">
                <a:solidFill>
                  <a:srgbClr val="FFFFFF"/>
                </a:solidFill>
                <a:latin typeface="Arial"/>
                <a:cs typeface="Arial"/>
              </a:rPr>
              <a:t>uttm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75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kl</a:t>
            </a: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25" dirty="0">
                <a:solidFill>
                  <a:srgbClr val="FFFFFF"/>
                </a:solidFill>
                <a:latin typeface="Arial"/>
                <a:cs typeface="Arial"/>
              </a:rPr>
              <a:t>tel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90100"/>
              </a:lnSpc>
              <a:spcBef>
                <a:spcPts val="130"/>
              </a:spcBef>
            </a:pPr>
            <a:r>
              <a:rPr sz="2200" b="1" spc="-20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155" dirty="0">
                <a:solidFill>
                  <a:srgbClr val="FFFFFF"/>
                </a:solidFill>
                <a:latin typeface="Arial"/>
                <a:cs typeface="Arial"/>
              </a:rPr>
              <a:t>vních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125" dirty="0">
                <a:solidFill>
                  <a:srgbClr val="FFFFFF"/>
                </a:solidFill>
                <a:latin typeface="Arial"/>
                <a:cs typeface="Arial"/>
              </a:rPr>
              <a:t>outěží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200" b="1" spc="-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135" dirty="0">
                <a:solidFill>
                  <a:srgbClr val="FFFFFF"/>
                </a:solidFill>
                <a:latin typeface="Arial"/>
                <a:cs typeface="Arial"/>
              </a:rPr>
              <a:t>zíč</a:t>
            </a:r>
            <a:r>
              <a:rPr sz="2200" b="1" spc="-18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200" b="1" spc="-125" dirty="0">
                <a:solidFill>
                  <a:srgbClr val="FFFFFF"/>
                </a:solidFill>
                <a:latin typeface="Arial"/>
                <a:cs typeface="Arial"/>
              </a:rPr>
              <a:t>ře,</a:t>
            </a:r>
            <a:r>
              <a:rPr sz="2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19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sz="2200" b="1" spc="-2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17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200" b="1" spc="-210" dirty="0">
                <a:solidFill>
                  <a:srgbClr val="FFFFFF"/>
                </a:solidFill>
                <a:latin typeface="Arial"/>
                <a:cs typeface="Arial"/>
              </a:rPr>
              <a:t>část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135" dirty="0">
                <a:solidFill>
                  <a:srgbClr val="FFFFFF"/>
                </a:solidFill>
                <a:latin typeface="Arial"/>
                <a:cs typeface="Arial"/>
              </a:rPr>
              <a:t>eh</a:t>
            </a:r>
            <a:r>
              <a:rPr sz="2200" b="1" spc="-1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85" dirty="0">
                <a:solidFill>
                  <a:srgbClr val="FFFFFF"/>
                </a:solidFill>
                <a:latin typeface="Arial"/>
                <a:cs typeface="Arial"/>
              </a:rPr>
              <a:t>bil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24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200" b="1" spc="-2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2200" b="1" spc="-16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b="1" spc="-1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1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90" dirty="0">
                <a:solidFill>
                  <a:srgbClr val="FFFFFF"/>
                </a:solidFill>
                <a:latin typeface="Arial"/>
                <a:cs typeface="Arial"/>
              </a:rPr>
              <a:t>mu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200" b="1" spc="-85" dirty="0">
                <a:solidFill>
                  <a:srgbClr val="FFFFFF"/>
                </a:solidFill>
                <a:latin typeface="Arial"/>
                <a:cs typeface="Arial"/>
              </a:rPr>
              <a:t>oj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ky</a:t>
            </a:r>
            <a:r>
              <a:rPr sz="2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7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vět</a:t>
            </a:r>
            <a:r>
              <a:rPr sz="2200" b="1" spc="-2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vé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200" b="1" spc="-180" dirty="0">
                <a:solidFill>
                  <a:srgbClr val="FFFFFF"/>
                </a:solidFill>
                <a:latin typeface="Arial"/>
                <a:cs typeface="Arial"/>
              </a:rPr>
              <a:t>lce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  <a:spcBef>
                <a:spcPts val="1130"/>
              </a:spcBef>
            </a:pPr>
            <a:r>
              <a:rPr sz="2200" b="1" spc="-2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elká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200" b="1" spc="-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nie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4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2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75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2200" b="1" spc="-2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vil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200" b="1" spc="-1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</a:pP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mezin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200" b="1" spc="-16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200" b="1" spc="-2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ní </a:t>
            </a:r>
            <a:r>
              <a:rPr sz="2200" b="1" spc="-20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b="1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200" b="1" spc="-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135" dirty="0">
                <a:solidFill>
                  <a:srgbClr val="FFFFFF"/>
                </a:solidFill>
                <a:latin typeface="Arial"/>
                <a:cs typeface="Arial"/>
              </a:rPr>
              <a:t>zíč</a:t>
            </a:r>
            <a:r>
              <a:rPr sz="2200" b="1" spc="-18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200" b="1" spc="-165" dirty="0">
                <a:solidFill>
                  <a:srgbClr val="FFFFFF"/>
                </a:solidFill>
                <a:latin typeface="Arial"/>
                <a:cs typeface="Arial"/>
              </a:rPr>
              <a:t>ře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  <a:spcBef>
                <a:spcPts val="1130"/>
              </a:spcBef>
            </a:pP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20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ku</a:t>
            </a:r>
            <a:r>
              <a:rPr sz="2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1960 </a:t>
            </a:r>
            <a:r>
              <a:rPr sz="2200" b="1" spc="-2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17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200" b="1" spc="-210" dirty="0">
                <a:solidFill>
                  <a:srgbClr val="FFFFFF"/>
                </a:solidFill>
                <a:latin typeface="Arial"/>
                <a:cs typeface="Arial"/>
              </a:rPr>
              <a:t>část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380"/>
              </a:lnSpc>
            </a:pP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lym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ijs</a:t>
            </a:r>
            <a:r>
              <a:rPr sz="2200" b="1" spc="-18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ý</a:t>
            </a:r>
            <a:r>
              <a:rPr sz="2200" b="1" spc="-254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her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85" dirty="0">
                <a:solidFill>
                  <a:srgbClr val="FFFFFF"/>
                </a:solidFill>
                <a:latin typeface="Arial"/>
                <a:cs typeface="Arial"/>
              </a:rPr>
              <a:t>(In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tio</a:t>
            </a:r>
            <a:r>
              <a:rPr sz="2200" b="1" spc="-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  <a:tabLst>
                <a:tab pos="3335654" algn="l"/>
              </a:tabLst>
            </a:pPr>
            <a:r>
              <a:rPr sz="2200" b="1" spc="-220" dirty="0">
                <a:solidFill>
                  <a:srgbClr val="FFFFFF"/>
                </a:solidFill>
                <a:latin typeface="Arial"/>
                <a:cs typeface="Arial"/>
              </a:rPr>
              <a:t>Stoke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Mandeville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85" dirty="0">
                <a:solidFill>
                  <a:srgbClr val="FFFFFF"/>
                </a:solidFill>
                <a:latin typeface="Arial"/>
                <a:cs typeface="Arial"/>
              </a:rPr>
              <a:t>Games	</a:t>
            </a:r>
            <a:r>
              <a:rPr sz="2200" b="1" spc="-175" dirty="0">
                <a:solidFill>
                  <a:srgbClr val="FFFFFF"/>
                </a:solidFill>
                <a:latin typeface="Arial"/>
                <a:cs typeface="Arial"/>
              </a:rPr>
              <a:t>PH)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2006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60" dirty="0">
                <a:solidFill>
                  <a:srgbClr val="FFFFFF"/>
                </a:solidFill>
                <a:latin typeface="Arial"/>
                <a:cs typeface="Arial"/>
              </a:rPr>
              <a:t>rozšířeno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7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24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25" dirty="0">
                <a:solidFill>
                  <a:srgbClr val="FFFFFF"/>
                </a:solidFill>
                <a:latin typeface="Arial"/>
                <a:cs typeface="Arial"/>
              </a:rPr>
              <a:t>zemí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0" dirty="0">
                <a:solidFill>
                  <a:srgbClr val="FFFFFF"/>
                </a:solidFill>
                <a:latin typeface="Arial"/>
                <a:cs typeface="Arial"/>
              </a:rPr>
              <a:t>světa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768840" y="4602479"/>
            <a:ext cx="299085" cy="210820"/>
            <a:chOff x="9768840" y="4602479"/>
            <a:chExt cx="299085" cy="210820"/>
          </a:xfrm>
        </p:grpSpPr>
        <p:sp>
          <p:nvSpPr>
            <p:cNvPr id="9" name="object 9"/>
            <p:cNvSpPr/>
            <p:nvPr/>
          </p:nvSpPr>
          <p:spPr>
            <a:xfrm>
              <a:off x="9776460" y="4610099"/>
              <a:ext cx="283845" cy="195580"/>
            </a:xfrm>
            <a:custGeom>
              <a:avLst/>
              <a:gdLst/>
              <a:ahLst/>
              <a:cxnLst/>
              <a:rect l="l" t="t" r="r" b="b"/>
              <a:pathLst>
                <a:path w="283845" h="195579">
                  <a:moveTo>
                    <a:pt x="185928" y="0"/>
                  </a:moveTo>
                  <a:lnTo>
                    <a:pt x="185928" y="48768"/>
                  </a:lnTo>
                  <a:lnTo>
                    <a:pt x="0" y="48768"/>
                  </a:lnTo>
                  <a:lnTo>
                    <a:pt x="0" y="146304"/>
                  </a:lnTo>
                  <a:lnTo>
                    <a:pt x="185928" y="146304"/>
                  </a:lnTo>
                  <a:lnTo>
                    <a:pt x="185928" y="195072"/>
                  </a:lnTo>
                  <a:lnTo>
                    <a:pt x="283464" y="97536"/>
                  </a:lnTo>
                  <a:lnTo>
                    <a:pt x="185928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76460" y="4610099"/>
              <a:ext cx="283845" cy="195580"/>
            </a:xfrm>
            <a:custGeom>
              <a:avLst/>
              <a:gdLst/>
              <a:ahLst/>
              <a:cxnLst/>
              <a:rect l="l" t="t" r="r" b="b"/>
              <a:pathLst>
                <a:path w="283845" h="195579">
                  <a:moveTo>
                    <a:pt x="0" y="48768"/>
                  </a:moveTo>
                  <a:lnTo>
                    <a:pt x="185928" y="48768"/>
                  </a:lnTo>
                  <a:lnTo>
                    <a:pt x="185928" y="0"/>
                  </a:lnTo>
                  <a:lnTo>
                    <a:pt x="283464" y="97536"/>
                  </a:lnTo>
                  <a:lnTo>
                    <a:pt x="185928" y="195072"/>
                  </a:lnTo>
                  <a:lnTo>
                    <a:pt x="185928" y="146304"/>
                  </a:lnTo>
                  <a:lnTo>
                    <a:pt x="0" y="146304"/>
                  </a:lnTo>
                  <a:lnTo>
                    <a:pt x="0" y="48768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31291"/>
            <a:ext cx="613582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0" dirty="0">
                <a:solidFill>
                  <a:srgbClr val="0D0D0D"/>
                </a:solidFill>
                <a:latin typeface="Calibri"/>
                <a:cs typeface="Calibri"/>
              </a:rPr>
              <a:t>ROZDĚLNÍ ŠERMU</a:t>
            </a:r>
            <a:endParaRPr sz="50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18032" y="2279904"/>
            <a:ext cx="3054350" cy="4038600"/>
            <a:chOff x="1018032" y="2279904"/>
            <a:chExt cx="3054350" cy="4038600"/>
          </a:xfrm>
        </p:grpSpPr>
        <p:sp>
          <p:nvSpPr>
            <p:cNvPr id="4" name="object 4"/>
            <p:cNvSpPr/>
            <p:nvPr/>
          </p:nvSpPr>
          <p:spPr>
            <a:xfrm>
              <a:off x="1025652" y="2287524"/>
              <a:ext cx="3039110" cy="4023360"/>
            </a:xfrm>
            <a:custGeom>
              <a:avLst/>
              <a:gdLst/>
              <a:ahLst/>
              <a:cxnLst/>
              <a:rect l="l" t="t" r="r" b="b"/>
              <a:pathLst>
                <a:path w="3039110" h="4023360">
                  <a:moveTo>
                    <a:pt x="3038856" y="0"/>
                  </a:moveTo>
                  <a:lnTo>
                    <a:pt x="0" y="0"/>
                  </a:lnTo>
                  <a:lnTo>
                    <a:pt x="0" y="4023360"/>
                  </a:lnTo>
                  <a:lnTo>
                    <a:pt x="3038856" y="4023360"/>
                  </a:lnTo>
                  <a:lnTo>
                    <a:pt x="3038856" y="0"/>
                  </a:lnTo>
                  <a:close/>
                </a:path>
              </a:pathLst>
            </a:custGeom>
            <a:solidFill>
              <a:srgbClr val="CDD9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5652" y="2287524"/>
              <a:ext cx="3039110" cy="4023360"/>
            </a:xfrm>
            <a:custGeom>
              <a:avLst/>
              <a:gdLst/>
              <a:ahLst/>
              <a:cxnLst/>
              <a:rect l="l" t="t" r="r" b="b"/>
              <a:pathLst>
                <a:path w="3039110" h="4023360">
                  <a:moveTo>
                    <a:pt x="0" y="4023360"/>
                  </a:moveTo>
                  <a:lnTo>
                    <a:pt x="3038856" y="4023360"/>
                  </a:lnTo>
                  <a:lnTo>
                    <a:pt x="3038856" y="0"/>
                  </a:lnTo>
                  <a:lnTo>
                    <a:pt x="0" y="0"/>
                  </a:lnTo>
                  <a:lnTo>
                    <a:pt x="0" y="4023360"/>
                  </a:lnTo>
                  <a:close/>
                </a:path>
              </a:pathLst>
            </a:custGeom>
            <a:ln w="15240">
              <a:solidFill>
                <a:srgbClr val="CDD9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40052" y="2689860"/>
              <a:ext cx="1207135" cy="1207135"/>
            </a:xfrm>
            <a:custGeom>
              <a:avLst/>
              <a:gdLst/>
              <a:ahLst/>
              <a:cxnLst/>
              <a:rect l="l" t="t" r="r" b="b"/>
              <a:pathLst>
                <a:path w="1207135" h="1207135">
                  <a:moveTo>
                    <a:pt x="603504" y="0"/>
                  </a:moveTo>
                  <a:lnTo>
                    <a:pt x="556348" y="1816"/>
                  </a:lnTo>
                  <a:lnTo>
                    <a:pt x="510183" y="7174"/>
                  </a:lnTo>
                  <a:lnTo>
                    <a:pt x="465144" y="15942"/>
                  </a:lnTo>
                  <a:lnTo>
                    <a:pt x="421365" y="27983"/>
                  </a:lnTo>
                  <a:lnTo>
                    <a:pt x="378980" y="43164"/>
                  </a:lnTo>
                  <a:lnTo>
                    <a:pt x="338123" y="61350"/>
                  </a:lnTo>
                  <a:lnTo>
                    <a:pt x="298929" y="82408"/>
                  </a:lnTo>
                  <a:lnTo>
                    <a:pt x="261532" y="106203"/>
                  </a:lnTo>
                  <a:lnTo>
                    <a:pt x="226067" y="132601"/>
                  </a:lnTo>
                  <a:lnTo>
                    <a:pt x="192667" y="161467"/>
                  </a:lnTo>
                  <a:lnTo>
                    <a:pt x="161467" y="192667"/>
                  </a:lnTo>
                  <a:lnTo>
                    <a:pt x="132601" y="226067"/>
                  </a:lnTo>
                  <a:lnTo>
                    <a:pt x="106203" y="261532"/>
                  </a:lnTo>
                  <a:lnTo>
                    <a:pt x="82408" y="298929"/>
                  </a:lnTo>
                  <a:lnTo>
                    <a:pt x="61350" y="338123"/>
                  </a:lnTo>
                  <a:lnTo>
                    <a:pt x="43164" y="378980"/>
                  </a:lnTo>
                  <a:lnTo>
                    <a:pt x="27983" y="421365"/>
                  </a:lnTo>
                  <a:lnTo>
                    <a:pt x="15942" y="465144"/>
                  </a:lnTo>
                  <a:lnTo>
                    <a:pt x="7174" y="510183"/>
                  </a:lnTo>
                  <a:lnTo>
                    <a:pt x="1816" y="556348"/>
                  </a:lnTo>
                  <a:lnTo>
                    <a:pt x="0" y="603503"/>
                  </a:lnTo>
                  <a:lnTo>
                    <a:pt x="1816" y="650659"/>
                  </a:lnTo>
                  <a:lnTo>
                    <a:pt x="7174" y="696824"/>
                  </a:lnTo>
                  <a:lnTo>
                    <a:pt x="15942" y="741863"/>
                  </a:lnTo>
                  <a:lnTo>
                    <a:pt x="27983" y="785642"/>
                  </a:lnTo>
                  <a:lnTo>
                    <a:pt x="43164" y="828027"/>
                  </a:lnTo>
                  <a:lnTo>
                    <a:pt x="61350" y="868884"/>
                  </a:lnTo>
                  <a:lnTo>
                    <a:pt x="82408" y="908078"/>
                  </a:lnTo>
                  <a:lnTo>
                    <a:pt x="106203" y="945475"/>
                  </a:lnTo>
                  <a:lnTo>
                    <a:pt x="132601" y="980940"/>
                  </a:lnTo>
                  <a:lnTo>
                    <a:pt x="161467" y="1014340"/>
                  </a:lnTo>
                  <a:lnTo>
                    <a:pt x="192667" y="1045540"/>
                  </a:lnTo>
                  <a:lnTo>
                    <a:pt x="226067" y="1074406"/>
                  </a:lnTo>
                  <a:lnTo>
                    <a:pt x="261532" y="1100804"/>
                  </a:lnTo>
                  <a:lnTo>
                    <a:pt x="298929" y="1124599"/>
                  </a:lnTo>
                  <a:lnTo>
                    <a:pt x="338123" y="1145657"/>
                  </a:lnTo>
                  <a:lnTo>
                    <a:pt x="378980" y="1163843"/>
                  </a:lnTo>
                  <a:lnTo>
                    <a:pt x="421365" y="1179024"/>
                  </a:lnTo>
                  <a:lnTo>
                    <a:pt x="465144" y="1191065"/>
                  </a:lnTo>
                  <a:lnTo>
                    <a:pt x="510183" y="1199833"/>
                  </a:lnTo>
                  <a:lnTo>
                    <a:pt x="556348" y="1205191"/>
                  </a:lnTo>
                  <a:lnTo>
                    <a:pt x="603504" y="1207008"/>
                  </a:lnTo>
                  <a:lnTo>
                    <a:pt x="650659" y="1205191"/>
                  </a:lnTo>
                  <a:lnTo>
                    <a:pt x="696824" y="1199833"/>
                  </a:lnTo>
                  <a:lnTo>
                    <a:pt x="741863" y="1191065"/>
                  </a:lnTo>
                  <a:lnTo>
                    <a:pt x="785642" y="1179024"/>
                  </a:lnTo>
                  <a:lnTo>
                    <a:pt x="828027" y="1163843"/>
                  </a:lnTo>
                  <a:lnTo>
                    <a:pt x="868884" y="1145657"/>
                  </a:lnTo>
                  <a:lnTo>
                    <a:pt x="908078" y="1124599"/>
                  </a:lnTo>
                  <a:lnTo>
                    <a:pt x="945475" y="1100804"/>
                  </a:lnTo>
                  <a:lnTo>
                    <a:pt x="980940" y="1074406"/>
                  </a:lnTo>
                  <a:lnTo>
                    <a:pt x="1014340" y="1045540"/>
                  </a:lnTo>
                  <a:lnTo>
                    <a:pt x="1045540" y="1014340"/>
                  </a:lnTo>
                  <a:lnTo>
                    <a:pt x="1074406" y="980940"/>
                  </a:lnTo>
                  <a:lnTo>
                    <a:pt x="1100804" y="945475"/>
                  </a:lnTo>
                  <a:lnTo>
                    <a:pt x="1124599" y="908078"/>
                  </a:lnTo>
                  <a:lnTo>
                    <a:pt x="1145657" y="868884"/>
                  </a:lnTo>
                  <a:lnTo>
                    <a:pt x="1163843" y="828027"/>
                  </a:lnTo>
                  <a:lnTo>
                    <a:pt x="1179024" y="785642"/>
                  </a:lnTo>
                  <a:lnTo>
                    <a:pt x="1191065" y="741863"/>
                  </a:lnTo>
                  <a:lnTo>
                    <a:pt x="1199833" y="696824"/>
                  </a:lnTo>
                  <a:lnTo>
                    <a:pt x="1205191" y="650659"/>
                  </a:lnTo>
                  <a:lnTo>
                    <a:pt x="1207008" y="603503"/>
                  </a:lnTo>
                  <a:lnTo>
                    <a:pt x="1205191" y="556348"/>
                  </a:lnTo>
                  <a:lnTo>
                    <a:pt x="1199833" y="510183"/>
                  </a:lnTo>
                  <a:lnTo>
                    <a:pt x="1191065" y="465144"/>
                  </a:lnTo>
                  <a:lnTo>
                    <a:pt x="1179024" y="421365"/>
                  </a:lnTo>
                  <a:lnTo>
                    <a:pt x="1163843" y="378980"/>
                  </a:lnTo>
                  <a:lnTo>
                    <a:pt x="1145657" y="338123"/>
                  </a:lnTo>
                  <a:lnTo>
                    <a:pt x="1124599" y="298929"/>
                  </a:lnTo>
                  <a:lnTo>
                    <a:pt x="1100804" y="261532"/>
                  </a:lnTo>
                  <a:lnTo>
                    <a:pt x="1074406" y="226067"/>
                  </a:lnTo>
                  <a:lnTo>
                    <a:pt x="1045540" y="192667"/>
                  </a:lnTo>
                  <a:lnTo>
                    <a:pt x="1014340" y="161467"/>
                  </a:lnTo>
                  <a:lnTo>
                    <a:pt x="980940" y="132601"/>
                  </a:lnTo>
                  <a:lnTo>
                    <a:pt x="945475" y="106203"/>
                  </a:lnTo>
                  <a:lnTo>
                    <a:pt x="908078" y="82408"/>
                  </a:lnTo>
                  <a:lnTo>
                    <a:pt x="868884" y="61350"/>
                  </a:lnTo>
                  <a:lnTo>
                    <a:pt x="828027" y="43164"/>
                  </a:lnTo>
                  <a:lnTo>
                    <a:pt x="785642" y="27983"/>
                  </a:lnTo>
                  <a:lnTo>
                    <a:pt x="741863" y="15942"/>
                  </a:lnTo>
                  <a:lnTo>
                    <a:pt x="696824" y="7174"/>
                  </a:lnTo>
                  <a:lnTo>
                    <a:pt x="650659" y="1816"/>
                  </a:lnTo>
                  <a:lnTo>
                    <a:pt x="603504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40052" y="2689860"/>
              <a:ext cx="1207135" cy="1207135"/>
            </a:xfrm>
            <a:custGeom>
              <a:avLst/>
              <a:gdLst/>
              <a:ahLst/>
              <a:cxnLst/>
              <a:rect l="l" t="t" r="r" b="b"/>
              <a:pathLst>
                <a:path w="1207135" h="1207135">
                  <a:moveTo>
                    <a:pt x="0" y="603503"/>
                  </a:moveTo>
                  <a:lnTo>
                    <a:pt x="1816" y="556348"/>
                  </a:lnTo>
                  <a:lnTo>
                    <a:pt x="7174" y="510183"/>
                  </a:lnTo>
                  <a:lnTo>
                    <a:pt x="15942" y="465144"/>
                  </a:lnTo>
                  <a:lnTo>
                    <a:pt x="27983" y="421365"/>
                  </a:lnTo>
                  <a:lnTo>
                    <a:pt x="43164" y="378980"/>
                  </a:lnTo>
                  <a:lnTo>
                    <a:pt x="61350" y="338123"/>
                  </a:lnTo>
                  <a:lnTo>
                    <a:pt x="82408" y="298929"/>
                  </a:lnTo>
                  <a:lnTo>
                    <a:pt x="106203" y="261532"/>
                  </a:lnTo>
                  <a:lnTo>
                    <a:pt x="132601" y="226067"/>
                  </a:lnTo>
                  <a:lnTo>
                    <a:pt x="161467" y="192667"/>
                  </a:lnTo>
                  <a:lnTo>
                    <a:pt x="192667" y="161467"/>
                  </a:lnTo>
                  <a:lnTo>
                    <a:pt x="226067" y="132601"/>
                  </a:lnTo>
                  <a:lnTo>
                    <a:pt x="261532" y="106203"/>
                  </a:lnTo>
                  <a:lnTo>
                    <a:pt x="298929" y="82408"/>
                  </a:lnTo>
                  <a:lnTo>
                    <a:pt x="338123" y="61350"/>
                  </a:lnTo>
                  <a:lnTo>
                    <a:pt x="378980" y="43164"/>
                  </a:lnTo>
                  <a:lnTo>
                    <a:pt x="421365" y="27983"/>
                  </a:lnTo>
                  <a:lnTo>
                    <a:pt x="465144" y="15942"/>
                  </a:lnTo>
                  <a:lnTo>
                    <a:pt x="510183" y="7174"/>
                  </a:lnTo>
                  <a:lnTo>
                    <a:pt x="556348" y="1816"/>
                  </a:lnTo>
                  <a:lnTo>
                    <a:pt x="603504" y="0"/>
                  </a:lnTo>
                  <a:lnTo>
                    <a:pt x="650659" y="1816"/>
                  </a:lnTo>
                  <a:lnTo>
                    <a:pt x="696824" y="7174"/>
                  </a:lnTo>
                  <a:lnTo>
                    <a:pt x="741863" y="15942"/>
                  </a:lnTo>
                  <a:lnTo>
                    <a:pt x="785642" y="27983"/>
                  </a:lnTo>
                  <a:lnTo>
                    <a:pt x="828027" y="43164"/>
                  </a:lnTo>
                  <a:lnTo>
                    <a:pt x="868884" y="61350"/>
                  </a:lnTo>
                  <a:lnTo>
                    <a:pt x="908078" y="82408"/>
                  </a:lnTo>
                  <a:lnTo>
                    <a:pt x="945475" y="106203"/>
                  </a:lnTo>
                  <a:lnTo>
                    <a:pt x="980940" y="132601"/>
                  </a:lnTo>
                  <a:lnTo>
                    <a:pt x="1014340" y="161467"/>
                  </a:lnTo>
                  <a:lnTo>
                    <a:pt x="1045540" y="192667"/>
                  </a:lnTo>
                  <a:lnTo>
                    <a:pt x="1074406" y="226067"/>
                  </a:lnTo>
                  <a:lnTo>
                    <a:pt x="1100804" y="261532"/>
                  </a:lnTo>
                  <a:lnTo>
                    <a:pt x="1124599" y="298929"/>
                  </a:lnTo>
                  <a:lnTo>
                    <a:pt x="1145657" y="338123"/>
                  </a:lnTo>
                  <a:lnTo>
                    <a:pt x="1163843" y="378980"/>
                  </a:lnTo>
                  <a:lnTo>
                    <a:pt x="1179024" y="421365"/>
                  </a:lnTo>
                  <a:lnTo>
                    <a:pt x="1191065" y="465144"/>
                  </a:lnTo>
                  <a:lnTo>
                    <a:pt x="1199833" y="510183"/>
                  </a:lnTo>
                  <a:lnTo>
                    <a:pt x="1205191" y="556348"/>
                  </a:lnTo>
                  <a:lnTo>
                    <a:pt x="1207008" y="603503"/>
                  </a:lnTo>
                  <a:lnTo>
                    <a:pt x="1205191" y="650659"/>
                  </a:lnTo>
                  <a:lnTo>
                    <a:pt x="1199833" y="696824"/>
                  </a:lnTo>
                  <a:lnTo>
                    <a:pt x="1191065" y="741863"/>
                  </a:lnTo>
                  <a:lnTo>
                    <a:pt x="1179024" y="785642"/>
                  </a:lnTo>
                  <a:lnTo>
                    <a:pt x="1163843" y="828027"/>
                  </a:lnTo>
                  <a:lnTo>
                    <a:pt x="1145657" y="868884"/>
                  </a:lnTo>
                  <a:lnTo>
                    <a:pt x="1124599" y="908078"/>
                  </a:lnTo>
                  <a:lnTo>
                    <a:pt x="1100804" y="945475"/>
                  </a:lnTo>
                  <a:lnTo>
                    <a:pt x="1074406" y="980940"/>
                  </a:lnTo>
                  <a:lnTo>
                    <a:pt x="1045540" y="1014340"/>
                  </a:lnTo>
                  <a:lnTo>
                    <a:pt x="1014340" y="1045540"/>
                  </a:lnTo>
                  <a:lnTo>
                    <a:pt x="980940" y="1074406"/>
                  </a:lnTo>
                  <a:lnTo>
                    <a:pt x="945475" y="1100804"/>
                  </a:lnTo>
                  <a:lnTo>
                    <a:pt x="908078" y="1124599"/>
                  </a:lnTo>
                  <a:lnTo>
                    <a:pt x="868884" y="1145657"/>
                  </a:lnTo>
                  <a:lnTo>
                    <a:pt x="828027" y="1163843"/>
                  </a:lnTo>
                  <a:lnTo>
                    <a:pt x="785642" y="1179024"/>
                  </a:lnTo>
                  <a:lnTo>
                    <a:pt x="741863" y="1191065"/>
                  </a:lnTo>
                  <a:lnTo>
                    <a:pt x="696824" y="1199833"/>
                  </a:lnTo>
                  <a:lnTo>
                    <a:pt x="650659" y="1205191"/>
                  </a:lnTo>
                  <a:lnTo>
                    <a:pt x="603504" y="1207008"/>
                  </a:lnTo>
                  <a:lnTo>
                    <a:pt x="556348" y="1205191"/>
                  </a:lnTo>
                  <a:lnTo>
                    <a:pt x="510183" y="1199833"/>
                  </a:lnTo>
                  <a:lnTo>
                    <a:pt x="465144" y="1191065"/>
                  </a:lnTo>
                  <a:lnTo>
                    <a:pt x="421365" y="1179024"/>
                  </a:lnTo>
                  <a:lnTo>
                    <a:pt x="378980" y="1163843"/>
                  </a:lnTo>
                  <a:lnTo>
                    <a:pt x="338123" y="1145657"/>
                  </a:lnTo>
                  <a:lnTo>
                    <a:pt x="298929" y="1124599"/>
                  </a:lnTo>
                  <a:lnTo>
                    <a:pt x="261532" y="1100804"/>
                  </a:lnTo>
                  <a:lnTo>
                    <a:pt x="226067" y="1074406"/>
                  </a:lnTo>
                  <a:lnTo>
                    <a:pt x="192667" y="1045540"/>
                  </a:lnTo>
                  <a:lnTo>
                    <a:pt x="161467" y="1014340"/>
                  </a:lnTo>
                  <a:lnTo>
                    <a:pt x="132601" y="980940"/>
                  </a:lnTo>
                  <a:lnTo>
                    <a:pt x="106203" y="945475"/>
                  </a:lnTo>
                  <a:lnTo>
                    <a:pt x="82408" y="908078"/>
                  </a:lnTo>
                  <a:lnTo>
                    <a:pt x="61350" y="868884"/>
                  </a:lnTo>
                  <a:lnTo>
                    <a:pt x="43164" y="828027"/>
                  </a:lnTo>
                  <a:lnTo>
                    <a:pt x="27983" y="785642"/>
                  </a:lnTo>
                  <a:lnTo>
                    <a:pt x="15942" y="741863"/>
                  </a:lnTo>
                  <a:lnTo>
                    <a:pt x="7174" y="696824"/>
                  </a:lnTo>
                  <a:lnTo>
                    <a:pt x="1816" y="650659"/>
                  </a:lnTo>
                  <a:lnTo>
                    <a:pt x="0" y="603503"/>
                  </a:lnTo>
                  <a:close/>
                </a:path>
              </a:pathLst>
            </a:custGeom>
            <a:ln w="15239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8032" y="2825953"/>
            <a:ext cx="3054350" cy="192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800">
              <a:latin typeface="Arial"/>
              <a:cs typeface="Arial"/>
            </a:endParaRPr>
          </a:p>
          <a:p>
            <a:pPr marL="242570">
              <a:lnSpc>
                <a:spcPts val="2615"/>
              </a:lnSpc>
              <a:spcBef>
                <a:spcPts val="3940"/>
              </a:spcBef>
            </a:pPr>
            <a:r>
              <a:rPr sz="2400" b="1" spc="-475" dirty="0">
                <a:latin typeface="Arial"/>
                <a:cs typeface="Arial"/>
              </a:rPr>
              <a:t>P</a:t>
            </a:r>
            <a:r>
              <a:rPr sz="2400" b="1" spc="-155" dirty="0">
                <a:latin typeface="Arial"/>
                <a:cs typeface="Arial"/>
              </a:rPr>
              <a:t>odle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60" dirty="0">
                <a:latin typeface="Arial"/>
                <a:cs typeface="Arial"/>
              </a:rPr>
              <a:t>zb</a:t>
            </a:r>
            <a:r>
              <a:rPr sz="2400" b="1" spc="-105" dirty="0">
                <a:latin typeface="Arial"/>
                <a:cs typeface="Arial"/>
              </a:rPr>
              <a:t>r</a:t>
            </a:r>
            <a:r>
              <a:rPr sz="2400" b="1" spc="-150" dirty="0">
                <a:latin typeface="Arial"/>
                <a:cs typeface="Arial"/>
              </a:rPr>
              <a:t>aně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50" dirty="0">
                <a:latin typeface="Arial"/>
                <a:cs typeface="Arial"/>
              </a:rPr>
              <a:t>na:</a:t>
            </a:r>
            <a:endParaRPr sz="2400">
              <a:latin typeface="Arial"/>
              <a:cs typeface="Arial"/>
            </a:endParaRPr>
          </a:p>
          <a:p>
            <a:pPr marL="242570">
              <a:lnSpc>
                <a:spcPts val="2615"/>
              </a:lnSpc>
            </a:pPr>
            <a:r>
              <a:rPr sz="2400" b="1" spc="-114" dirty="0">
                <a:latin typeface="Arial"/>
                <a:cs typeface="Arial"/>
              </a:rPr>
              <a:t>fle</a:t>
            </a:r>
            <a:r>
              <a:rPr sz="2400" b="1" spc="-75" dirty="0">
                <a:latin typeface="Arial"/>
                <a:cs typeface="Arial"/>
              </a:rPr>
              <a:t>r</a:t>
            </a:r>
            <a:r>
              <a:rPr sz="2400" b="1" spc="-135" dirty="0">
                <a:latin typeface="Arial"/>
                <a:cs typeface="Arial"/>
              </a:rPr>
              <a:t>et,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k</a:t>
            </a:r>
            <a:r>
              <a:rPr sz="2400" b="1" spc="-190" dirty="0">
                <a:latin typeface="Arial"/>
                <a:cs typeface="Arial"/>
              </a:rPr>
              <a:t>ord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7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90" dirty="0">
                <a:latin typeface="Arial"/>
                <a:cs typeface="Arial"/>
              </a:rPr>
              <a:t>š</a:t>
            </a:r>
            <a:r>
              <a:rPr sz="2400" b="1" spc="-185" dirty="0">
                <a:latin typeface="Arial"/>
                <a:cs typeface="Arial"/>
              </a:rPr>
              <a:t>a</a:t>
            </a:r>
            <a:r>
              <a:rPr sz="2400" b="1" spc="-100" dirty="0">
                <a:latin typeface="Arial"/>
                <a:cs typeface="Arial"/>
              </a:rPr>
              <a:t>vle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8032" y="6303264"/>
            <a:ext cx="3054350" cy="18415"/>
            <a:chOff x="1018032" y="6303264"/>
            <a:chExt cx="3054350" cy="18415"/>
          </a:xfrm>
        </p:grpSpPr>
        <p:sp>
          <p:nvSpPr>
            <p:cNvPr id="10" name="object 10"/>
            <p:cNvSpPr/>
            <p:nvPr/>
          </p:nvSpPr>
          <p:spPr>
            <a:xfrm>
              <a:off x="1025652" y="6310884"/>
              <a:ext cx="3039110" cy="3175"/>
            </a:xfrm>
            <a:custGeom>
              <a:avLst/>
              <a:gdLst/>
              <a:ahLst/>
              <a:cxnLst/>
              <a:rect l="l" t="t" r="r" b="b"/>
              <a:pathLst>
                <a:path w="3039110" h="3175">
                  <a:moveTo>
                    <a:pt x="3038856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38856" y="3047"/>
                  </a:lnTo>
                  <a:lnTo>
                    <a:pt x="3038856" y="0"/>
                  </a:lnTo>
                  <a:close/>
                </a:path>
              </a:pathLst>
            </a:custGeom>
            <a:solidFill>
              <a:srgbClr val="27C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5652" y="6310884"/>
              <a:ext cx="3039110" cy="3175"/>
            </a:xfrm>
            <a:custGeom>
              <a:avLst/>
              <a:gdLst/>
              <a:ahLst/>
              <a:cxnLst/>
              <a:rect l="l" t="t" r="r" b="b"/>
              <a:pathLst>
                <a:path w="3039110" h="3175">
                  <a:moveTo>
                    <a:pt x="0" y="3047"/>
                  </a:moveTo>
                  <a:lnTo>
                    <a:pt x="3038856" y="3047"/>
                  </a:lnTo>
                  <a:lnTo>
                    <a:pt x="3038856" y="0"/>
                  </a:lnTo>
                  <a:lnTo>
                    <a:pt x="0" y="0"/>
                  </a:lnTo>
                  <a:lnTo>
                    <a:pt x="0" y="3047"/>
                  </a:lnTo>
                  <a:close/>
                </a:path>
              </a:pathLst>
            </a:custGeom>
            <a:ln w="15239">
              <a:solidFill>
                <a:srgbClr val="27CE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358640" y="2279904"/>
            <a:ext cx="3054350" cy="4038600"/>
            <a:chOff x="4358640" y="2279904"/>
            <a:chExt cx="3054350" cy="4038600"/>
          </a:xfrm>
        </p:grpSpPr>
        <p:sp>
          <p:nvSpPr>
            <p:cNvPr id="13" name="object 13"/>
            <p:cNvSpPr/>
            <p:nvPr/>
          </p:nvSpPr>
          <p:spPr>
            <a:xfrm>
              <a:off x="4366260" y="2287524"/>
              <a:ext cx="3039110" cy="4023360"/>
            </a:xfrm>
            <a:custGeom>
              <a:avLst/>
              <a:gdLst/>
              <a:ahLst/>
              <a:cxnLst/>
              <a:rect l="l" t="t" r="r" b="b"/>
              <a:pathLst>
                <a:path w="3039109" h="4023360">
                  <a:moveTo>
                    <a:pt x="3038856" y="0"/>
                  </a:moveTo>
                  <a:lnTo>
                    <a:pt x="0" y="0"/>
                  </a:lnTo>
                  <a:lnTo>
                    <a:pt x="0" y="4023360"/>
                  </a:lnTo>
                  <a:lnTo>
                    <a:pt x="3038856" y="4023360"/>
                  </a:lnTo>
                  <a:lnTo>
                    <a:pt x="3038856" y="0"/>
                  </a:lnTo>
                  <a:close/>
                </a:path>
              </a:pathLst>
            </a:custGeom>
            <a:solidFill>
              <a:srgbClr val="CDECE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66260" y="2287524"/>
              <a:ext cx="3039110" cy="4023360"/>
            </a:xfrm>
            <a:custGeom>
              <a:avLst/>
              <a:gdLst/>
              <a:ahLst/>
              <a:cxnLst/>
              <a:rect l="l" t="t" r="r" b="b"/>
              <a:pathLst>
                <a:path w="3039109" h="4023360">
                  <a:moveTo>
                    <a:pt x="0" y="4023360"/>
                  </a:moveTo>
                  <a:lnTo>
                    <a:pt x="3038856" y="4023360"/>
                  </a:lnTo>
                  <a:lnTo>
                    <a:pt x="3038856" y="0"/>
                  </a:lnTo>
                  <a:lnTo>
                    <a:pt x="0" y="0"/>
                  </a:lnTo>
                  <a:lnTo>
                    <a:pt x="0" y="4023360"/>
                  </a:lnTo>
                  <a:close/>
                </a:path>
              </a:pathLst>
            </a:custGeom>
            <a:ln w="15240">
              <a:solidFill>
                <a:srgbClr val="CDEC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83708" y="2689860"/>
              <a:ext cx="1203960" cy="1207135"/>
            </a:xfrm>
            <a:custGeom>
              <a:avLst/>
              <a:gdLst/>
              <a:ahLst/>
              <a:cxnLst/>
              <a:rect l="l" t="t" r="r" b="b"/>
              <a:pathLst>
                <a:path w="1203960" h="1207135">
                  <a:moveTo>
                    <a:pt x="601979" y="0"/>
                  </a:moveTo>
                  <a:lnTo>
                    <a:pt x="554932" y="1816"/>
                  </a:lnTo>
                  <a:lnTo>
                    <a:pt x="508876" y="7174"/>
                  </a:lnTo>
                  <a:lnTo>
                    <a:pt x="463944" y="15942"/>
                  </a:lnTo>
                  <a:lnTo>
                    <a:pt x="420271" y="27983"/>
                  </a:lnTo>
                  <a:lnTo>
                    <a:pt x="377990" y="43164"/>
                  </a:lnTo>
                  <a:lnTo>
                    <a:pt x="337234" y="61350"/>
                  </a:lnTo>
                  <a:lnTo>
                    <a:pt x="298139" y="82408"/>
                  </a:lnTo>
                  <a:lnTo>
                    <a:pt x="260837" y="106203"/>
                  </a:lnTo>
                  <a:lnTo>
                    <a:pt x="225463" y="132601"/>
                  </a:lnTo>
                  <a:lnTo>
                    <a:pt x="192149" y="161467"/>
                  </a:lnTo>
                  <a:lnTo>
                    <a:pt x="161031" y="192667"/>
                  </a:lnTo>
                  <a:lnTo>
                    <a:pt x="132241" y="226067"/>
                  </a:lnTo>
                  <a:lnTo>
                    <a:pt x="105914" y="261532"/>
                  </a:lnTo>
                  <a:lnTo>
                    <a:pt x="82183" y="298929"/>
                  </a:lnTo>
                  <a:lnTo>
                    <a:pt x="61182" y="338123"/>
                  </a:lnTo>
                  <a:lnTo>
                    <a:pt x="43045" y="378980"/>
                  </a:lnTo>
                  <a:lnTo>
                    <a:pt x="27905" y="421365"/>
                  </a:lnTo>
                  <a:lnTo>
                    <a:pt x="15897" y="465144"/>
                  </a:lnTo>
                  <a:lnTo>
                    <a:pt x="7154" y="510183"/>
                  </a:lnTo>
                  <a:lnTo>
                    <a:pt x="1810" y="556348"/>
                  </a:lnTo>
                  <a:lnTo>
                    <a:pt x="0" y="603503"/>
                  </a:lnTo>
                  <a:lnTo>
                    <a:pt x="1810" y="650659"/>
                  </a:lnTo>
                  <a:lnTo>
                    <a:pt x="7154" y="696824"/>
                  </a:lnTo>
                  <a:lnTo>
                    <a:pt x="15897" y="741863"/>
                  </a:lnTo>
                  <a:lnTo>
                    <a:pt x="27905" y="785642"/>
                  </a:lnTo>
                  <a:lnTo>
                    <a:pt x="43045" y="828027"/>
                  </a:lnTo>
                  <a:lnTo>
                    <a:pt x="61182" y="868884"/>
                  </a:lnTo>
                  <a:lnTo>
                    <a:pt x="82183" y="908078"/>
                  </a:lnTo>
                  <a:lnTo>
                    <a:pt x="105914" y="945475"/>
                  </a:lnTo>
                  <a:lnTo>
                    <a:pt x="132241" y="980940"/>
                  </a:lnTo>
                  <a:lnTo>
                    <a:pt x="161031" y="1014340"/>
                  </a:lnTo>
                  <a:lnTo>
                    <a:pt x="192149" y="1045540"/>
                  </a:lnTo>
                  <a:lnTo>
                    <a:pt x="225463" y="1074406"/>
                  </a:lnTo>
                  <a:lnTo>
                    <a:pt x="260837" y="1100804"/>
                  </a:lnTo>
                  <a:lnTo>
                    <a:pt x="298139" y="1124599"/>
                  </a:lnTo>
                  <a:lnTo>
                    <a:pt x="337234" y="1145657"/>
                  </a:lnTo>
                  <a:lnTo>
                    <a:pt x="377990" y="1163843"/>
                  </a:lnTo>
                  <a:lnTo>
                    <a:pt x="420271" y="1179024"/>
                  </a:lnTo>
                  <a:lnTo>
                    <a:pt x="463944" y="1191065"/>
                  </a:lnTo>
                  <a:lnTo>
                    <a:pt x="508876" y="1199833"/>
                  </a:lnTo>
                  <a:lnTo>
                    <a:pt x="554932" y="1205191"/>
                  </a:lnTo>
                  <a:lnTo>
                    <a:pt x="601979" y="1207008"/>
                  </a:lnTo>
                  <a:lnTo>
                    <a:pt x="649027" y="1205191"/>
                  </a:lnTo>
                  <a:lnTo>
                    <a:pt x="695083" y="1199833"/>
                  </a:lnTo>
                  <a:lnTo>
                    <a:pt x="740015" y="1191065"/>
                  </a:lnTo>
                  <a:lnTo>
                    <a:pt x="783688" y="1179024"/>
                  </a:lnTo>
                  <a:lnTo>
                    <a:pt x="825969" y="1163843"/>
                  </a:lnTo>
                  <a:lnTo>
                    <a:pt x="866725" y="1145657"/>
                  </a:lnTo>
                  <a:lnTo>
                    <a:pt x="905820" y="1124599"/>
                  </a:lnTo>
                  <a:lnTo>
                    <a:pt x="943122" y="1100804"/>
                  </a:lnTo>
                  <a:lnTo>
                    <a:pt x="978496" y="1074406"/>
                  </a:lnTo>
                  <a:lnTo>
                    <a:pt x="1011810" y="1045540"/>
                  </a:lnTo>
                  <a:lnTo>
                    <a:pt x="1042928" y="1014340"/>
                  </a:lnTo>
                  <a:lnTo>
                    <a:pt x="1071718" y="980940"/>
                  </a:lnTo>
                  <a:lnTo>
                    <a:pt x="1098045" y="945475"/>
                  </a:lnTo>
                  <a:lnTo>
                    <a:pt x="1121776" y="908078"/>
                  </a:lnTo>
                  <a:lnTo>
                    <a:pt x="1142777" y="868884"/>
                  </a:lnTo>
                  <a:lnTo>
                    <a:pt x="1160914" y="828027"/>
                  </a:lnTo>
                  <a:lnTo>
                    <a:pt x="1176054" y="785642"/>
                  </a:lnTo>
                  <a:lnTo>
                    <a:pt x="1188062" y="741863"/>
                  </a:lnTo>
                  <a:lnTo>
                    <a:pt x="1196805" y="696824"/>
                  </a:lnTo>
                  <a:lnTo>
                    <a:pt x="1202149" y="650659"/>
                  </a:lnTo>
                  <a:lnTo>
                    <a:pt x="1203959" y="603503"/>
                  </a:lnTo>
                  <a:lnTo>
                    <a:pt x="1202149" y="556348"/>
                  </a:lnTo>
                  <a:lnTo>
                    <a:pt x="1196805" y="510183"/>
                  </a:lnTo>
                  <a:lnTo>
                    <a:pt x="1188062" y="465144"/>
                  </a:lnTo>
                  <a:lnTo>
                    <a:pt x="1176054" y="421365"/>
                  </a:lnTo>
                  <a:lnTo>
                    <a:pt x="1160914" y="378980"/>
                  </a:lnTo>
                  <a:lnTo>
                    <a:pt x="1142777" y="338123"/>
                  </a:lnTo>
                  <a:lnTo>
                    <a:pt x="1121776" y="298929"/>
                  </a:lnTo>
                  <a:lnTo>
                    <a:pt x="1098045" y="261532"/>
                  </a:lnTo>
                  <a:lnTo>
                    <a:pt x="1071718" y="226067"/>
                  </a:lnTo>
                  <a:lnTo>
                    <a:pt x="1042928" y="192667"/>
                  </a:lnTo>
                  <a:lnTo>
                    <a:pt x="1011810" y="161467"/>
                  </a:lnTo>
                  <a:lnTo>
                    <a:pt x="978496" y="132601"/>
                  </a:lnTo>
                  <a:lnTo>
                    <a:pt x="943122" y="106203"/>
                  </a:lnTo>
                  <a:lnTo>
                    <a:pt x="905820" y="82408"/>
                  </a:lnTo>
                  <a:lnTo>
                    <a:pt x="866725" y="61350"/>
                  </a:lnTo>
                  <a:lnTo>
                    <a:pt x="825969" y="43164"/>
                  </a:lnTo>
                  <a:lnTo>
                    <a:pt x="783688" y="27983"/>
                  </a:lnTo>
                  <a:lnTo>
                    <a:pt x="740015" y="15942"/>
                  </a:lnTo>
                  <a:lnTo>
                    <a:pt x="695083" y="7174"/>
                  </a:lnTo>
                  <a:lnTo>
                    <a:pt x="649027" y="1816"/>
                  </a:lnTo>
                  <a:lnTo>
                    <a:pt x="601979" y="0"/>
                  </a:lnTo>
                  <a:close/>
                </a:path>
              </a:pathLst>
            </a:custGeom>
            <a:solidFill>
              <a:srgbClr val="42B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83708" y="2689860"/>
              <a:ext cx="1203960" cy="1207135"/>
            </a:xfrm>
            <a:custGeom>
              <a:avLst/>
              <a:gdLst/>
              <a:ahLst/>
              <a:cxnLst/>
              <a:rect l="l" t="t" r="r" b="b"/>
              <a:pathLst>
                <a:path w="1203960" h="1207135">
                  <a:moveTo>
                    <a:pt x="0" y="603503"/>
                  </a:moveTo>
                  <a:lnTo>
                    <a:pt x="1810" y="556348"/>
                  </a:lnTo>
                  <a:lnTo>
                    <a:pt x="7154" y="510183"/>
                  </a:lnTo>
                  <a:lnTo>
                    <a:pt x="15897" y="465144"/>
                  </a:lnTo>
                  <a:lnTo>
                    <a:pt x="27905" y="421365"/>
                  </a:lnTo>
                  <a:lnTo>
                    <a:pt x="43045" y="378980"/>
                  </a:lnTo>
                  <a:lnTo>
                    <a:pt x="61182" y="338123"/>
                  </a:lnTo>
                  <a:lnTo>
                    <a:pt x="82183" y="298929"/>
                  </a:lnTo>
                  <a:lnTo>
                    <a:pt x="105914" y="261532"/>
                  </a:lnTo>
                  <a:lnTo>
                    <a:pt x="132241" y="226067"/>
                  </a:lnTo>
                  <a:lnTo>
                    <a:pt x="161031" y="192667"/>
                  </a:lnTo>
                  <a:lnTo>
                    <a:pt x="192149" y="161467"/>
                  </a:lnTo>
                  <a:lnTo>
                    <a:pt x="225463" y="132601"/>
                  </a:lnTo>
                  <a:lnTo>
                    <a:pt x="260837" y="106203"/>
                  </a:lnTo>
                  <a:lnTo>
                    <a:pt x="298139" y="82408"/>
                  </a:lnTo>
                  <a:lnTo>
                    <a:pt x="337234" y="61350"/>
                  </a:lnTo>
                  <a:lnTo>
                    <a:pt x="377990" y="43164"/>
                  </a:lnTo>
                  <a:lnTo>
                    <a:pt x="420271" y="27983"/>
                  </a:lnTo>
                  <a:lnTo>
                    <a:pt x="463944" y="15942"/>
                  </a:lnTo>
                  <a:lnTo>
                    <a:pt x="508876" y="7174"/>
                  </a:lnTo>
                  <a:lnTo>
                    <a:pt x="554932" y="1816"/>
                  </a:lnTo>
                  <a:lnTo>
                    <a:pt x="601979" y="0"/>
                  </a:lnTo>
                  <a:lnTo>
                    <a:pt x="649027" y="1816"/>
                  </a:lnTo>
                  <a:lnTo>
                    <a:pt x="695083" y="7174"/>
                  </a:lnTo>
                  <a:lnTo>
                    <a:pt x="740015" y="15942"/>
                  </a:lnTo>
                  <a:lnTo>
                    <a:pt x="783688" y="27983"/>
                  </a:lnTo>
                  <a:lnTo>
                    <a:pt x="825969" y="43164"/>
                  </a:lnTo>
                  <a:lnTo>
                    <a:pt x="866725" y="61350"/>
                  </a:lnTo>
                  <a:lnTo>
                    <a:pt x="905820" y="82408"/>
                  </a:lnTo>
                  <a:lnTo>
                    <a:pt x="943122" y="106203"/>
                  </a:lnTo>
                  <a:lnTo>
                    <a:pt x="978496" y="132601"/>
                  </a:lnTo>
                  <a:lnTo>
                    <a:pt x="1011810" y="161467"/>
                  </a:lnTo>
                  <a:lnTo>
                    <a:pt x="1042928" y="192667"/>
                  </a:lnTo>
                  <a:lnTo>
                    <a:pt x="1071718" y="226067"/>
                  </a:lnTo>
                  <a:lnTo>
                    <a:pt x="1098045" y="261532"/>
                  </a:lnTo>
                  <a:lnTo>
                    <a:pt x="1121776" y="298929"/>
                  </a:lnTo>
                  <a:lnTo>
                    <a:pt x="1142777" y="338123"/>
                  </a:lnTo>
                  <a:lnTo>
                    <a:pt x="1160914" y="378980"/>
                  </a:lnTo>
                  <a:lnTo>
                    <a:pt x="1176054" y="421365"/>
                  </a:lnTo>
                  <a:lnTo>
                    <a:pt x="1188062" y="465144"/>
                  </a:lnTo>
                  <a:lnTo>
                    <a:pt x="1196805" y="510183"/>
                  </a:lnTo>
                  <a:lnTo>
                    <a:pt x="1202149" y="556348"/>
                  </a:lnTo>
                  <a:lnTo>
                    <a:pt x="1203959" y="603503"/>
                  </a:lnTo>
                  <a:lnTo>
                    <a:pt x="1202149" y="650659"/>
                  </a:lnTo>
                  <a:lnTo>
                    <a:pt x="1196805" y="696824"/>
                  </a:lnTo>
                  <a:lnTo>
                    <a:pt x="1188062" y="741863"/>
                  </a:lnTo>
                  <a:lnTo>
                    <a:pt x="1176054" y="785642"/>
                  </a:lnTo>
                  <a:lnTo>
                    <a:pt x="1160914" y="828027"/>
                  </a:lnTo>
                  <a:lnTo>
                    <a:pt x="1142777" y="868884"/>
                  </a:lnTo>
                  <a:lnTo>
                    <a:pt x="1121776" y="908078"/>
                  </a:lnTo>
                  <a:lnTo>
                    <a:pt x="1098045" y="945475"/>
                  </a:lnTo>
                  <a:lnTo>
                    <a:pt x="1071718" y="980940"/>
                  </a:lnTo>
                  <a:lnTo>
                    <a:pt x="1042928" y="1014340"/>
                  </a:lnTo>
                  <a:lnTo>
                    <a:pt x="1011810" y="1045540"/>
                  </a:lnTo>
                  <a:lnTo>
                    <a:pt x="978496" y="1074406"/>
                  </a:lnTo>
                  <a:lnTo>
                    <a:pt x="943122" y="1100804"/>
                  </a:lnTo>
                  <a:lnTo>
                    <a:pt x="905820" y="1124599"/>
                  </a:lnTo>
                  <a:lnTo>
                    <a:pt x="866725" y="1145657"/>
                  </a:lnTo>
                  <a:lnTo>
                    <a:pt x="825969" y="1163843"/>
                  </a:lnTo>
                  <a:lnTo>
                    <a:pt x="783688" y="1179024"/>
                  </a:lnTo>
                  <a:lnTo>
                    <a:pt x="740015" y="1191065"/>
                  </a:lnTo>
                  <a:lnTo>
                    <a:pt x="695083" y="1199833"/>
                  </a:lnTo>
                  <a:lnTo>
                    <a:pt x="649027" y="1205191"/>
                  </a:lnTo>
                  <a:lnTo>
                    <a:pt x="601979" y="1207008"/>
                  </a:lnTo>
                  <a:lnTo>
                    <a:pt x="554932" y="1205191"/>
                  </a:lnTo>
                  <a:lnTo>
                    <a:pt x="508876" y="1199833"/>
                  </a:lnTo>
                  <a:lnTo>
                    <a:pt x="463944" y="1191065"/>
                  </a:lnTo>
                  <a:lnTo>
                    <a:pt x="420271" y="1179024"/>
                  </a:lnTo>
                  <a:lnTo>
                    <a:pt x="377990" y="1163843"/>
                  </a:lnTo>
                  <a:lnTo>
                    <a:pt x="337234" y="1145657"/>
                  </a:lnTo>
                  <a:lnTo>
                    <a:pt x="298139" y="1124599"/>
                  </a:lnTo>
                  <a:lnTo>
                    <a:pt x="260837" y="1100804"/>
                  </a:lnTo>
                  <a:lnTo>
                    <a:pt x="225463" y="1074406"/>
                  </a:lnTo>
                  <a:lnTo>
                    <a:pt x="192149" y="1045540"/>
                  </a:lnTo>
                  <a:lnTo>
                    <a:pt x="161031" y="1014340"/>
                  </a:lnTo>
                  <a:lnTo>
                    <a:pt x="132241" y="980940"/>
                  </a:lnTo>
                  <a:lnTo>
                    <a:pt x="105914" y="945475"/>
                  </a:lnTo>
                  <a:lnTo>
                    <a:pt x="82183" y="908078"/>
                  </a:lnTo>
                  <a:lnTo>
                    <a:pt x="61182" y="868884"/>
                  </a:lnTo>
                  <a:lnTo>
                    <a:pt x="43045" y="828027"/>
                  </a:lnTo>
                  <a:lnTo>
                    <a:pt x="27905" y="785642"/>
                  </a:lnTo>
                  <a:lnTo>
                    <a:pt x="15897" y="741863"/>
                  </a:lnTo>
                  <a:lnTo>
                    <a:pt x="7154" y="696824"/>
                  </a:lnTo>
                  <a:lnTo>
                    <a:pt x="1810" y="650659"/>
                  </a:lnTo>
                  <a:lnTo>
                    <a:pt x="0" y="603503"/>
                  </a:lnTo>
                  <a:close/>
                </a:path>
              </a:pathLst>
            </a:custGeom>
            <a:ln w="15240">
              <a:solidFill>
                <a:srgbClr val="42B9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58640" y="2825953"/>
            <a:ext cx="3054350" cy="251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800">
              <a:latin typeface="Arial"/>
              <a:cs typeface="Arial"/>
            </a:endParaRPr>
          </a:p>
          <a:p>
            <a:pPr marL="244475" algn="just">
              <a:lnSpc>
                <a:spcPts val="2615"/>
              </a:lnSpc>
              <a:spcBef>
                <a:spcPts val="3940"/>
              </a:spcBef>
            </a:pPr>
            <a:r>
              <a:rPr sz="2400" b="1" spc="-240" dirty="0">
                <a:latin typeface="Arial"/>
                <a:cs typeface="Arial"/>
              </a:rPr>
              <a:t>V</a:t>
            </a:r>
            <a:r>
              <a:rPr sz="2400" b="1" spc="-190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14" dirty="0">
                <a:latin typeface="Arial"/>
                <a:cs typeface="Arial"/>
              </a:rPr>
              <a:t>fle</a:t>
            </a:r>
            <a:r>
              <a:rPr sz="2400" b="1" spc="-85" dirty="0">
                <a:latin typeface="Arial"/>
                <a:cs typeface="Arial"/>
              </a:rPr>
              <a:t>r</a:t>
            </a:r>
            <a:r>
              <a:rPr sz="2400" b="1" spc="-185" dirty="0">
                <a:latin typeface="Arial"/>
                <a:cs typeface="Arial"/>
              </a:rPr>
              <a:t>etu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70" dirty="0">
                <a:latin typeface="Arial"/>
                <a:cs typeface="Arial"/>
              </a:rPr>
              <a:t>a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215" dirty="0">
                <a:latin typeface="Arial"/>
                <a:cs typeface="Arial"/>
              </a:rPr>
              <a:t>k</a:t>
            </a:r>
            <a:r>
              <a:rPr sz="2400" b="1" spc="-229" dirty="0">
                <a:latin typeface="Arial"/>
                <a:cs typeface="Arial"/>
              </a:rPr>
              <a:t>o</a:t>
            </a:r>
            <a:r>
              <a:rPr sz="2400" b="1" spc="-160" dirty="0">
                <a:latin typeface="Arial"/>
                <a:cs typeface="Arial"/>
              </a:rPr>
              <a:t>r</a:t>
            </a:r>
            <a:r>
              <a:rPr sz="2400" b="1" spc="-195" dirty="0">
                <a:latin typeface="Arial"/>
                <a:cs typeface="Arial"/>
              </a:rPr>
              <a:t>du</a:t>
            </a:r>
            <a:endParaRPr sz="2400">
              <a:latin typeface="Arial"/>
              <a:cs typeface="Arial"/>
            </a:endParaRPr>
          </a:p>
          <a:p>
            <a:pPr marL="244475" marR="277495" algn="just">
              <a:lnSpc>
                <a:spcPct val="81700"/>
              </a:lnSpc>
              <a:spcBef>
                <a:spcPts val="260"/>
              </a:spcBef>
            </a:pPr>
            <a:r>
              <a:rPr sz="2400" b="1" spc="-165" dirty="0">
                <a:latin typeface="Arial"/>
                <a:cs typeface="Arial"/>
              </a:rPr>
              <a:t>soutěží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54" dirty="0">
                <a:latin typeface="Arial"/>
                <a:cs typeface="Arial"/>
              </a:rPr>
              <a:t>m</a:t>
            </a:r>
            <a:r>
              <a:rPr sz="2400" b="1" spc="-185" dirty="0">
                <a:latin typeface="Arial"/>
                <a:cs typeface="Arial"/>
              </a:rPr>
              <a:t>u</a:t>
            </a:r>
            <a:r>
              <a:rPr sz="2400" b="1" spc="-50" dirty="0">
                <a:latin typeface="Arial"/>
                <a:cs typeface="Arial"/>
              </a:rPr>
              <a:t>ži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45" dirty="0">
                <a:latin typeface="Arial"/>
                <a:cs typeface="Arial"/>
              </a:rPr>
              <a:t>i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35" dirty="0">
                <a:latin typeface="Arial"/>
                <a:cs typeface="Arial"/>
              </a:rPr>
              <a:t>že</a:t>
            </a:r>
            <a:r>
              <a:rPr sz="2400" b="1" spc="-210" dirty="0">
                <a:latin typeface="Arial"/>
                <a:cs typeface="Arial"/>
              </a:rPr>
              <a:t>n</a:t>
            </a:r>
            <a:r>
              <a:rPr sz="2400" b="1" spc="-229" dirty="0">
                <a:latin typeface="Arial"/>
                <a:cs typeface="Arial"/>
              </a:rPr>
              <a:t>y</a:t>
            </a:r>
            <a:r>
              <a:rPr sz="2400" b="1" spc="-45" dirty="0">
                <a:latin typeface="Arial"/>
                <a:cs typeface="Arial"/>
              </a:rPr>
              <a:t>,  </a:t>
            </a:r>
            <a:r>
              <a:rPr sz="2400" b="1" spc="-190" dirty="0">
                <a:latin typeface="Arial"/>
                <a:cs typeface="Arial"/>
              </a:rPr>
              <a:t>š</a:t>
            </a:r>
            <a:r>
              <a:rPr sz="2400" b="1" spc="-180" dirty="0">
                <a:latin typeface="Arial"/>
                <a:cs typeface="Arial"/>
              </a:rPr>
              <a:t>a</a:t>
            </a:r>
            <a:r>
              <a:rPr sz="2400" b="1" spc="-100" dirty="0">
                <a:latin typeface="Arial"/>
                <a:cs typeface="Arial"/>
              </a:rPr>
              <a:t>vle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29" dirty="0">
                <a:latin typeface="Arial"/>
                <a:cs typeface="Arial"/>
              </a:rPr>
              <a:t>u</a:t>
            </a:r>
            <a:r>
              <a:rPr sz="2400" b="1" spc="-160" dirty="0">
                <a:latin typeface="Arial"/>
                <a:cs typeface="Arial"/>
              </a:rPr>
              <a:t>r</a:t>
            </a:r>
            <a:r>
              <a:rPr sz="2400" b="1" spc="-380" dirty="0">
                <a:latin typeface="Arial"/>
                <a:cs typeface="Arial"/>
              </a:rPr>
              <a:t>č</a:t>
            </a:r>
            <a:r>
              <a:rPr sz="2400" b="1" spc="-150" dirty="0">
                <a:latin typeface="Arial"/>
                <a:cs typeface="Arial"/>
              </a:rPr>
              <a:t>ena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95" dirty="0">
                <a:latin typeface="Arial"/>
                <a:cs typeface="Arial"/>
              </a:rPr>
              <a:t>po</a:t>
            </a:r>
            <a:r>
              <a:rPr sz="2400" b="1" spc="-204" dirty="0">
                <a:latin typeface="Arial"/>
                <a:cs typeface="Arial"/>
              </a:rPr>
              <a:t>u</a:t>
            </a:r>
            <a:r>
              <a:rPr sz="2400" b="1" spc="-80" dirty="0">
                <a:latin typeface="Arial"/>
                <a:cs typeface="Arial"/>
              </a:rPr>
              <a:t>z</a:t>
            </a:r>
            <a:r>
              <a:rPr sz="2400" b="1" spc="-125" dirty="0">
                <a:latin typeface="Arial"/>
                <a:cs typeface="Arial"/>
              </a:rPr>
              <a:t>e  </a:t>
            </a:r>
            <a:r>
              <a:rPr sz="2400" b="1" spc="-229" dirty="0">
                <a:latin typeface="Arial"/>
                <a:cs typeface="Arial"/>
              </a:rPr>
              <a:t>p</a:t>
            </a:r>
            <a:r>
              <a:rPr sz="2400" b="1" spc="-165" dirty="0">
                <a:latin typeface="Arial"/>
                <a:cs typeface="Arial"/>
              </a:rPr>
              <a:t>r</a:t>
            </a:r>
            <a:r>
              <a:rPr sz="2400" b="1" spc="-195" dirty="0">
                <a:latin typeface="Arial"/>
                <a:cs typeface="Arial"/>
              </a:rPr>
              <a:t>o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65" dirty="0">
                <a:latin typeface="Arial"/>
                <a:cs typeface="Arial"/>
              </a:rPr>
              <a:t>muže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58640" y="6303264"/>
            <a:ext cx="3054350" cy="18415"/>
            <a:chOff x="4358640" y="6303264"/>
            <a:chExt cx="3054350" cy="18415"/>
          </a:xfrm>
        </p:grpSpPr>
        <p:sp>
          <p:nvSpPr>
            <p:cNvPr id="19" name="object 19"/>
            <p:cNvSpPr/>
            <p:nvPr/>
          </p:nvSpPr>
          <p:spPr>
            <a:xfrm>
              <a:off x="4366260" y="6310884"/>
              <a:ext cx="3039110" cy="3175"/>
            </a:xfrm>
            <a:custGeom>
              <a:avLst/>
              <a:gdLst/>
              <a:ahLst/>
              <a:cxnLst/>
              <a:rect l="l" t="t" r="r" b="b"/>
              <a:pathLst>
                <a:path w="3039109" h="3175">
                  <a:moveTo>
                    <a:pt x="3038856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38856" y="3047"/>
                  </a:lnTo>
                  <a:lnTo>
                    <a:pt x="3038856" y="0"/>
                  </a:lnTo>
                  <a:close/>
                </a:path>
              </a:pathLst>
            </a:custGeom>
            <a:solidFill>
              <a:srgbClr val="3D8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66260" y="6310884"/>
              <a:ext cx="3039110" cy="3175"/>
            </a:xfrm>
            <a:custGeom>
              <a:avLst/>
              <a:gdLst/>
              <a:ahLst/>
              <a:cxnLst/>
              <a:rect l="l" t="t" r="r" b="b"/>
              <a:pathLst>
                <a:path w="3039109" h="3175">
                  <a:moveTo>
                    <a:pt x="0" y="3047"/>
                  </a:moveTo>
                  <a:lnTo>
                    <a:pt x="3038856" y="3047"/>
                  </a:lnTo>
                  <a:lnTo>
                    <a:pt x="3038856" y="0"/>
                  </a:lnTo>
                  <a:lnTo>
                    <a:pt x="0" y="0"/>
                  </a:lnTo>
                  <a:lnTo>
                    <a:pt x="0" y="3047"/>
                  </a:lnTo>
                  <a:close/>
                </a:path>
              </a:pathLst>
            </a:custGeom>
            <a:ln w="15239">
              <a:solidFill>
                <a:srgbClr val="3D87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699247" y="2279904"/>
            <a:ext cx="3054350" cy="4038600"/>
            <a:chOff x="7699247" y="2279904"/>
            <a:chExt cx="3054350" cy="4038600"/>
          </a:xfrm>
        </p:grpSpPr>
        <p:sp>
          <p:nvSpPr>
            <p:cNvPr id="22" name="object 22"/>
            <p:cNvSpPr/>
            <p:nvPr/>
          </p:nvSpPr>
          <p:spPr>
            <a:xfrm>
              <a:off x="7706867" y="2287524"/>
              <a:ext cx="3039110" cy="4023360"/>
            </a:xfrm>
            <a:custGeom>
              <a:avLst/>
              <a:gdLst/>
              <a:ahLst/>
              <a:cxnLst/>
              <a:rect l="l" t="t" r="r" b="b"/>
              <a:pathLst>
                <a:path w="3039109" h="4023360">
                  <a:moveTo>
                    <a:pt x="3038855" y="0"/>
                  </a:moveTo>
                  <a:lnTo>
                    <a:pt x="0" y="0"/>
                  </a:lnTo>
                  <a:lnTo>
                    <a:pt x="0" y="4023360"/>
                  </a:lnTo>
                  <a:lnTo>
                    <a:pt x="3038855" y="4023360"/>
                  </a:lnTo>
                  <a:lnTo>
                    <a:pt x="3038855" y="0"/>
                  </a:lnTo>
                  <a:close/>
                </a:path>
              </a:pathLst>
            </a:custGeom>
            <a:solidFill>
              <a:srgbClr val="CFE7D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06867" y="2287524"/>
              <a:ext cx="3039110" cy="4023360"/>
            </a:xfrm>
            <a:custGeom>
              <a:avLst/>
              <a:gdLst/>
              <a:ahLst/>
              <a:cxnLst/>
              <a:rect l="l" t="t" r="r" b="b"/>
              <a:pathLst>
                <a:path w="3039109" h="4023360">
                  <a:moveTo>
                    <a:pt x="0" y="4023360"/>
                  </a:moveTo>
                  <a:lnTo>
                    <a:pt x="3038855" y="4023360"/>
                  </a:lnTo>
                  <a:lnTo>
                    <a:pt x="3038855" y="0"/>
                  </a:lnTo>
                  <a:lnTo>
                    <a:pt x="0" y="0"/>
                  </a:lnTo>
                  <a:lnTo>
                    <a:pt x="0" y="4023360"/>
                  </a:lnTo>
                  <a:close/>
                </a:path>
              </a:pathLst>
            </a:custGeom>
            <a:ln w="15240">
              <a:solidFill>
                <a:srgbClr val="CFE7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24315" y="2689860"/>
              <a:ext cx="1207135" cy="1207135"/>
            </a:xfrm>
            <a:custGeom>
              <a:avLst/>
              <a:gdLst/>
              <a:ahLst/>
              <a:cxnLst/>
              <a:rect l="l" t="t" r="r" b="b"/>
              <a:pathLst>
                <a:path w="1207134" h="1207135">
                  <a:moveTo>
                    <a:pt x="603503" y="0"/>
                  </a:moveTo>
                  <a:lnTo>
                    <a:pt x="556348" y="1816"/>
                  </a:lnTo>
                  <a:lnTo>
                    <a:pt x="510183" y="7174"/>
                  </a:lnTo>
                  <a:lnTo>
                    <a:pt x="465144" y="15942"/>
                  </a:lnTo>
                  <a:lnTo>
                    <a:pt x="421365" y="27983"/>
                  </a:lnTo>
                  <a:lnTo>
                    <a:pt x="378980" y="43164"/>
                  </a:lnTo>
                  <a:lnTo>
                    <a:pt x="338123" y="61350"/>
                  </a:lnTo>
                  <a:lnTo>
                    <a:pt x="298929" y="82408"/>
                  </a:lnTo>
                  <a:lnTo>
                    <a:pt x="261532" y="106203"/>
                  </a:lnTo>
                  <a:lnTo>
                    <a:pt x="226067" y="132601"/>
                  </a:lnTo>
                  <a:lnTo>
                    <a:pt x="192667" y="161467"/>
                  </a:lnTo>
                  <a:lnTo>
                    <a:pt x="161467" y="192667"/>
                  </a:lnTo>
                  <a:lnTo>
                    <a:pt x="132601" y="226067"/>
                  </a:lnTo>
                  <a:lnTo>
                    <a:pt x="106203" y="261532"/>
                  </a:lnTo>
                  <a:lnTo>
                    <a:pt x="82408" y="298929"/>
                  </a:lnTo>
                  <a:lnTo>
                    <a:pt x="61350" y="338123"/>
                  </a:lnTo>
                  <a:lnTo>
                    <a:pt x="43164" y="378980"/>
                  </a:lnTo>
                  <a:lnTo>
                    <a:pt x="27983" y="421365"/>
                  </a:lnTo>
                  <a:lnTo>
                    <a:pt x="15942" y="465144"/>
                  </a:lnTo>
                  <a:lnTo>
                    <a:pt x="7174" y="510183"/>
                  </a:lnTo>
                  <a:lnTo>
                    <a:pt x="1816" y="556348"/>
                  </a:lnTo>
                  <a:lnTo>
                    <a:pt x="0" y="603503"/>
                  </a:lnTo>
                  <a:lnTo>
                    <a:pt x="1816" y="650659"/>
                  </a:lnTo>
                  <a:lnTo>
                    <a:pt x="7174" y="696824"/>
                  </a:lnTo>
                  <a:lnTo>
                    <a:pt x="15942" y="741863"/>
                  </a:lnTo>
                  <a:lnTo>
                    <a:pt x="27983" y="785642"/>
                  </a:lnTo>
                  <a:lnTo>
                    <a:pt x="43164" y="828027"/>
                  </a:lnTo>
                  <a:lnTo>
                    <a:pt x="61350" y="868884"/>
                  </a:lnTo>
                  <a:lnTo>
                    <a:pt x="82408" y="908078"/>
                  </a:lnTo>
                  <a:lnTo>
                    <a:pt x="106203" y="945475"/>
                  </a:lnTo>
                  <a:lnTo>
                    <a:pt x="132601" y="980940"/>
                  </a:lnTo>
                  <a:lnTo>
                    <a:pt x="161467" y="1014340"/>
                  </a:lnTo>
                  <a:lnTo>
                    <a:pt x="192667" y="1045540"/>
                  </a:lnTo>
                  <a:lnTo>
                    <a:pt x="226067" y="1074406"/>
                  </a:lnTo>
                  <a:lnTo>
                    <a:pt x="261532" y="1100804"/>
                  </a:lnTo>
                  <a:lnTo>
                    <a:pt x="298929" y="1124599"/>
                  </a:lnTo>
                  <a:lnTo>
                    <a:pt x="338123" y="1145657"/>
                  </a:lnTo>
                  <a:lnTo>
                    <a:pt x="378980" y="1163843"/>
                  </a:lnTo>
                  <a:lnTo>
                    <a:pt x="421365" y="1179024"/>
                  </a:lnTo>
                  <a:lnTo>
                    <a:pt x="465144" y="1191065"/>
                  </a:lnTo>
                  <a:lnTo>
                    <a:pt x="510183" y="1199833"/>
                  </a:lnTo>
                  <a:lnTo>
                    <a:pt x="556348" y="1205191"/>
                  </a:lnTo>
                  <a:lnTo>
                    <a:pt x="603503" y="1207008"/>
                  </a:lnTo>
                  <a:lnTo>
                    <a:pt x="650659" y="1205191"/>
                  </a:lnTo>
                  <a:lnTo>
                    <a:pt x="696824" y="1199833"/>
                  </a:lnTo>
                  <a:lnTo>
                    <a:pt x="741863" y="1191065"/>
                  </a:lnTo>
                  <a:lnTo>
                    <a:pt x="785642" y="1179024"/>
                  </a:lnTo>
                  <a:lnTo>
                    <a:pt x="828027" y="1163843"/>
                  </a:lnTo>
                  <a:lnTo>
                    <a:pt x="868884" y="1145657"/>
                  </a:lnTo>
                  <a:lnTo>
                    <a:pt x="908078" y="1124599"/>
                  </a:lnTo>
                  <a:lnTo>
                    <a:pt x="945475" y="1100804"/>
                  </a:lnTo>
                  <a:lnTo>
                    <a:pt x="980940" y="1074406"/>
                  </a:lnTo>
                  <a:lnTo>
                    <a:pt x="1014340" y="1045540"/>
                  </a:lnTo>
                  <a:lnTo>
                    <a:pt x="1045540" y="1014340"/>
                  </a:lnTo>
                  <a:lnTo>
                    <a:pt x="1074406" y="980940"/>
                  </a:lnTo>
                  <a:lnTo>
                    <a:pt x="1100804" y="945475"/>
                  </a:lnTo>
                  <a:lnTo>
                    <a:pt x="1124599" y="908078"/>
                  </a:lnTo>
                  <a:lnTo>
                    <a:pt x="1145657" y="868884"/>
                  </a:lnTo>
                  <a:lnTo>
                    <a:pt x="1163843" y="828027"/>
                  </a:lnTo>
                  <a:lnTo>
                    <a:pt x="1179024" y="785642"/>
                  </a:lnTo>
                  <a:lnTo>
                    <a:pt x="1191065" y="741863"/>
                  </a:lnTo>
                  <a:lnTo>
                    <a:pt x="1199833" y="696824"/>
                  </a:lnTo>
                  <a:lnTo>
                    <a:pt x="1205191" y="650659"/>
                  </a:lnTo>
                  <a:lnTo>
                    <a:pt x="1207007" y="603503"/>
                  </a:lnTo>
                  <a:lnTo>
                    <a:pt x="1205191" y="556348"/>
                  </a:lnTo>
                  <a:lnTo>
                    <a:pt x="1199833" y="510183"/>
                  </a:lnTo>
                  <a:lnTo>
                    <a:pt x="1191065" y="465144"/>
                  </a:lnTo>
                  <a:lnTo>
                    <a:pt x="1179024" y="421365"/>
                  </a:lnTo>
                  <a:lnTo>
                    <a:pt x="1163843" y="378980"/>
                  </a:lnTo>
                  <a:lnTo>
                    <a:pt x="1145657" y="338123"/>
                  </a:lnTo>
                  <a:lnTo>
                    <a:pt x="1124599" y="298929"/>
                  </a:lnTo>
                  <a:lnTo>
                    <a:pt x="1100804" y="261532"/>
                  </a:lnTo>
                  <a:lnTo>
                    <a:pt x="1074406" y="226067"/>
                  </a:lnTo>
                  <a:lnTo>
                    <a:pt x="1045540" y="192667"/>
                  </a:lnTo>
                  <a:lnTo>
                    <a:pt x="1014340" y="161467"/>
                  </a:lnTo>
                  <a:lnTo>
                    <a:pt x="980940" y="132601"/>
                  </a:lnTo>
                  <a:lnTo>
                    <a:pt x="945475" y="106203"/>
                  </a:lnTo>
                  <a:lnTo>
                    <a:pt x="908078" y="82408"/>
                  </a:lnTo>
                  <a:lnTo>
                    <a:pt x="868884" y="61350"/>
                  </a:lnTo>
                  <a:lnTo>
                    <a:pt x="828027" y="43164"/>
                  </a:lnTo>
                  <a:lnTo>
                    <a:pt x="785642" y="27983"/>
                  </a:lnTo>
                  <a:lnTo>
                    <a:pt x="741863" y="15942"/>
                  </a:lnTo>
                  <a:lnTo>
                    <a:pt x="696824" y="7174"/>
                  </a:lnTo>
                  <a:lnTo>
                    <a:pt x="650659" y="1816"/>
                  </a:lnTo>
                  <a:lnTo>
                    <a:pt x="603503" y="0"/>
                  </a:lnTo>
                  <a:close/>
                </a:path>
              </a:pathLst>
            </a:custGeom>
            <a:solidFill>
              <a:srgbClr val="61A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24315" y="2689860"/>
              <a:ext cx="1207135" cy="1207135"/>
            </a:xfrm>
            <a:custGeom>
              <a:avLst/>
              <a:gdLst/>
              <a:ahLst/>
              <a:cxnLst/>
              <a:rect l="l" t="t" r="r" b="b"/>
              <a:pathLst>
                <a:path w="1207134" h="1207135">
                  <a:moveTo>
                    <a:pt x="0" y="603503"/>
                  </a:moveTo>
                  <a:lnTo>
                    <a:pt x="1816" y="556348"/>
                  </a:lnTo>
                  <a:lnTo>
                    <a:pt x="7174" y="510183"/>
                  </a:lnTo>
                  <a:lnTo>
                    <a:pt x="15942" y="465144"/>
                  </a:lnTo>
                  <a:lnTo>
                    <a:pt x="27983" y="421365"/>
                  </a:lnTo>
                  <a:lnTo>
                    <a:pt x="43164" y="378980"/>
                  </a:lnTo>
                  <a:lnTo>
                    <a:pt x="61350" y="338123"/>
                  </a:lnTo>
                  <a:lnTo>
                    <a:pt x="82408" y="298929"/>
                  </a:lnTo>
                  <a:lnTo>
                    <a:pt x="106203" y="261532"/>
                  </a:lnTo>
                  <a:lnTo>
                    <a:pt x="132601" y="226067"/>
                  </a:lnTo>
                  <a:lnTo>
                    <a:pt x="161467" y="192667"/>
                  </a:lnTo>
                  <a:lnTo>
                    <a:pt x="192667" y="161467"/>
                  </a:lnTo>
                  <a:lnTo>
                    <a:pt x="226067" y="132601"/>
                  </a:lnTo>
                  <a:lnTo>
                    <a:pt x="261532" y="106203"/>
                  </a:lnTo>
                  <a:lnTo>
                    <a:pt x="298929" y="82408"/>
                  </a:lnTo>
                  <a:lnTo>
                    <a:pt x="338123" y="61350"/>
                  </a:lnTo>
                  <a:lnTo>
                    <a:pt x="378980" y="43164"/>
                  </a:lnTo>
                  <a:lnTo>
                    <a:pt x="421365" y="27983"/>
                  </a:lnTo>
                  <a:lnTo>
                    <a:pt x="465144" y="15942"/>
                  </a:lnTo>
                  <a:lnTo>
                    <a:pt x="510183" y="7174"/>
                  </a:lnTo>
                  <a:lnTo>
                    <a:pt x="556348" y="1816"/>
                  </a:lnTo>
                  <a:lnTo>
                    <a:pt x="603503" y="0"/>
                  </a:lnTo>
                  <a:lnTo>
                    <a:pt x="650659" y="1816"/>
                  </a:lnTo>
                  <a:lnTo>
                    <a:pt x="696824" y="7174"/>
                  </a:lnTo>
                  <a:lnTo>
                    <a:pt x="741863" y="15942"/>
                  </a:lnTo>
                  <a:lnTo>
                    <a:pt x="785642" y="27983"/>
                  </a:lnTo>
                  <a:lnTo>
                    <a:pt x="828027" y="43164"/>
                  </a:lnTo>
                  <a:lnTo>
                    <a:pt x="868884" y="61350"/>
                  </a:lnTo>
                  <a:lnTo>
                    <a:pt x="908078" y="82408"/>
                  </a:lnTo>
                  <a:lnTo>
                    <a:pt x="945475" y="106203"/>
                  </a:lnTo>
                  <a:lnTo>
                    <a:pt x="980940" y="132601"/>
                  </a:lnTo>
                  <a:lnTo>
                    <a:pt x="1014340" y="161467"/>
                  </a:lnTo>
                  <a:lnTo>
                    <a:pt x="1045540" y="192667"/>
                  </a:lnTo>
                  <a:lnTo>
                    <a:pt x="1074406" y="226067"/>
                  </a:lnTo>
                  <a:lnTo>
                    <a:pt x="1100804" y="261532"/>
                  </a:lnTo>
                  <a:lnTo>
                    <a:pt x="1124599" y="298929"/>
                  </a:lnTo>
                  <a:lnTo>
                    <a:pt x="1145657" y="338123"/>
                  </a:lnTo>
                  <a:lnTo>
                    <a:pt x="1163843" y="378980"/>
                  </a:lnTo>
                  <a:lnTo>
                    <a:pt x="1179024" y="421365"/>
                  </a:lnTo>
                  <a:lnTo>
                    <a:pt x="1191065" y="465144"/>
                  </a:lnTo>
                  <a:lnTo>
                    <a:pt x="1199833" y="510183"/>
                  </a:lnTo>
                  <a:lnTo>
                    <a:pt x="1205191" y="556348"/>
                  </a:lnTo>
                  <a:lnTo>
                    <a:pt x="1207007" y="603503"/>
                  </a:lnTo>
                  <a:lnTo>
                    <a:pt x="1205191" y="650659"/>
                  </a:lnTo>
                  <a:lnTo>
                    <a:pt x="1199833" y="696824"/>
                  </a:lnTo>
                  <a:lnTo>
                    <a:pt x="1191065" y="741863"/>
                  </a:lnTo>
                  <a:lnTo>
                    <a:pt x="1179024" y="785642"/>
                  </a:lnTo>
                  <a:lnTo>
                    <a:pt x="1163843" y="828027"/>
                  </a:lnTo>
                  <a:lnTo>
                    <a:pt x="1145657" y="868884"/>
                  </a:lnTo>
                  <a:lnTo>
                    <a:pt x="1124599" y="908078"/>
                  </a:lnTo>
                  <a:lnTo>
                    <a:pt x="1100804" y="945475"/>
                  </a:lnTo>
                  <a:lnTo>
                    <a:pt x="1074406" y="980940"/>
                  </a:lnTo>
                  <a:lnTo>
                    <a:pt x="1045540" y="1014340"/>
                  </a:lnTo>
                  <a:lnTo>
                    <a:pt x="1014340" y="1045540"/>
                  </a:lnTo>
                  <a:lnTo>
                    <a:pt x="980940" y="1074406"/>
                  </a:lnTo>
                  <a:lnTo>
                    <a:pt x="945475" y="1100804"/>
                  </a:lnTo>
                  <a:lnTo>
                    <a:pt x="908078" y="1124599"/>
                  </a:lnTo>
                  <a:lnTo>
                    <a:pt x="868884" y="1145657"/>
                  </a:lnTo>
                  <a:lnTo>
                    <a:pt x="828027" y="1163843"/>
                  </a:lnTo>
                  <a:lnTo>
                    <a:pt x="785642" y="1179024"/>
                  </a:lnTo>
                  <a:lnTo>
                    <a:pt x="741863" y="1191065"/>
                  </a:lnTo>
                  <a:lnTo>
                    <a:pt x="696824" y="1199833"/>
                  </a:lnTo>
                  <a:lnTo>
                    <a:pt x="650659" y="1205191"/>
                  </a:lnTo>
                  <a:lnTo>
                    <a:pt x="603503" y="1207008"/>
                  </a:lnTo>
                  <a:lnTo>
                    <a:pt x="556348" y="1205191"/>
                  </a:lnTo>
                  <a:lnTo>
                    <a:pt x="510183" y="1199833"/>
                  </a:lnTo>
                  <a:lnTo>
                    <a:pt x="465144" y="1191065"/>
                  </a:lnTo>
                  <a:lnTo>
                    <a:pt x="421365" y="1179024"/>
                  </a:lnTo>
                  <a:lnTo>
                    <a:pt x="378980" y="1163843"/>
                  </a:lnTo>
                  <a:lnTo>
                    <a:pt x="338123" y="1145657"/>
                  </a:lnTo>
                  <a:lnTo>
                    <a:pt x="298929" y="1124599"/>
                  </a:lnTo>
                  <a:lnTo>
                    <a:pt x="261532" y="1100804"/>
                  </a:lnTo>
                  <a:lnTo>
                    <a:pt x="226067" y="1074406"/>
                  </a:lnTo>
                  <a:lnTo>
                    <a:pt x="192667" y="1045540"/>
                  </a:lnTo>
                  <a:lnTo>
                    <a:pt x="161467" y="1014340"/>
                  </a:lnTo>
                  <a:lnTo>
                    <a:pt x="132601" y="980940"/>
                  </a:lnTo>
                  <a:lnTo>
                    <a:pt x="106203" y="945475"/>
                  </a:lnTo>
                  <a:lnTo>
                    <a:pt x="82408" y="908078"/>
                  </a:lnTo>
                  <a:lnTo>
                    <a:pt x="61350" y="868884"/>
                  </a:lnTo>
                  <a:lnTo>
                    <a:pt x="43164" y="828027"/>
                  </a:lnTo>
                  <a:lnTo>
                    <a:pt x="27983" y="785642"/>
                  </a:lnTo>
                  <a:lnTo>
                    <a:pt x="15942" y="741863"/>
                  </a:lnTo>
                  <a:lnTo>
                    <a:pt x="7174" y="696824"/>
                  </a:lnTo>
                  <a:lnTo>
                    <a:pt x="1816" y="650659"/>
                  </a:lnTo>
                  <a:lnTo>
                    <a:pt x="0" y="603503"/>
                  </a:lnTo>
                  <a:close/>
                </a:path>
              </a:pathLst>
            </a:custGeom>
            <a:ln w="15240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699247" y="2825953"/>
            <a:ext cx="3054350" cy="305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800">
              <a:latin typeface="Arial"/>
              <a:cs typeface="Arial"/>
            </a:endParaRPr>
          </a:p>
          <a:p>
            <a:pPr marL="245745">
              <a:lnSpc>
                <a:spcPct val="100000"/>
              </a:lnSpc>
              <a:spcBef>
                <a:spcPts val="3940"/>
              </a:spcBef>
            </a:pPr>
            <a:r>
              <a:rPr sz="2400" b="1" spc="-204" dirty="0">
                <a:latin typeface="Arial"/>
                <a:cs typeface="Arial"/>
              </a:rPr>
              <a:t>Soutěže:</a:t>
            </a:r>
            <a:endParaRPr sz="2400">
              <a:latin typeface="Arial"/>
              <a:cs typeface="Arial"/>
            </a:endParaRPr>
          </a:p>
          <a:p>
            <a:pPr marL="245745">
              <a:lnSpc>
                <a:spcPct val="100000"/>
              </a:lnSpc>
              <a:spcBef>
                <a:spcPts val="384"/>
              </a:spcBef>
            </a:pPr>
            <a:r>
              <a:rPr sz="2400" b="1" spc="-145" dirty="0">
                <a:latin typeface="Arial"/>
                <a:cs typeface="Arial"/>
              </a:rPr>
              <a:t>jednotlivci</a:t>
            </a:r>
            <a:endParaRPr sz="2400">
              <a:latin typeface="Arial"/>
              <a:cs typeface="Arial"/>
            </a:endParaRPr>
          </a:p>
          <a:p>
            <a:pPr marL="245745" marR="266065">
              <a:lnSpc>
                <a:spcPts val="2350"/>
              </a:lnSpc>
              <a:spcBef>
                <a:spcPts val="905"/>
              </a:spcBef>
            </a:pPr>
            <a:r>
              <a:rPr sz="2400" b="1" spc="-120" dirty="0">
                <a:latin typeface="Arial"/>
                <a:cs typeface="Arial"/>
              </a:rPr>
              <a:t>tý</a:t>
            </a:r>
            <a:r>
              <a:rPr sz="2400" b="1" spc="-315" dirty="0">
                <a:latin typeface="Arial"/>
                <a:cs typeface="Arial"/>
              </a:rPr>
              <a:t>m</a:t>
            </a:r>
            <a:r>
              <a:rPr sz="2400" b="1" spc="-65" dirty="0">
                <a:latin typeface="Arial"/>
                <a:cs typeface="Arial"/>
              </a:rPr>
              <a:t>y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95" dirty="0">
                <a:latin typeface="Arial"/>
                <a:cs typeface="Arial"/>
              </a:rPr>
              <a:t>po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215" dirty="0">
                <a:latin typeface="Arial"/>
                <a:cs typeface="Arial"/>
              </a:rPr>
              <a:t>tře</a:t>
            </a:r>
            <a:r>
              <a:rPr sz="2400" b="1" spc="-290" dirty="0">
                <a:latin typeface="Arial"/>
                <a:cs typeface="Arial"/>
              </a:rPr>
              <a:t>c</a:t>
            </a:r>
            <a:r>
              <a:rPr sz="2400" b="1" spc="-195" dirty="0">
                <a:latin typeface="Arial"/>
                <a:cs typeface="Arial"/>
              </a:rPr>
              <a:t>h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75" dirty="0">
                <a:latin typeface="Arial"/>
                <a:cs typeface="Arial"/>
              </a:rPr>
              <a:t>(vždy  </a:t>
            </a:r>
            <a:r>
              <a:rPr sz="2400" b="1" spc="-210" dirty="0">
                <a:latin typeface="Arial"/>
                <a:cs typeface="Arial"/>
              </a:rPr>
              <a:t>m</a:t>
            </a:r>
            <a:r>
              <a:rPr sz="2400" b="1" spc="-80" dirty="0">
                <a:latin typeface="Arial"/>
                <a:cs typeface="Arial"/>
              </a:rPr>
              <a:t>i</a:t>
            </a:r>
            <a:r>
              <a:rPr sz="2400" b="1" spc="-120" dirty="0">
                <a:latin typeface="Arial"/>
                <a:cs typeface="Arial"/>
              </a:rPr>
              <a:t>n.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60" dirty="0">
                <a:latin typeface="Arial"/>
                <a:cs typeface="Arial"/>
              </a:rPr>
              <a:t>1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90" dirty="0">
                <a:latin typeface="Arial"/>
                <a:cs typeface="Arial"/>
              </a:rPr>
              <a:t>soutěží</a:t>
            </a:r>
            <a:r>
              <a:rPr sz="2400" b="1" spc="-220" dirty="0">
                <a:latin typeface="Arial"/>
                <a:cs typeface="Arial"/>
              </a:rPr>
              <a:t>c</a:t>
            </a:r>
            <a:r>
              <a:rPr sz="2400" b="1" spc="-45" dirty="0">
                <a:latin typeface="Arial"/>
                <a:cs typeface="Arial"/>
              </a:rPr>
              <a:t>í </a:t>
            </a:r>
            <a:r>
              <a:rPr sz="2400" b="1" spc="-50" dirty="0">
                <a:latin typeface="Arial"/>
                <a:cs typeface="Arial"/>
              </a:rPr>
              <a:t>z</a:t>
            </a:r>
            <a:endParaRPr sz="2400">
              <a:latin typeface="Arial"/>
              <a:cs typeface="Arial"/>
            </a:endParaRPr>
          </a:p>
          <a:p>
            <a:pPr marL="245745">
              <a:lnSpc>
                <a:spcPts val="2365"/>
              </a:lnSpc>
            </a:pPr>
            <a:r>
              <a:rPr sz="2400" b="1" spc="-125" dirty="0">
                <a:latin typeface="Arial"/>
                <a:cs typeface="Arial"/>
              </a:rPr>
              <a:t>tří</a:t>
            </a:r>
            <a:r>
              <a:rPr sz="2400" b="1" spc="-240" dirty="0">
                <a:latin typeface="Arial"/>
                <a:cs typeface="Arial"/>
              </a:rPr>
              <a:t>d</a:t>
            </a:r>
            <a:r>
              <a:rPr sz="2400" b="1" spc="-65" dirty="0">
                <a:latin typeface="Arial"/>
                <a:cs typeface="Arial"/>
              </a:rPr>
              <a:t>y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254" dirty="0">
                <a:latin typeface="Arial"/>
                <a:cs typeface="Arial"/>
              </a:rPr>
              <a:t>B)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699247" y="6303264"/>
            <a:ext cx="3054350" cy="18415"/>
            <a:chOff x="7699247" y="6303264"/>
            <a:chExt cx="3054350" cy="18415"/>
          </a:xfrm>
        </p:grpSpPr>
        <p:sp>
          <p:nvSpPr>
            <p:cNvPr id="28" name="object 28"/>
            <p:cNvSpPr/>
            <p:nvPr/>
          </p:nvSpPr>
          <p:spPr>
            <a:xfrm>
              <a:off x="7706867" y="6310884"/>
              <a:ext cx="3039110" cy="3175"/>
            </a:xfrm>
            <a:custGeom>
              <a:avLst/>
              <a:gdLst/>
              <a:ahLst/>
              <a:cxnLst/>
              <a:rect l="l" t="t" r="r" b="b"/>
              <a:pathLst>
                <a:path w="3039109" h="3175">
                  <a:moveTo>
                    <a:pt x="3038855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38855" y="3047"/>
                  </a:lnTo>
                  <a:lnTo>
                    <a:pt x="3038855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06867" y="6310884"/>
              <a:ext cx="3039110" cy="3175"/>
            </a:xfrm>
            <a:custGeom>
              <a:avLst/>
              <a:gdLst/>
              <a:ahLst/>
              <a:cxnLst/>
              <a:rect l="l" t="t" r="r" b="b"/>
              <a:pathLst>
                <a:path w="3039109" h="3175">
                  <a:moveTo>
                    <a:pt x="0" y="3047"/>
                  </a:moveTo>
                  <a:lnTo>
                    <a:pt x="3038855" y="3047"/>
                  </a:lnTo>
                  <a:lnTo>
                    <a:pt x="3038855" y="0"/>
                  </a:lnTo>
                  <a:lnTo>
                    <a:pt x="0" y="0"/>
                  </a:lnTo>
                  <a:lnTo>
                    <a:pt x="0" y="3047"/>
                  </a:lnTo>
                  <a:close/>
                </a:path>
              </a:pathLst>
            </a:custGeom>
            <a:ln w="15239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31291"/>
            <a:ext cx="263062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0" dirty="0">
                <a:solidFill>
                  <a:srgbClr val="0D0D0D"/>
                </a:solidFill>
                <a:latin typeface="Calibri"/>
                <a:cs typeface="Calibri"/>
              </a:rPr>
              <a:t>FLERET</a:t>
            </a:r>
            <a:endParaRPr sz="5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2578607"/>
            <a:ext cx="5867400" cy="330098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534656" y="0"/>
            <a:ext cx="4657725" cy="6858000"/>
          </a:xfrm>
          <a:custGeom>
            <a:avLst/>
            <a:gdLst/>
            <a:ahLst/>
            <a:cxnLst/>
            <a:rect l="l" t="t" r="r" b="b"/>
            <a:pathLst>
              <a:path w="4657725" h="6858000">
                <a:moveTo>
                  <a:pt x="4657344" y="0"/>
                </a:moveTo>
                <a:lnTo>
                  <a:pt x="0" y="0"/>
                </a:lnTo>
                <a:lnTo>
                  <a:pt x="0" y="6858000"/>
                </a:lnTo>
                <a:lnTo>
                  <a:pt x="4657344" y="6858000"/>
                </a:lnTo>
                <a:lnTo>
                  <a:pt x="4657344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48066" y="1675180"/>
            <a:ext cx="3319145" cy="320611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000" b="1" spc="-190" dirty="0">
                <a:solidFill>
                  <a:srgbClr val="FFFFFF"/>
                </a:solidFill>
                <a:latin typeface="Arial"/>
                <a:cs typeface="Arial"/>
              </a:rPr>
              <a:t>Bodná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zb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aň</a:t>
            </a:r>
            <a:endParaRPr sz="2000">
              <a:latin typeface="Arial"/>
              <a:cs typeface="Arial"/>
            </a:endParaRPr>
          </a:p>
          <a:p>
            <a:pPr marL="12700" marR="292100">
              <a:lnSpc>
                <a:spcPts val="2160"/>
              </a:lnSpc>
              <a:spcBef>
                <a:spcPts val="1425"/>
              </a:spcBef>
            </a:pP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ah: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60" dirty="0">
                <a:solidFill>
                  <a:srgbClr val="FFFFFF"/>
                </a:solidFill>
                <a:latin typeface="Arial"/>
                <a:cs typeface="Arial"/>
              </a:rPr>
              <a:t>rup;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15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2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í  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2000" b="1" spc="-2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áhnout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rup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na  </a:t>
            </a: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30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2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bý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pl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ně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8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eno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1125"/>
              </a:spcBef>
            </a:pP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yba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21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ní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unda,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-3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vá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1175"/>
              </a:spcBef>
            </a:pP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Ukázka: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u="sng" spc="-8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  <a:hlinkClick r:id="rId3"/>
              </a:rPr>
              <a:t>https://www.youtube.com/watch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u="sng" spc="-9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  <a:hlinkClick r:id="rId3"/>
              </a:rPr>
              <a:t>?v=fY_IkDOxloI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838200"/>
            <a:ext cx="22098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0" dirty="0">
                <a:solidFill>
                  <a:srgbClr val="0D0D0D"/>
                </a:solidFill>
                <a:latin typeface="Calibri"/>
                <a:cs typeface="Calibri"/>
              </a:rPr>
              <a:t>ŠAVLE</a:t>
            </a:r>
            <a:endParaRPr sz="5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624" y="2286000"/>
            <a:ext cx="5550408" cy="38862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534656" y="0"/>
            <a:ext cx="4657725" cy="6858000"/>
          </a:xfrm>
          <a:custGeom>
            <a:avLst/>
            <a:gdLst/>
            <a:ahLst/>
            <a:cxnLst/>
            <a:rect l="l" t="t" r="r" b="b"/>
            <a:pathLst>
              <a:path w="4657725" h="6858000">
                <a:moveTo>
                  <a:pt x="4657344" y="0"/>
                </a:moveTo>
                <a:lnTo>
                  <a:pt x="0" y="0"/>
                </a:lnTo>
                <a:lnTo>
                  <a:pt x="0" y="6858000"/>
                </a:lnTo>
                <a:lnTo>
                  <a:pt x="4657344" y="6858000"/>
                </a:lnTo>
                <a:lnTo>
                  <a:pt x="4657344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48066" y="1359798"/>
            <a:ext cx="3350895" cy="293243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2000" b="1" spc="-2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ná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8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2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2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ná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zb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aň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1155"/>
              </a:spcBef>
            </a:pP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ah: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bod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nebo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60" dirty="0">
                <a:solidFill>
                  <a:srgbClr val="FFFFFF"/>
                </a:solidFill>
                <a:latin typeface="Arial"/>
                <a:cs typeface="Arial"/>
              </a:rPr>
              <a:t>ek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obl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nah</a:t>
            </a:r>
            <a:r>
              <a:rPr sz="2000" b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ru,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paž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hl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1155"/>
              </a:spcBef>
            </a:pP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Vybavení: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speciální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bunda,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-3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vá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anž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1180"/>
              </a:spcBef>
            </a:pP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Ukázka: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u="sng" spc="-8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  <a:hlinkClick r:id="rId3"/>
              </a:rPr>
              <a:t>https://www.youtube.com/watch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u="sng" spc="-9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  <a:hlinkClick r:id="rId3"/>
              </a:rPr>
              <a:t>?v=c72b4S_2I-o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31291"/>
            <a:ext cx="217342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0" dirty="0">
                <a:solidFill>
                  <a:srgbClr val="0D0D0D"/>
                </a:solidFill>
                <a:latin typeface="Calibri"/>
                <a:cs typeface="Calibri"/>
              </a:rPr>
              <a:t>KORD</a:t>
            </a:r>
            <a:endParaRPr sz="5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463" y="2286000"/>
            <a:ext cx="5824728" cy="38862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534656" y="0"/>
            <a:ext cx="4657725" cy="6858000"/>
          </a:xfrm>
          <a:custGeom>
            <a:avLst/>
            <a:gdLst/>
            <a:ahLst/>
            <a:cxnLst/>
            <a:rect l="l" t="t" r="r" b="b"/>
            <a:pathLst>
              <a:path w="4657725" h="6858000">
                <a:moveTo>
                  <a:pt x="4657344" y="0"/>
                </a:moveTo>
                <a:lnTo>
                  <a:pt x="0" y="0"/>
                </a:lnTo>
                <a:lnTo>
                  <a:pt x="0" y="6858000"/>
                </a:lnTo>
                <a:lnTo>
                  <a:pt x="4657344" y="6858000"/>
                </a:lnTo>
                <a:lnTo>
                  <a:pt x="4657344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48066" y="1675180"/>
            <a:ext cx="3319145" cy="320611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000" b="1" spc="-190" dirty="0">
                <a:solidFill>
                  <a:srgbClr val="FFFFFF"/>
                </a:solidFill>
                <a:latin typeface="Arial"/>
                <a:cs typeface="Arial"/>
              </a:rPr>
              <a:t>Bodná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zb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aň</a:t>
            </a:r>
            <a:endParaRPr sz="2000">
              <a:latin typeface="Arial"/>
              <a:cs typeface="Arial"/>
            </a:endParaRPr>
          </a:p>
          <a:p>
            <a:pPr marL="12700" marR="112395">
              <a:lnSpc>
                <a:spcPts val="2160"/>
              </a:lnSpc>
              <a:spcBef>
                <a:spcPts val="1425"/>
              </a:spcBef>
            </a:pP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ah: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ný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80" dirty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av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e,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od  </a:t>
            </a:r>
            <a:r>
              <a:rPr sz="2000" b="1" spc="-170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nahoru,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e,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 marR="252729">
              <a:lnSpc>
                <a:spcPts val="2160"/>
              </a:lnSpc>
              <a:spcBef>
                <a:spcPts val="1395"/>
              </a:spcBef>
            </a:pP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yba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unda,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obl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300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2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vá  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při</a:t>
            </a:r>
            <a:r>
              <a:rPr sz="2000" b="1" spc="-160" dirty="0">
                <a:solidFill>
                  <a:srgbClr val="FFFFFF"/>
                </a:solidFill>
                <a:latin typeface="Arial"/>
                <a:cs typeface="Arial"/>
              </a:rPr>
              <a:t>kr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ývka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ní  </a:t>
            </a:r>
            <a:r>
              <a:rPr sz="2000" b="1" spc="-160" dirty="0">
                <a:solidFill>
                  <a:srgbClr val="FFFFFF"/>
                </a:solidFill>
                <a:latin typeface="Arial"/>
                <a:cs typeface="Arial"/>
              </a:rPr>
              <a:t>končetiny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1145"/>
              </a:spcBef>
            </a:pP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Ukázka: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u="sng" spc="-8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  <a:hlinkClick r:id="rId3"/>
              </a:rPr>
              <a:t>https://www.youtube.com/watch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u="sng" spc="-20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  <a:hlinkClick r:id="rId3"/>
              </a:rPr>
              <a:t>?v=UmcPZEU3pOs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10804" y="2926156"/>
            <a:ext cx="344779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0" spc="-100" dirty="0">
                <a:solidFill>
                  <a:srgbClr val="0D0D0D"/>
                </a:solidFill>
                <a:latin typeface="Calibri"/>
                <a:cs typeface="Calibri"/>
              </a:rPr>
              <a:t>KLASIFIKACE</a:t>
            </a:r>
            <a:endParaRPr sz="5000" spc="-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54695" y="2514600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1828800"/>
                </a:moveTo>
                <a:lnTo>
                  <a:pt x="0" y="0"/>
                </a:lnTo>
              </a:path>
            </a:pathLst>
          </a:custGeom>
          <a:ln w="18288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67512" y="804672"/>
            <a:ext cx="6977380" cy="1506220"/>
            <a:chOff x="667512" y="804672"/>
            <a:chExt cx="6977380" cy="1506220"/>
          </a:xfrm>
        </p:grpSpPr>
        <p:sp>
          <p:nvSpPr>
            <p:cNvPr id="5" name="object 5"/>
            <p:cNvSpPr/>
            <p:nvPr/>
          </p:nvSpPr>
          <p:spPr>
            <a:xfrm>
              <a:off x="667512" y="804672"/>
              <a:ext cx="6977380" cy="1506220"/>
            </a:xfrm>
            <a:custGeom>
              <a:avLst/>
              <a:gdLst/>
              <a:ahLst/>
              <a:cxnLst/>
              <a:rect l="l" t="t" r="r" b="b"/>
              <a:pathLst>
                <a:path w="6977380" h="1506220">
                  <a:moveTo>
                    <a:pt x="6826250" y="0"/>
                  </a:moveTo>
                  <a:lnTo>
                    <a:pt x="150571" y="0"/>
                  </a:lnTo>
                  <a:lnTo>
                    <a:pt x="102978" y="7678"/>
                  </a:lnTo>
                  <a:lnTo>
                    <a:pt x="61645" y="29061"/>
                  </a:lnTo>
                  <a:lnTo>
                    <a:pt x="29051" y="61667"/>
                  </a:lnTo>
                  <a:lnTo>
                    <a:pt x="7676" y="103014"/>
                  </a:lnTo>
                  <a:lnTo>
                    <a:pt x="0" y="150622"/>
                  </a:lnTo>
                  <a:lnTo>
                    <a:pt x="0" y="1355089"/>
                  </a:lnTo>
                  <a:lnTo>
                    <a:pt x="7676" y="1402697"/>
                  </a:lnTo>
                  <a:lnTo>
                    <a:pt x="29051" y="1444044"/>
                  </a:lnTo>
                  <a:lnTo>
                    <a:pt x="61645" y="1476650"/>
                  </a:lnTo>
                  <a:lnTo>
                    <a:pt x="102978" y="1498033"/>
                  </a:lnTo>
                  <a:lnTo>
                    <a:pt x="150571" y="1505712"/>
                  </a:lnTo>
                  <a:lnTo>
                    <a:pt x="6826250" y="1505712"/>
                  </a:lnTo>
                  <a:lnTo>
                    <a:pt x="6873857" y="1498033"/>
                  </a:lnTo>
                  <a:lnTo>
                    <a:pt x="6915204" y="1476650"/>
                  </a:lnTo>
                  <a:lnTo>
                    <a:pt x="6947810" y="1444044"/>
                  </a:lnTo>
                  <a:lnTo>
                    <a:pt x="6969193" y="1402697"/>
                  </a:lnTo>
                  <a:lnTo>
                    <a:pt x="6976871" y="1355089"/>
                  </a:lnTo>
                  <a:lnTo>
                    <a:pt x="6976871" y="150622"/>
                  </a:lnTo>
                  <a:lnTo>
                    <a:pt x="6969193" y="103014"/>
                  </a:lnTo>
                  <a:lnTo>
                    <a:pt x="6947810" y="61667"/>
                  </a:lnTo>
                  <a:lnTo>
                    <a:pt x="6915204" y="29061"/>
                  </a:lnTo>
                  <a:lnTo>
                    <a:pt x="6873857" y="7678"/>
                  </a:lnTo>
                  <a:lnTo>
                    <a:pt x="682625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3804" y="1233514"/>
              <a:ext cx="559435" cy="669925"/>
            </a:xfrm>
            <a:custGeom>
              <a:avLst/>
              <a:gdLst/>
              <a:ahLst/>
              <a:cxnLst/>
              <a:rect l="l" t="t" r="r" b="b"/>
              <a:pathLst>
                <a:path w="559435" h="669925">
                  <a:moveTo>
                    <a:pt x="509770" y="453876"/>
                  </a:moveTo>
                  <a:lnTo>
                    <a:pt x="49194" y="453876"/>
                  </a:lnTo>
                  <a:lnTo>
                    <a:pt x="11428" y="476264"/>
                  </a:lnTo>
                  <a:lnTo>
                    <a:pt x="0" y="503721"/>
                  </a:lnTo>
                  <a:lnTo>
                    <a:pt x="0" y="669908"/>
                  </a:lnTo>
                  <a:lnTo>
                    <a:pt x="43030" y="669908"/>
                  </a:lnTo>
                  <a:lnTo>
                    <a:pt x="43030" y="511596"/>
                  </a:lnTo>
                  <a:lnTo>
                    <a:pt x="43256" y="507318"/>
                  </a:lnTo>
                  <a:lnTo>
                    <a:pt x="44712" y="503833"/>
                  </a:lnTo>
                  <a:lnTo>
                    <a:pt x="50091" y="498432"/>
                  </a:lnTo>
                  <a:lnTo>
                    <a:pt x="53451" y="497082"/>
                  </a:lnTo>
                  <a:lnTo>
                    <a:pt x="557989" y="497082"/>
                  </a:lnTo>
                  <a:lnTo>
                    <a:pt x="557821" y="496294"/>
                  </a:lnTo>
                  <a:lnTo>
                    <a:pt x="531035" y="461188"/>
                  </a:lnTo>
                  <a:lnTo>
                    <a:pt x="517157" y="455338"/>
                  </a:lnTo>
                  <a:lnTo>
                    <a:pt x="509770" y="453876"/>
                  </a:lnTo>
                  <a:close/>
                </a:path>
                <a:path w="559435" h="669925">
                  <a:moveTo>
                    <a:pt x="557989" y="497082"/>
                  </a:moveTo>
                  <a:lnTo>
                    <a:pt x="501917" y="497082"/>
                  </a:lnTo>
                  <a:lnTo>
                    <a:pt x="506184" y="497305"/>
                  </a:lnTo>
                  <a:lnTo>
                    <a:pt x="509627" y="498767"/>
                  </a:lnTo>
                  <a:lnTo>
                    <a:pt x="515006" y="504168"/>
                  </a:lnTo>
                  <a:lnTo>
                    <a:pt x="516277" y="507318"/>
                  </a:lnTo>
                  <a:lnTo>
                    <a:pt x="516368" y="669908"/>
                  </a:lnTo>
                  <a:lnTo>
                    <a:pt x="559399" y="669908"/>
                  </a:lnTo>
                  <a:lnTo>
                    <a:pt x="559399" y="503722"/>
                  </a:lnTo>
                  <a:lnTo>
                    <a:pt x="557989" y="497082"/>
                  </a:lnTo>
                  <a:close/>
                </a:path>
                <a:path w="559435" h="669925">
                  <a:moveTo>
                    <a:pt x="215153" y="410669"/>
                  </a:moveTo>
                  <a:lnTo>
                    <a:pt x="172122" y="410669"/>
                  </a:lnTo>
                  <a:lnTo>
                    <a:pt x="172122" y="453876"/>
                  </a:lnTo>
                  <a:lnTo>
                    <a:pt x="215153" y="453876"/>
                  </a:lnTo>
                  <a:lnTo>
                    <a:pt x="215153" y="410669"/>
                  </a:lnTo>
                  <a:close/>
                </a:path>
                <a:path w="559435" h="669925">
                  <a:moveTo>
                    <a:pt x="387276" y="410669"/>
                  </a:moveTo>
                  <a:lnTo>
                    <a:pt x="344245" y="410669"/>
                  </a:lnTo>
                  <a:lnTo>
                    <a:pt x="344245" y="453876"/>
                  </a:lnTo>
                  <a:lnTo>
                    <a:pt x="387276" y="453876"/>
                  </a:lnTo>
                  <a:lnTo>
                    <a:pt x="387276" y="410669"/>
                  </a:lnTo>
                  <a:close/>
                </a:path>
                <a:path w="559435" h="669925">
                  <a:moveTo>
                    <a:pt x="423709" y="151438"/>
                  </a:moveTo>
                  <a:lnTo>
                    <a:pt x="135256" y="151438"/>
                  </a:lnTo>
                  <a:lnTo>
                    <a:pt x="97489" y="173833"/>
                  </a:lnTo>
                  <a:lnTo>
                    <a:pt x="86061" y="201269"/>
                  </a:lnTo>
                  <a:lnTo>
                    <a:pt x="86061" y="237851"/>
                  </a:lnTo>
                  <a:lnTo>
                    <a:pt x="43030" y="237851"/>
                  </a:lnTo>
                  <a:lnTo>
                    <a:pt x="43030" y="324264"/>
                  </a:lnTo>
                  <a:lnTo>
                    <a:pt x="86061" y="324264"/>
                  </a:lnTo>
                  <a:lnTo>
                    <a:pt x="86061" y="352960"/>
                  </a:lnTo>
                  <a:lnTo>
                    <a:pt x="108247" y="399191"/>
                  </a:lnTo>
                  <a:lnTo>
                    <a:pt x="415856" y="410669"/>
                  </a:lnTo>
                  <a:lnTo>
                    <a:pt x="423709" y="410219"/>
                  </a:lnTo>
                  <a:lnTo>
                    <a:pt x="461899" y="388389"/>
                  </a:lnTo>
                  <a:lnTo>
                    <a:pt x="472024" y="367470"/>
                  </a:lnTo>
                  <a:lnTo>
                    <a:pt x="143546" y="367470"/>
                  </a:lnTo>
                  <a:lnTo>
                    <a:pt x="139290" y="367218"/>
                  </a:lnTo>
                  <a:lnTo>
                    <a:pt x="135815" y="365778"/>
                  </a:lnTo>
                  <a:lnTo>
                    <a:pt x="130436" y="360377"/>
                  </a:lnTo>
                  <a:lnTo>
                    <a:pt x="129178" y="357208"/>
                  </a:lnTo>
                  <a:lnTo>
                    <a:pt x="129092" y="209154"/>
                  </a:lnTo>
                  <a:lnTo>
                    <a:pt x="129318" y="204870"/>
                  </a:lnTo>
                  <a:lnTo>
                    <a:pt x="130773" y="201377"/>
                  </a:lnTo>
                  <a:lnTo>
                    <a:pt x="136152" y="195977"/>
                  </a:lnTo>
                  <a:lnTo>
                    <a:pt x="139512" y="194644"/>
                  </a:lnTo>
                  <a:lnTo>
                    <a:pt x="471928" y="194644"/>
                  </a:lnTo>
                  <a:lnTo>
                    <a:pt x="471760" y="193852"/>
                  </a:lnTo>
                  <a:lnTo>
                    <a:pt x="444973" y="158747"/>
                  </a:lnTo>
                  <a:lnTo>
                    <a:pt x="431096" y="152878"/>
                  </a:lnTo>
                  <a:lnTo>
                    <a:pt x="423709" y="151438"/>
                  </a:lnTo>
                  <a:close/>
                </a:path>
                <a:path w="559435" h="669925">
                  <a:moveTo>
                    <a:pt x="471928" y="194644"/>
                  </a:moveTo>
                  <a:lnTo>
                    <a:pt x="415856" y="194644"/>
                  </a:lnTo>
                  <a:lnTo>
                    <a:pt x="420123" y="194860"/>
                  </a:lnTo>
                  <a:lnTo>
                    <a:pt x="423565" y="196337"/>
                  </a:lnTo>
                  <a:lnTo>
                    <a:pt x="428944" y="201738"/>
                  </a:lnTo>
                  <a:lnTo>
                    <a:pt x="430219" y="204870"/>
                  </a:lnTo>
                  <a:lnTo>
                    <a:pt x="430307" y="352960"/>
                  </a:lnTo>
                  <a:lnTo>
                    <a:pt x="430092" y="357209"/>
                  </a:lnTo>
                  <a:lnTo>
                    <a:pt x="428621" y="360701"/>
                  </a:lnTo>
                  <a:lnTo>
                    <a:pt x="423243" y="366102"/>
                  </a:lnTo>
                  <a:lnTo>
                    <a:pt x="419872" y="367470"/>
                  </a:lnTo>
                  <a:lnTo>
                    <a:pt x="472024" y="367470"/>
                  </a:lnTo>
                  <a:lnTo>
                    <a:pt x="473245" y="361277"/>
                  </a:lnTo>
                  <a:lnTo>
                    <a:pt x="473338" y="324264"/>
                  </a:lnTo>
                  <a:lnTo>
                    <a:pt x="516368" y="324264"/>
                  </a:lnTo>
                  <a:lnTo>
                    <a:pt x="516368" y="237851"/>
                  </a:lnTo>
                  <a:lnTo>
                    <a:pt x="473338" y="237851"/>
                  </a:lnTo>
                  <a:lnTo>
                    <a:pt x="473338" y="201269"/>
                  </a:lnTo>
                  <a:lnTo>
                    <a:pt x="471928" y="194644"/>
                  </a:lnTo>
                  <a:close/>
                </a:path>
                <a:path w="559435" h="669925">
                  <a:moveTo>
                    <a:pt x="215153" y="237851"/>
                  </a:moveTo>
                  <a:lnTo>
                    <a:pt x="172122" y="237851"/>
                  </a:lnTo>
                  <a:lnTo>
                    <a:pt x="172122" y="281057"/>
                  </a:lnTo>
                  <a:lnTo>
                    <a:pt x="215153" y="281057"/>
                  </a:lnTo>
                  <a:lnTo>
                    <a:pt x="215153" y="237851"/>
                  </a:lnTo>
                  <a:close/>
                </a:path>
                <a:path w="559435" h="669925">
                  <a:moveTo>
                    <a:pt x="387276" y="237851"/>
                  </a:moveTo>
                  <a:lnTo>
                    <a:pt x="344245" y="237851"/>
                  </a:lnTo>
                  <a:lnTo>
                    <a:pt x="344245" y="281057"/>
                  </a:lnTo>
                  <a:lnTo>
                    <a:pt x="387276" y="281057"/>
                  </a:lnTo>
                  <a:lnTo>
                    <a:pt x="387276" y="237851"/>
                  </a:lnTo>
                  <a:close/>
                </a:path>
                <a:path w="559435" h="669925">
                  <a:moveTo>
                    <a:pt x="273890" y="0"/>
                  </a:moveTo>
                  <a:lnTo>
                    <a:pt x="242262" y="21351"/>
                  </a:lnTo>
                  <a:lnTo>
                    <a:pt x="240039" y="26535"/>
                  </a:lnTo>
                  <a:lnTo>
                    <a:pt x="237780" y="31720"/>
                  </a:lnTo>
                  <a:lnTo>
                    <a:pt x="236669" y="37337"/>
                  </a:lnTo>
                  <a:lnTo>
                    <a:pt x="236669" y="43422"/>
                  </a:lnTo>
                  <a:lnTo>
                    <a:pt x="258184" y="80867"/>
                  </a:lnTo>
                  <a:lnTo>
                    <a:pt x="258184" y="151438"/>
                  </a:lnTo>
                  <a:lnTo>
                    <a:pt x="301215" y="151438"/>
                  </a:lnTo>
                  <a:lnTo>
                    <a:pt x="301215" y="80868"/>
                  </a:lnTo>
                  <a:lnTo>
                    <a:pt x="307920" y="77051"/>
                  </a:lnTo>
                  <a:lnTo>
                    <a:pt x="313191" y="71758"/>
                  </a:lnTo>
                  <a:lnTo>
                    <a:pt x="317028" y="65025"/>
                  </a:lnTo>
                  <a:lnTo>
                    <a:pt x="320829" y="58256"/>
                  </a:lnTo>
                  <a:lnTo>
                    <a:pt x="322730" y="51055"/>
                  </a:lnTo>
                  <a:lnTo>
                    <a:pt x="322730" y="43422"/>
                  </a:lnTo>
                  <a:lnTo>
                    <a:pt x="322945" y="37553"/>
                  </a:lnTo>
                  <a:lnTo>
                    <a:pt x="321833" y="31936"/>
                  </a:lnTo>
                  <a:lnTo>
                    <a:pt x="319359" y="26535"/>
                  </a:lnTo>
                  <a:lnTo>
                    <a:pt x="316921" y="21135"/>
                  </a:lnTo>
                  <a:lnTo>
                    <a:pt x="279699" y="216"/>
                  </a:lnTo>
                  <a:lnTo>
                    <a:pt x="273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53716" y="1388490"/>
            <a:ext cx="394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eno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o: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ř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7512" y="2676144"/>
            <a:ext cx="6977380" cy="1506220"/>
            <a:chOff x="667512" y="2676144"/>
            <a:chExt cx="6977380" cy="1506220"/>
          </a:xfrm>
        </p:grpSpPr>
        <p:sp>
          <p:nvSpPr>
            <p:cNvPr id="9" name="object 9"/>
            <p:cNvSpPr/>
            <p:nvPr/>
          </p:nvSpPr>
          <p:spPr>
            <a:xfrm>
              <a:off x="667512" y="2676144"/>
              <a:ext cx="6977380" cy="1506220"/>
            </a:xfrm>
            <a:custGeom>
              <a:avLst/>
              <a:gdLst/>
              <a:ahLst/>
              <a:cxnLst/>
              <a:rect l="l" t="t" r="r" b="b"/>
              <a:pathLst>
                <a:path w="6977380" h="1506220">
                  <a:moveTo>
                    <a:pt x="6826250" y="0"/>
                  </a:moveTo>
                  <a:lnTo>
                    <a:pt x="150571" y="0"/>
                  </a:lnTo>
                  <a:lnTo>
                    <a:pt x="102978" y="7678"/>
                  </a:lnTo>
                  <a:lnTo>
                    <a:pt x="61645" y="29061"/>
                  </a:lnTo>
                  <a:lnTo>
                    <a:pt x="29051" y="61667"/>
                  </a:lnTo>
                  <a:lnTo>
                    <a:pt x="7676" y="103014"/>
                  </a:lnTo>
                  <a:lnTo>
                    <a:pt x="0" y="150621"/>
                  </a:lnTo>
                  <a:lnTo>
                    <a:pt x="0" y="1355089"/>
                  </a:lnTo>
                  <a:lnTo>
                    <a:pt x="7676" y="1402697"/>
                  </a:lnTo>
                  <a:lnTo>
                    <a:pt x="29051" y="1444044"/>
                  </a:lnTo>
                  <a:lnTo>
                    <a:pt x="61645" y="1476650"/>
                  </a:lnTo>
                  <a:lnTo>
                    <a:pt x="102978" y="1498033"/>
                  </a:lnTo>
                  <a:lnTo>
                    <a:pt x="150571" y="1505711"/>
                  </a:lnTo>
                  <a:lnTo>
                    <a:pt x="6826250" y="1505711"/>
                  </a:lnTo>
                  <a:lnTo>
                    <a:pt x="6873857" y="1498033"/>
                  </a:lnTo>
                  <a:lnTo>
                    <a:pt x="6915204" y="1476650"/>
                  </a:lnTo>
                  <a:lnTo>
                    <a:pt x="6947810" y="1444044"/>
                  </a:lnTo>
                  <a:lnTo>
                    <a:pt x="6969193" y="1402697"/>
                  </a:lnTo>
                  <a:lnTo>
                    <a:pt x="6976871" y="1355089"/>
                  </a:lnTo>
                  <a:lnTo>
                    <a:pt x="6976871" y="150621"/>
                  </a:lnTo>
                  <a:lnTo>
                    <a:pt x="6969193" y="103014"/>
                  </a:lnTo>
                  <a:lnTo>
                    <a:pt x="6947810" y="61667"/>
                  </a:lnTo>
                  <a:lnTo>
                    <a:pt x="6915204" y="29061"/>
                  </a:lnTo>
                  <a:lnTo>
                    <a:pt x="6873857" y="7678"/>
                  </a:lnTo>
                  <a:lnTo>
                    <a:pt x="6826250" y="0"/>
                  </a:lnTo>
                  <a:close/>
                </a:path>
              </a:pathLst>
            </a:custGeom>
            <a:solidFill>
              <a:srgbClr val="27C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9694" y="3127072"/>
              <a:ext cx="459105" cy="601980"/>
            </a:xfrm>
            <a:custGeom>
              <a:avLst/>
              <a:gdLst/>
              <a:ahLst/>
              <a:cxnLst/>
              <a:rect l="l" t="t" r="r" b="b"/>
              <a:pathLst>
                <a:path w="459105" h="601979">
                  <a:moveTo>
                    <a:pt x="298953" y="300990"/>
                  </a:moveTo>
                  <a:lnTo>
                    <a:pt x="220425" y="300990"/>
                  </a:lnTo>
                  <a:lnTo>
                    <a:pt x="233026" y="303530"/>
                  </a:lnTo>
                  <a:lnTo>
                    <a:pt x="239017" y="306070"/>
                  </a:lnTo>
                  <a:lnTo>
                    <a:pt x="269964" y="332740"/>
                  </a:lnTo>
                  <a:lnTo>
                    <a:pt x="278355" y="365760"/>
                  </a:lnTo>
                  <a:lnTo>
                    <a:pt x="277077" y="389890"/>
                  </a:lnTo>
                  <a:lnTo>
                    <a:pt x="267825" y="435610"/>
                  </a:lnTo>
                  <a:lnTo>
                    <a:pt x="249794" y="478790"/>
                  </a:lnTo>
                  <a:lnTo>
                    <a:pt x="223736" y="516890"/>
                  </a:lnTo>
                  <a:lnTo>
                    <a:pt x="196094" y="544830"/>
                  </a:lnTo>
                  <a:lnTo>
                    <a:pt x="184440" y="553719"/>
                  </a:lnTo>
                  <a:lnTo>
                    <a:pt x="178523" y="558799"/>
                  </a:lnTo>
                  <a:lnTo>
                    <a:pt x="172463" y="563879"/>
                  </a:lnTo>
                  <a:lnTo>
                    <a:pt x="169307" y="565149"/>
                  </a:lnTo>
                  <a:lnTo>
                    <a:pt x="166977" y="567689"/>
                  </a:lnTo>
                  <a:lnTo>
                    <a:pt x="163821" y="574039"/>
                  </a:lnTo>
                  <a:lnTo>
                    <a:pt x="163047" y="576579"/>
                  </a:lnTo>
                  <a:lnTo>
                    <a:pt x="163158" y="584199"/>
                  </a:lnTo>
                  <a:lnTo>
                    <a:pt x="189173" y="601979"/>
                  </a:lnTo>
                  <a:lnTo>
                    <a:pt x="192723" y="600710"/>
                  </a:lnTo>
                  <a:lnTo>
                    <a:pt x="194552" y="599440"/>
                  </a:lnTo>
                  <a:lnTo>
                    <a:pt x="196309" y="599440"/>
                  </a:lnTo>
                  <a:lnTo>
                    <a:pt x="236923" y="566420"/>
                  </a:lnTo>
                  <a:lnTo>
                    <a:pt x="270040" y="527050"/>
                  </a:lnTo>
                  <a:lnTo>
                    <a:pt x="295834" y="482600"/>
                  </a:lnTo>
                  <a:lnTo>
                    <a:pt x="312994" y="434340"/>
                  </a:lnTo>
                  <a:lnTo>
                    <a:pt x="320861" y="383540"/>
                  </a:lnTo>
                  <a:lnTo>
                    <a:pt x="321385" y="365760"/>
                  </a:lnTo>
                  <a:lnTo>
                    <a:pt x="320840" y="354330"/>
                  </a:lnTo>
                  <a:lnTo>
                    <a:pt x="307916" y="314960"/>
                  </a:lnTo>
                  <a:lnTo>
                    <a:pt x="302474" y="306070"/>
                  </a:lnTo>
                  <a:lnTo>
                    <a:pt x="298953" y="300990"/>
                  </a:lnTo>
                  <a:close/>
                </a:path>
                <a:path w="459105" h="601979">
                  <a:moveTo>
                    <a:pt x="335105" y="214630"/>
                  </a:moveTo>
                  <a:lnTo>
                    <a:pt x="213808" y="214630"/>
                  </a:lnTo>
                  <a:lnTo>
                    <a:pt x="229342" y="215900"/>
                  </a:lnTo>
                  <a:lnTo>
                    <a:pt x="244320" y="218440"/>
                  </a:lnTo>
                  <a:lnTo>
                    <a:pt x="285844" y="233680"/>
                  </a:lnTo>
                  <a:lnTo>
                    <a:pt x="320381" y="259080"/>
                  </a:lnTo>
                  <a:lnTo>
                    <a:pt x="346220" y="294640"/>
                  </a:lnTo>
                  <a:lnTo>
                    <a:pt x="361480" y="335280"/>
                  </a:lnTo>
                  <a:lnTo>
                    <a:pt x="364416" y="365760"/>
                  </a:lnTo>
                  <a:lnTo>
                    <a:pt x="363556" y="388620"/>
                  </a:lnTo>
                  <a:lnTo>
                    <a:pt x="357669" y="431800"/>
                  </a:lnTo>
                  <a:lnTo>
                    <a:pt x="346193" y="473710"/>
                  </a:lnTo>
                  <a:lnTo>
                    <a:pt x="328873" y="513080"/>
                  </a:lnTo>
                  <a:lnTo>
                    <a:pt x="306253" y="549910"/>
                  </a:lnTo>
                  <a:lnTo>
                    <a:pt x="302237" y="556260"/>
                  </a:lnTo>
                  <a:lnTo>
                    <a:pt x="298077" y="561340"/>
                  </a:lnTo>
                  <a:lnTo>
                    <a:pt x="290690" y="571500"/>
                  </a:lnTo>
                  <a:lnTo>
                    <a:pt x="289112" y="576580"/>
                  </a:lnTo>
                  <a:lnTo>
                    <a:pt x="289112" y="586740"/>
                  </a:lnTo>
                  <a:lnTo>
                    <a:pt x="291228" y="593090"/>
                  </a:lnTo>
                  <a:lnTo>
                    <a:pt x="299762" y="600710"/>
                  </a:lnTo>
                  <a:lnTo>
                    <a:pt x="304818" y="601980"/>
                  </a:lnTo>
                  <a:lnTo>
                    <a:pt x="317584" y="601980"/>
                  </a:lnTo>
                  <a:lnTo>
                    <a:pt x="322497" y="599440"/>
                  </a:lnTo>
                  <a:lnTo>
                    <a:pt x="348761" y="565150"/>
                  </a:lnTo>
                  <a:lnTo>
                    <a:pt x="356991" y="551180"/>
                  </a:lnTo>
                  <a:lnTo>
                    <a:pt x="361045" y="544830"/>
                  </a:lnTo>
                  <a:lnTo>
                    <a:pt x="364977" y="537210"/>
                  </a:lnTo>
                  <a:lnTo>
                    <a:pt x="368701" y="529590"/>
                  </a:lnTo>
                  <a:lnTo>
                    <a:pt x="372210" y="523240"/>
                  </a:lnTo>
                  <a:lnTo>
                    <a:pt x="375496" y="515620"/>
                  </a:lnTo>
                  <a:lnTo>
                    <a:pt x="378569" y="509270"/>
                  </a:lnTo>
                  <a:lnTo>
                    <a:pt x="381386" y="501650"/>
                  </a:lnTo>
                  <a:lnTo>
                    <a:pt x="395855" y="458470"/>
                  </a:lnTo>
                  <a:lnTo>
                    <a:pt x="404603" y="412750"/>
                  </a:lnTo>
                  <a:lnTo>
                    <a:pt x="407447" y="365760"/>
                  </a:lnTo>
                  <a:lnTo>
                    <a:pt x="406358" y="345440"/>
                  </a:lnTo>
                  <a:lnTo>
                    <a:pt x="391992" y="290830"/>
                  </a:lnTo>
                  <a:lnTo>
                    <a:pt x="363052" y="242570"/>
                  </a:lnTo>
                  <a:lnTo>
                    <a:pt x="336957" y="215900"/>
                  </a:lnTo>
                  <a:lnTo>
                    <a:pt x="335105" y="214630"/>
                  </a:lnTo>
                  <a:close/>
                </a:path>
                <a:path w="459105" h="601979">
                  <a:moveTo>
                    <a:pt x="219618" y="344170"/>
                  </a:moveTo>
                  <a:lnTo>
                    <a:pt x="207999" y="344170"/>
                  </a:lnTo>
                  <a:lnTo>
                    <a:pt x="202943" y="346710"/>
                  </a:lnTo>
                  <a:lnTo>
                    <a:pt x="194409" y="355599"/>
                  </a:lnTo>
                  <a:lnTo>
                    <a:pt x="192293" y="359409"/>
                  </a:lnTo>
                  <a:lnTo>
                    <a:pt x="192293" y="365759"/>
                  </a:lnTo>
                  <a:lnTo>
                    <a:pt x="191413" y="380999"/>
                  </a:lnTo>
                  <a:lnTo>
                    <a:pt x="180173" y="424179"/>
                  </a:lnTo>
                  <a:lnTo>
                    <a:pt x="157626" y="462279"/>
                  </a:lnTo>
                  <a:lnTo>
                    <a:pt x="125729" y="490219"/>
                  </a:lnTo>
                  <a:lnTo>
                    <a:pt x="86312" y="509269"/>
                  </a:lnTo>
                  <a:lnTo>
                    <a:pt x="41686" y="516889"/>
                  </a:lnTo>
                  <a:lnTo>
                    <a:pt x="35858" y="516889"/>
                  </a:lnTo>
                  <a:lnTo>
                    <a:pt x="30817" y="518159"/>
                  </a:lnTo>
                  <a:lnTo>
                    <a:pt x="22300" y="527049"/>
                  </a:lnTo>
                  <a:lnTo>
                    <a:pt x="20170" y="532129"/>
                  </a:lnTo>
                  <a:lnTo>
                    <a:pt x="20170" y="543559"/>
                  </a:lnTo>
                  <a:lnTo>
                    <a:pt x="22300" y="548639"/>
                  </a:lnTo>
                  <a:lnTo>
                    <a:pt x="30817" y="557529"/>
                  </a:lnTo>
                  <a:lnTo>
                    <a:pt x="35858" y="560069"/>
                  </a:lnTo>
                  <a:lnTo>
                    <a:pt x="41686" y="560069"/>
                  </a:lnTo>
                  <a:lnTo>
                    <a:pt x="61520" y="558799"/>
                  </a:lnTo>
                  <a:lnTo>
                    <a:pt x="99172" y="551179"/>
                  </a:lnTo>
                  <a:lnTo>
                    <a:pt x="149853" y="525779"/>
                  </a:lnTo>
                  <a:lnTo>
                    <a:pt x="191075" y="488949"/>
                  </a:lnTo>
                  <a:lnTo>
                    <a:pt x="220191" y="440690"/>
                  </a:lnTo>
                  <a:lnTo>
                    <a:pt x="234376" y="386080"/>
                  </a:lnTo>
                  <a:lnTo>
                    <a:pt x="235324" y="365760"/>
                  </a:lnTo>
                  <a:lnTo>
                    <a:pt x="235324" y="359410"/>
                  </a:lnTo>
                  <a:lnTo>
                    <a:pt x="233208" y="355600"/>
                  </a:lnTo>
                  <a:lnTo>
                    <a:pt x="224674" y="346710"/>
                  </a:lnTo>
                  <a:lnTo>
                    <a:pt x="219618" y="344170"/>
                  </a:lnTo>
                  <a:close/>
                </a:path>
                <a:path w="459105" h="601979">
                  <a:moveTo>
                    <a:pt x="213808" y="257810"/>
                  </a:moveTo>
                  <a:lnTo>
                    <a:pt x="171782" y="266699"/>
                  </a:lnTo>
                  <a:lnTo>
                    <a:pt x="137497" y="289559"/>
                  </a:lnTo>
                  <a:lnTo>
                    <a:pt x="114637" y="323849"/>
                  </a:lnTo>
                  <a:lnTo>
                    <a:pt x="105916" y="372109"/>
                  </a:lnTo>
                  <a:lnTo>
                    <a:pt x="104971" y="378459"/>
                  </a:lnTo>
                  <a:lnTo>
                    <a:pt x="81579" y="417829"/>
                  </a:lnTo>
                  <a:lnTo>
                    <a:pt x="48304" y="430529"/>
                  </a:lnTo>
                  <a:lnTo>
                    <a:pt x="35858" y="430529"/>
                  </a:lnTo>
                  <a:lnTo>
                    <a:pt x="30817" y="433069"/>
                  </a:lnTo>
                  <a:lnTo>
                    <a:pt x="22300" y="440689"/>
                  </a:lnTo>
                  <a:lnTo>
                    <a:pt x="20170" y="445769"/>
                  </a:lnTo>
                  <a:lnTo>
                    <a:pt x="20170" y="457199"/>
                  </a:lnTo>
                  <a:lnTo>
                    <a:pt x="22300" y="462279"/>
                  </a:lnTo>
                  <a:lnTo>
                    <a:pt x="30817" y="471169"/>
                  </a:lnTo>
                  <a:lnTo>
                    <a:pt x="35858" y="473709"/>
                  </a:lnTo>
                  <a:lnTo>
                    <a:pt x="41686" y="473709"/>
                  </a:lnTo>
                  <a:lnTo>
                    <a:pt x="63285" y="471169"/>
                  </a:lnTo>
                  <a:lnTo>
                    <a:pt x="102197" y="454659"/>
                  </a:lnTo>
                  <a:lnTo>
                    <a:pt x="130941" y="425449"/>
                  </a:lnTo>
                  <a:lnTo>
                    <a:pt x="147161" y="387349"/>
                  </a:lnTo>
                  <a:lnTo>
                    <a:pt x="149578" y="359409"/>
                  </a:lnTo>
                  <a:lnTo>
                    <a:pt x="150523" y="353059"/>
                  </a:lnTo>
                  <a:lnTo>
                    <a:pt x="173897" y="313689"/>
                  </a:lnTo>
                  <a:lnTo>
                    <a:pt x="207192" y="300990"/>
                  </a:lnTo>
                  <a:lnTo>
                    <a:pt x="298953" y="300990"/>
                  </a:lnTo>
                  <a:lnTo>
                    <a:pt x="296313" y="297180"/>
                  </a:lnTo>
                  <a:lnTo>
                    <a:pt x="264923" y="271780"/>
                  </a:lnTo>
                  <a:lnTo>
                    <a:pt x="235315" y="260350"/>
                  </a:lnTo>
                  <a:lnTo>
                    <a:pt x="213808" y="257810"/>
                  </a:lnTo>
                  <a:close/>
                </a:path>
                <a:path w="459105" h="601979">
                  <a:moveTo>
                    <a:pt x="233522" y="172720"/>
                  </a:moveTo>
                  <a:lnTo>
                    <a:pt x="193974" y="172719"/>
                  </a:lnTo>
                  <a:lnTo>
                    <a:pt x="156322" y="180339"/>
                  </a:lnTo>
                  <a:lnTo>
                    <a:pt x="105643" y="205739"/>
                  </a:lnTo>
                  <a:lnTo>
                    <a:pt x="64419" y="242569"/>
                  </a:lnTo>
                  <a:lnTo>
                    <a:pt x="35299" y="290829"/>
                  </a:lnTo>
                  <a:lnTo>
                    <a:pt x="21116" y="346709"/>
                  </a:lnTo>
                  <a:lnTo>
                    <a:pt x="20170" y="365759"/>
                  </a:lnTo>
                  <a:lnTo>
                    <a:pt x="20170" y="372109"/>
                  </a:lnTo>
                  <a:lnTo>
                    <a:pt x="22300" y="377189"/>
                  </a:lnTo>
                  <a:lnTo>
                    <a:pt x="30817" y="384809"/>
                  </a:lnTo>
                  <a:lnTo>
                    <a:pt x="35858" y="387349"/>
                  </a:lnTo>
                  <a:lnTo>
                    <a:pt x="47513" y="387349"/>
                  </a:lnTo>
                  <a:lnTo>
                    <a:pt x="52554" y="384809"/>
                  </a:lnTo>
                  <a:lnTo>
                    <a:pt x="61071" y="377189"/>
                  </a:lnTo>
                  <a:lnTo>
                    <a:pt x="63201" y="372109"/>
                  </a:lnTo>
                  <a:lnTo>
                    <a:pt x="63201" y="365759"/>
                  </a:lnTo>
                  <a:lnTo>
                    <a:pt x="64084" y="350519"/>
                  </a:lnTo>
                  <a:lnTo>
                    <a:pt x="75303" y="307339"/>
                  </a:lnTo>
                  <a:lnTo>
                    <a:pt x="97868" y="270509"/>
                  </a:lnTo>
                  <a:lnTo>
                    <a:pt x="129764" y="241299"/>
                  </a:lnTo>
                  <a:lnTo>
                    <a:pt x="169181" y="222249"/>
                  </a:lnTo>
                  <a:lnTo>
                    <a:pt x="213808" y="214630"/>
                  </a:lnTo>
                  <a:lnTo>
                    <a:pt x="335105" y="214630"/>
                  </a:lnTo>
                  <a:lnTo>
                    <a:pt x="322138" y="205740"/>
                  </a:lnTo>
                  <a:lnTo>
                    <a:pt x="306190" y="195580"/>
                  </a:lnTo>
                  <a:lnTo>
                    <a:pt x="289112" y="186690"/>
                  </a:lnTo>
                  <a:lnTo>
                    <a:pt x="271174" y="180340"/>
                  </a:lnTo>
                  <a:lnTo>
                    <a:pt x="233522" y="172720"/>
                  </a:lnTo>
                  <a:close/>
                </a:path>
                <a:path w="459105" h="601979">
                  <a:moveTo>
                    <a:pt x="362892" y="129540"/>
                  </a:moveTo>
                  <a:lnTo>
                    <a:pt x="226375" y="129540"/>
                  </a:lnTo>
                  <a:lnTo>
                    <a:pt x="251240" y="132080"/>
                  </a:lnTo>
                  <a:lnTo>
                    <a:pt x="275702" y="137160"/>
                  </a:lnTo>
                  <a:lnTo>
                    <a:pt x="321748" y="154940"/>
                  </a:lnTo>
                  <a:lnTo>
                    <a:pt x="363207" y="182880"/>
                  </a:lnTo>
                  <a:lnTo>
                    <a:pt x="395900" y="214630"/>
                  </a:lnTo>
                  <a:lnTo>
                    <a:pt x="421109" y="251460"/>
                  </a:lnTo>
                  <a:lnTo>
                    <a:pt x="423691" y="254000"/>
                  </a:lnTo>
                  <a:lnTo>
                    <a:pt x="429536" y="257810"/>
                  </a:lnTo>
                  <a:lnTo>
                    <a:pt x="443198" y="257810"/>
                  </a:lnTo>
                  <a:lnTo>
                    <a:pt x="448218" y="256540"/>
                  </a:lnTo>
                  <a:lnTo>
                    <a:pt x="452486" y="251460"/>
                  </a:lnTo>
                  <a:lnTo>
                    <a:pt x="456753" y="247650"/>
                  </a:lnTo>
                  <a:lnTo>
                    <a:pt x="458868" y="242570"/>
                  </a:lnTo>
                  <a:lnTo>
                    <a:pt x="458868" y="232410"/>
                  </a:lnTo>
                  <a:lnTo>
                    <a:pt x="436708" y="196850"/>
                  </a:lnTo>
                  <a:lnTo>
                    <a:pt x="431161" y="189230"/>
                  </a:lnTo>
                  <a:lnTo>
                    <a:pt x="398791" y="156210"/>
                  </a:lnTo>
                  <a:lnTo>
                    <a:pt x="391742" y="149860"/>
                  </a:lnTo>
                  <a:lnTo>
                    <a:pt x="362892" y="129540"/>
                  </a:lnTo>
                  <a:close/>
                </a:path>
                <a:path w="459105" h="601979">
                  <a:moveTo>
                    <a:pt x="232527" y="86360"/>
                  </a:moveTo>
                  <a:lnTo>
                    <a:pt x="183793" y="87629"/>
                  </a:lnTo>
                  <a:lnTo>
                    <a:pt x="139807" y="95249"/>
                  </a:lnTo>
                  <a:lnTo>
                    <a:pt x="97826" y="111759"/>
                  </a:lnTo>
                  <a:lnTo>
                    <a:pt x="91860" y="114299"/>
                  </a:lnTo>
                  <a:lnTo>
                    <a:pt x="85725" y="116839"/>
                  </a:lnTo>
                  <a:lnTo>
                    <a:pt x="79422" y="120649"/>
                  </a:lnTo>
                  <a:lnTo>
                    <a:pt x="66457" y="128269"/>
                  </a:lnTo>
                  <a:lnTo>
                    <a:pt x="60090" y="132079"/>
                  </a:lnTo>
                  <a:lnTo>
                    <a:pt x="53849" y="135889"/>
                  </a:lnTo>
                  <a:lnTo>
                    <a:pt x="47735" y="140969"/>
                  </a:lnTo>
                  <a:lnTo>
                    <a:pt x="41747" y="144779"/>
                  </a:lnTo>
                  <a:lnTo>
                    <a:pt x="35885" y="149859"/>
                  </a:lnTo>
                  <a:lnTo>
                    <a:pt x="30150" y="153669"/>
                  </a:lnTo>
                  <a:lnTo>
                    <a:pt x="24541" y="158749"/>
                  </a:lnTo>
                  <a:lnTo>
                    <a:pt x="0" y="190499"/>
                  </a:lnTo>
                  <a:lnTo>
                    <a:pt x="90" y="195579"/>
                  </a:lnTo>
                  <a:lnTo>
                    <a:pt x="28013" y="214629"/>
                  </a:lnTo>
                  <a:lnTo>
                    <a:pt x="32498" y="212089"/>
                  </a:lnTo>
                  <a:lnTo>
                    <a:pt x="34851" y="210819"/>
                  </a:lnTo>
                  <a:lnTo>
                    <a:pt x="55581" y="190499"/>
                  </a:lnTo>
                  <a:lnTo>
                    <a:pt x="60400" y="185419"/>
                  </a:lnTo>
                  <a:lnTo>
                    <a:pt x="65553" y="181609"/>
                  </a:lnTo>
                  <a:lnTo>
                    <a:pt x="98751" y="158749"/>
                  </a:lnTo>
                  <a:lnTo>
                    <a:pt x="135141" y="142239"/>
                  </a:lnTo>
                  <a:lnTo>
                    <a:pt x="173806" y="132079"/>
                  </a:lnTo>
                  <a:lnTo>
                    <a:pt x="193642" y="129539"/>
                  </a:lnTo>
                  <a:lnTo>
                    <a:pt x="362892" y="129540"/>
                  </a:lnTo>
                  <a:lnTo>
                    <a:pt x="355666" y="124460"/>
                  </a:lnTo>
                  <a:lnTo>
                    <a:pt x="339301" y="115570"/>
                  </a:lnTo>
                  <a:lnTo>
                    <a:pt x="322474" y="107950"/>
                  </a:lnTo>
                  <a:lnTo>
                    <a:pt x="287427" y="95250"/>
                  </a:lnTo>
                  <a:lnTo>
                    <a:pt x="269333" y="91440"/>
                  </a:lnTo>
                  <a:lnTo>
                    <a:pt x="232527" y="86360"/>
                  </a:lnTo>
                  <a:close/>
                </a:path>
                <a:path w="459105" h="601979">
                  <a:moveTo>
                    <a:pt x="236673" y="0"/>
                  </a:moveTo>
                  <a:lnTo>
                    <a:pt x="202580" y="0"/>
                  </a:lnTo>
                  <a:lnTo>
                    <a:pt x="191105" y="1269"/>
                  </a:lnTo>
                  <a:lnTo>
                    <a:pt x="179382" y="1269"/>
                  </a:lnTo>
                  <a:lnTo>
                    <a:pt x="107976" y="13969"/>
                  </a:lnTo>
                  <a:lnTo>
                    <a:pt x="62550" y="30479"/>
                  </a:lnTo>
                  <a:lnTo>
                    <a:pt x="23978" y="49529"/>
                  </a:lnTo>
                  <a:lnTo>
                    <a:pt x="20170" y="55879"/>
                  </a:lnTo>
                  <a:lnTo>
                    <a:pt x="20170" y="69849"/>
                  </a:lnTo>
                  <a:lnTo>
                    <a:pt x="44823" y="86359"/>
                  </a:lnTo>
                  <a:lnTo>
                    <a:pt x="48183" y="85089"/>
                  </a:lnTo>
                  <a:lnTo>
                    <a:pt x="51769" y="83819"/>
                  </a:lnTo>
                  <a:lnTo>
                    <a:pt x="91103" y="66039"/>
                  </a:lnTo>
                  <a:lnTo>
                    <a:pt x="130436" y="53339"/>
                  </a:lnTo>
                  <a:lnTo>
                    <a:pt x="192079" y="43179"/>
                  </a:lnTo>
                  <a:lnTo>
                    <a:pt x="391979" y="43180"/>
                  </a:lnTo>
                  <a:lnTo>
                    <a:pt x="385936" y="39370"/>
                  </a:lnTo>
                  <a:lnTo>
                    <a:pt x="375519" y="34290"/>
                  </a:lnTo>
                  <a:lnTo>
                    <a:pt x="364758" y="29210"/>
                  </a:lnTo>
                  <a:lnTo>
                    <a:pt x="319308" y="13970"/>
                  </a:lnTo>
                  <a:lnTo>
                    <a:pt x="272110" y="3810"/>
                  </a:lnTo>
                  <a:lnTo>
                    <a:pt x="236673" y="0"/>
                  </a:lnTo>
                  <a:close/>
                </a:path>
                <a:path w="459105" h="601979">
                  <a:moveTo>
                    <a:pt x="391979" y="43180"/>
                  </a:moveTo>
                  <a:lnTo>
                    <a:pt x="235559" y="43180"/>
                  </a:lnTo>
                  <a:lnTo>
                    <a:pt x="256758" y="45720"/>
                  </a:lnTo>
                  <a:lnTo>
                    <a:pt x="297503" y="53340"/>
                  </a:lnTo>
                  <a:lnTo>
                    <a:pt x="336935" y="66040"/>
                  </a:lnTo>
                  <a:lnTo>
                    <a:pt x="356457" y="73660"/>
                  </a:lnTo>
                  <a:lnTo>
                    <a:pt x="375855" y="83820"/>
                  </a:lnTo>
                  <a:lnTo>
                    <a:pt x="377648" y="85090"/>
                  </a:lnTo>
                  <a:lnTo>
                    <a:pt x="380552" y="85090"/>
                  </a:lnTo>
                  <a:lnTo>
                    <a:pt x="381879" y="86360"/>
                  </a:lnTo>
                  <a:lnTo>
                    <a:pt x="392207" y="86360"/>
                  </a:lnTo>
                  <a:lnTo>
                    <a:pt x="397370" y="83820"/>
                  </a:lnTo>
                  <a:lnTo>
                    <a:pt x="405439" y="74930"/>
                  </a:lnTo>
                  <a:lnTo>
                    <a:pt x="407447" y="69850"/>
                  </a:lnTo>
                  <a:lnTo>
                    <a:pt x="407447" y="55880"/>
                  </a:lnTo>
                  <a:lnTo>
                    <a:pt x="403646" y="49530"/>
                  </a:lnTo>
                  <a:lnTo>
                    <a:pt x="396008" y="45720"/>
                  </a:lnTo>
                  <a:lnTo>
                    <a:pt x="391979" y="43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53716" y="3010915"/>
            <a:ext cx="4389120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ál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75" dirty="0">
                <a:solidFill>
                  <a:srgbClr val="FFFFFF"/>
                </a:solidFill>
                <a:latin typeface="Arial"/>
                <a:cs typeface="Arial"/>
              </a:rPr>
              <a:t>oso</a:t>
            </a:r>
            <a:r>
              <a:rPr sz="1800" b="1" spc="-19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70" dirty="0">
                <a:solidFill>
                  <a:srgbClr val="FFFFFF"/>
                </a:solidFill>
                <a:latin typeface="Arial"/>
                <a:cs typeface="Arial"/>
              </a:rPr>
              <a:t>se: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70" dirty="0">
                <a:solidFill>
                  <a:srgbClr val="FFFFFF"/>
                </a:solidFill>
                <a:latin typeface="Arial"/>
                <a:cs typeface="Arial"/>
              </a:rPr>
              <a:t>sn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že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6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b="1" spc="-19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55"/>
              </a:lnSpc>
            </a:pP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atetózou,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omezeným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rozsahem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pohybu,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hypertonií,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ataxií </a:t>
            </a:r>
            <a:r>
              <a:rPr sz="1800" b="1" spc="-160" dirty="0">
                <a:solidFill>
                  <a:srgbClr val="FFFFFF"/>
                </a:solidFill>
                <a:latin typeface="Arial"/>
                <a:cs typeface="Arial"/>
              </a:rPr>
              <a:t>či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rozdílnou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délkou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končetin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7512" y="4553711"/>
            <a:ext cx="6977380" cy="1503045"/>
            <a:chOff x="667512" y="4553711"/>
            <a:chExt cx="6977380" cy="1503045"/>
          </a:xfrm>
        </p:grpSpPr>
        <p:sp>
          <p:nvSpPr>
            <p:cNvPr id="13" name="object 13"/>
            <p:cNvSpPr/>
            <p:nvPr/>
          </p:nvSpPr>
          <p:spPr>
            <a:xfrm>
              <a:off x="667512" y="4553711"/>
              <a:ext cx="6977380" cy="1503045"/>
            </a:xfrm>
            <a:custGeom>
              <a:avLst/>
              <a:gdLst/>
              <a:ahLst/>
              <a:cxnLst/>
              <a:rect l="l" t="t" r="r" b="b"/>
              <a:pathLst>
                <a:path w="6977380" h="1503045">
                  <a:moveTo>
                    <a:pt x="6826631" y="0"/>
                  </a:moveTo>
                  <a:lnTo>
                    <a:pt x="150266" y="0"/>
                  </a:lnTo>
                  <a:lnTo>
                    <a:pt x="102768" y="7663"/>
                  </a:lnTo>
                  <a:lnTo>
                    <a:pt x="61519" y="29000"/>
                  </a:lnTo>
                  <a:lnTo>
                    <a:pt x="28991" y="61529"/>
                  </a:lnTo>
                  <a:lnTo>
                    <a:pt x="7660" y="102770"/>
                  </a:lnTo>
                  <a:lnTo>
                    <a:pt x="0" y="150240"/>
                  </a:lnTo>
                  <a:lnTo>
                    <a:pt x="0" y="1352397"/>
                  </a:lnTo>
                  <a:lnTo>
                    <a:pt x="7660" y="1399895"/>
                  </a:lnTo>
                  <a:lnTo>
                    <a:pt x="28991" y="1441144"/>
                  </a:lnTo>
                  <a:lnTo>
                    <a:pt x="61519" y="1473672"/>
                  </a:lnTo>
                  <a:lnTo>
                    <a:pt x="102768" y="1495003"/>
                  </a:lnTo>
                  <a:lnTo>
                    <a:pt x="150266" y="1502664"/>
                  </a:lnTo>
                  <a:lnTo>
                    <a:pt x="6826631" y="1502664"/>
                  </a:lnTo>
                  <a:lnTo>
                    <a:pt x="6874101" y="1495003"/>
                  </a:lnTo>
                  <a:lnTo>
                    <a:pt x="6915342" y="1473672"/>
                  </a:lnTo>
                  <a:lnTo>
                    <a:pt x="6947871" y="1441144"/>
                  </a:lnTo>
                  <a:lnTo>
                    <a:pt x="6969208" y="1399895"/>
                  </a:lnTo>
                  <a:lnTo>
                    <a:pt x="6976871" y="1352397"/>
                  </a:lnTo>
                  <a:lnTo>
                    <a:pt x="6976871" y="150240"/>
                  </a:lnTo>
                  <a:lnTo>
                    <a:pt x="6969208" y="102770"/>
                  </a:lnTo>
                  <a:lnTo>
                    <a:pt x="6947871" y="61529"/>
                  </a:lnTo>
                  <a:lnTo>
                    <a:pt x="6915342" y="29000"/>
                  </a:lnTo>
                  <a:lnTo>
                    <a:pt x="6874101" y="7663"/>
                  </a:lnTo>
                  <a:lnTo>
                    <a:pt x="6826631" y="0"/>
                  </a:lnTo>
                  <a:close/>
                </a:path>
              </a:pathLst>
            </a:custGeom>
            <a:solidFill>
              <a:srgbClr val="42B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3561" y="4997869"/>
              <a:ext cx="688975" cy="624205"/>
            </a:xfrm>
            <a:custGeom>
              <a:avLst/>
              <a:gdLst/>
              <a:ahLst/>
              <a:cxnLst/>
              <a:rect l="l" t="t" r="r" b="b"/>
              <a:pathLst>
                <a:path w="688975" h="624204">
                  <a:moveTo>
                    <a:pt x="688491" y="0"/>
                  </a:moveTo>
                  <a:lnTo>
                    <a:pt x="0" y="0"/>
                  </a:lnTo>
                  <a:lnTo>
                    <a:pt x="0" y="473512"/>
                  </a:lnTo>
                  <a:lnTo>
                    <a:pt x="86061" y="473512"/>
                  </a:lnTo>
                  <a:lnTo>
                    <a:pt x="86061" y="624177"/>
                  </a:lnTo>
                  <a:lnTo>
                    <a:pt x="236669" y="473512"/>
                  </a:lnTo>
                  <a:lnTo>
                    <a:pt x="688491" y="473512"/>
                  </a:lnTo>
                  <a:lnTo>
                    <a:pt x="688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554604" y="4628134"/>
            <a:ext cx="4765040" cy="13106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305"/>
              </a:spcBef>
            </a:pP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třídy: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schopnost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udržet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rovnováhu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sedě,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někteří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18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723265">
              <a:lnSpc>
                <a:spcPts val="1825"/>
              </a:lnSpc>
              <a:spcBef>
                <a:spcPts val="405"/>
              </a:spcBef>
            </a:pPr>
            <a:r>
              <a:rPr sz="1600" b="1" spc="-30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rží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9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ě,</a:t>
            </a:r>
            <a:endParaRPr sz="1600">
              <a:latin typeface="Arial"/>
              <a:cs typeface="Arial"/>
            </a:endParaRPr>
          </a:p>
          <a:p>
            <a:pPr marL="723265">
              <a:lnSpc>
                <a:spcPts val="1825"/>
              </a:lnSpc>
            </a:pP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bno</a:t>
            </a:r>
            <a:r>
              <a:rPr sz="1600" b="1" spc="-2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19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723265">
              <a:lnSpc>
                <a:spcPct val="100000"/>
              </a:lnSpc>
              <a:spcBef>
                <a:spcPts val="430"/>
              </a:spcBef>
            </a:pPr>
            <a:r>
              <a:rPr sz="1600" b="1" spc="-2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bno</a:t>
            </a:r>
            <a:r>
              <a:rPr sz="1600" b="1" spc="-2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31291"/>
            <a:ext cx="659302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0" spc="-100" dirty="0">
                <a:solidFill>
                  <a:srgbClr val="0D0D0D"/>
                </a:solidFill>
                <a:latin typeface="Calibri"/>
                <a:cs typeface="Calibri"/>
              </a:rPr>
              <a:t>PRAVIDLA BODOVÁNÍ</a:t>
            </a:r>
            <a:endParaRPr sz="5000" spc="-1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45" y="2539014"/>
            <a:ext cx="3463924" cy="31470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4149090">
              <a:lnSpc>
                <a:spcPct val="100000"/>
              </a:lnSpc>
              <a:spcBef>
                <a:spcPts val="1080"/>
              </a:spcBef>
            </a:pPr>
            <a:r>
              <a:rPr spc="-150" dirty="0"/>
              <a:t>Stejné</a:t>
            </a:r>
            <a:r>
              <a:rPr spc="-40" dirty="0"/>
              <a:t> </a:t>
            </a:r>
            <a:r>
              <a:rPr spc="-100" dirty="0"/>
              <a:t>jako</a:t>
            </a:r>
            <a:r>
              <a:rPr spc="-5" dirty="0"/>
              <a:t> </a:t>
            </a:r>
            <a:r>
              <a:rPr spc="-135" dirty="0"/>
              <a:t>u</a:t>
            </a:r>
            <a:r>
              <a:rPr spc="-5" dirty="0"/>
              <a:t> </a:t>
            </a:r>
            <a:r>
              <a:rPr spc="-145" dirty="0"/>
              <a:t>sportovců</a:t>
            </a:r>
            <a:r>
              <a:rPr spc="-90" dirty="0"/>
              <a:t> </a:t>
            </a:r>
            <a:r>
              <a:rPr spc="-100" dirty="0"/>
              <a:t>bez</a:t>
            </a:r>
            <a:r>
              <a:rPr spc="-35" dirty="0"/>
              <a:t> </a:t>
            </a:r>
            <a:r>
              <a:rPr spc="-105" dirty="0"/>
              <a:t>postižení,</a:t>
            </a:r>
            <a:r>
              <a:rPr spc="-50" dirty="0"/>
              <a:t> </a:t>
            </a:r>
            <a:r>
              <a:rPr spc="-100" dirty="0" err="1"/>
              <a:t>signální</a:t>
            </a:r>
            <a:r>
              <a:rPr spc="-30" dirty="0"/>
              <a:t> </a:t>
            </a:r>
            <a:r>
              <a:rPr spc="-80" dirty="0" err="1"/>
              <a:t>zařízení</a:t>
            </a:r>
            <a:r>
              <a:rPr lang="cs-CZ" spc="-80" dirty="0"/>
              <a:t>.</a:t>
            </a:r>
            <a:endParaRPr spc="-80" dirty="0"/>
          </a:p>
          <a:p>
            <a:pPr marL="4149090">
              <a:lnSpc>
                <a:spcPts val="1835"/>
              </a:lnSpc>
              <a:spcBef>
                <a:spcPts val="985"/>
              </a:spcBef>
            </a:pPr>
            <a:r>
              <a:rPr spc="-125" dirty="0"/>
              <a:t>Červená</a:t>
            </a:r>
            <a:r>
              <a:rPr spc="300" dirty="0"/>
              <a:t> </a:t>
            </a:r>
            <a:r>
              <a:rPr spc="-85" dirty="0"/>
              <a:t>barva</a:t>
            </a:r>
            <a:r>
              <a:rPr spc="315" dirty="0"/>
              <a:t> </a:t>
            </a:r>
            <a:r>
              <a:rPr spc="-95" dirty="0"/>
              <a:t>–</a:t>
            </a:r>
            <a:r>
              <a:rPr spc="325" dirty="0"/>
              <a:t> </a:t>
            </a:r>
            <a:r>
              <a:rPr spc="-105" dirty="0"/>
              <a:t>zásah</a:t>
            </a:r>
            <a:r>
              <a:rPr spc="325" dirty="0"/>
              <a:t> </a:t>
            </a:r>
            <a:r>
              <a:rPr spc="-145" dirty="0"/>
              <a:t>od</a:t>
            </a:r>
            <a:r>
              <a:rPr spc="320" dirty="0"/>
              <a:t> </a:t>
            </a:r>
            <a:r>
              <a:rPr spc="-114" dirty="0"/>
              <a:t>soupeře/</a:t>
            </a:r>
            <a:r>
              <a:rPr spc="325" dirty="0"/>
              <a:t> </a:t>
            </a:r>
            <a:r>
              <a:rPr spc="-90" dirty="0"/>
              <a:t>zelená</a:t>
            </a:r>
            <a:r>
              <a:rPr spc="295" dirty="0"/>
              <a:t> </a:t>
            </a:r>
            <a:r>
              <a:rPr spc="-85" dirty="0"/>
              <a:t>barva</a:t>
            </a:r>
            <a:r>
              <a:rPr spc="315" dirty="0"/>
              <a:t> </a:t>
            </a:r>
            <a:r>
              <a:rPr spc="-95" dirty="0"/>
              <a:t>–</a:t>
            </a:r>
            <a:r>
              <a:rPr spc="325" dirty="0"/>
              <a:t> </a:t>
            </a:r>
            <a:r>
              <a:rPr spc="-105" dirty="0"/>
              <a:t>zásah</a:t>
            </a:r>
            <a:r>
              <a:rPr spc="305" dirty="0"/>
              <a:t> </a:t>
            </a:r>
            <a:r>
              <a:rPr spc="-155" dirty="0"/>
              <a:t>do</a:t>
            </a:r>
          </a:p>
          <a:p>
            <a:pPr marL="4149090">
              <a:lnSpc>
                <a:spcPts val="1835"/>
              </a:lnSpc>
            </a:pPr>
            <a:r>
              <a:rPr lang="cs-CZ" spc="-145" dirty="0"/>
              <a:t>S</a:t>
            </a:r>
            <a:r>
              <a:rPr spc="-145" dirty="0" err="1"/>
              <a:t>oupeře</a:t>
            </a:r>
            <a:r>
              <a:rPr lang="cs-CZ" spc="-145" dirty="0"/>
              <a:t>.</a:t>
            </a:r>
            <a:endParaRPr spc="-145" dirty="0"/>
          </a:p>
          <a:p>
            <a:pPr marL="4149090">
              <a:lnSpc>
                <a:spcPts val="1835"/>
              </a:lnSpc>
              <a:spcBef>
                <a:spcPts val="1010"/>
              </a:spcBef>
            </a:pPr>
            <a:r>
              <a:rPr spc="-125" dirty="0"/>
              <a:t>Přímá</a:t>
            </a:r>
            <a:r>
              <a:rPr spc="320" dirty="0"/>
              <a:t> </a:t>
            </a:r>
            <a:r>
              <a:rPr spc="-110" dirty="0"/>
              <a:t>eliminace:</a:t>
            </a:r>
            <a:r>
              <a:rPr spc="335" dirty="0"/>
              <a:t> </a:t>
            </a:r>
            <a:r>
              <a:rPr spc="-100" dirty="0"/>
              <a:t>boj</a:t>
            </a:r>
            <a:r>
              <a:rPr spc="330" dirty="0"/>
              <a:t> </a:t>
            </a:r>
            <a:r>
              <a:rPr spc="-135" dirty="0"/>
              <a:t>do</a:t>
            </a:r>
            <a:r>
              <a:rPr spc="350" dirty="0"/>
              <a:t> </a:t>
            </a:r>
            <a:r>
              <a:rPr spc="-50" dirty="0"/>
              <a:t>15</a:t>
            </a:r>
            <a:r>
              <a:rPr spc="350" dirty="0"/>
              <a:t> </a:t>
            </a:r>
            <a:r>
              <a:rPr spc="-140" dirty="0"/>
              <a:t>bodů;</a:t>
            </a:r>
            <a:r>
              <a:rPr spc="330" dirty="0"/>
              <a:t> </a:t>
            </a:r>
            <a:r>
              <a:rPr spc="-105" dirty="0"/>
              <a:t>tři</a:t>
            </a:r>
            <a:r>
              <a:rPr spc="335" dirty="0"/>
              <a:t> </a:t>
            </a:r>
            <a:r>
              <a:rPr spc="-110" dirty="0"/>
              <a:t>třetiny</a:t>
            </a:r>
            <a:r>
              <a:rPr spc="350" dirty="0"/>
              <a:t> </a:t>
            </a:r>
            <a:r>
              <a:rPr spc="-95" dirty="0"/>
              <a:t>–</a:t>
            </a:r>
            <a:r>
              <a:rPr spc="355" dirty="0"/>
              <a:t> </a:t>
            </a:r>
            <a:r>
              <a:rPr spc="-80" dirty="0"/>
              <a:t>každá</a:t>
            </a:r>
            <a:r>
              <a:rPr spc="340" dirty="0"/>
              <a:t> </a:t>
            </a:r>
            <a:r>
              <a:rPr spc="-110" dirty="0"/>
              <a:t>třetina</a:t>
            </a:r>
            <a:r>
              <a:rPr spc="330" dirty="0"/>
              <a:t> </a:t>
            </a:r>
            <a:r>
              <a:rPr spc="-45" dirty="0"/>
              <a:t>3</a:t>
            </a:r>
          </a:p>
          <a:p>
            <a:pPr marL="4149090">
              <a:lnSpc>
                <a:spcPts val="1835"/>
              </a:lnSpc>
            </a:pPr>
            <a:r>
              <a:rPr spc="-145" dirty="0"/>
              <a:t>m</a:t>
            </a:r>
            <a:r>
              <a:rPr spc="-65" dirty="0"/>
              <a:t>i</a:t>
            </a:r>
            <a:r>
              <a:rPr spc="-130" dirty="0"/>
              <a:t>nu</a:t>
            </a:r>
            <a:r>
              <a:rPr spc="-140" dirty="0"/>
              <a:t>t</a:t>
            </a:r>
            <a:r>
              <a:rPr spc="-155" dirty="0"/>
              <a:t>y</a:t>
            </a:r>
            <a:r>
              <a:rPr spc="-30" dirty="0"/>
              <a:t>,</a:t>
            </a:r>
            <a:r>
              <a:rPr spc="-55" dirty="0"/>
              <a:t> </a:t>
            </a:r>
            <a:r>
              <a:rPr spc="-135" dirty="0"/>
              <a:t>p</a:t>
            </a:r>
            <a:r>
              <a:rPr spc="-60" dirty="0"/>
              <a:t>a</a:t>
            </a:r>
            <a:r>
              <a:rPr spc="-135" dirty="0"/>
              <a:t>u</a:t>
            </a:r>
            <a:r>
              <a:rPr spc="-40" dirty="0"/>
              <a:t>za</a:t>
            </a:r>
            <a:r>
              <a:rPr spc="-25" dirty="0"/>
              <a:t> </a:t>
            </a:r>
            <a:r>
              <a:rPr spc="-40" dirty="0"/>
              <a:t>1</a:t>
            </a:r>
            <a:r>
              <a:rPr spc="-35" dirty="0"/>
              <a:t> </a:t>
            </a:r>
            <a:r>
              <a:rPr spc="-175" dirty="0" err="1"/>
              <a:t>m</a:t>
            </a:r>
            <a:r>
              <a:rPr spc="-45" dirty="0" err="1"/>
              <a:t>i</a:t>
            </a:r>
            <a:r>
              <a:rPr spc="-135" dirty="0" err="1"/>
              <a:t>nu</a:t>
            </a:r>
            <a:r>
              <a:rPr spc="-140" dirty="0" err="1"/>
              <a:t>t</a:t>
            </a:r>
            <a:r>
              <a:rPr spc="-45" dirty="0" err="1"/>
              <a:t>a</a:t>
            </a:r>
            <a:r>
              <a:rPr lang="cs-CZ" spc="-45" dirty="0"/>
              <a:t>.</a:t>
            </a:r>
            <a:endParaRPr spc="-45" dirty="0"/>
          </a:p>
          <a:p>
            <a:pPr marL="4149090">
              <a:lnSpc>
                <a:spcPct val="100000"/>
              </a:lnSpc>
              <a:spcBef>
                <a:spcPts val="990"/>
              </a:spcBef>
            </a:pPr>
            <a:r>
              <a:rPr spc="-204" dirty="0"/>
              <a:t>Sk</a:t>
            </a:r>
            <a:r>
              <a:rPr spc="-190" dirty="0"/>
              <a:t>u</a:t>
            </a:r>
            <a:r>
              <a:rPr spc="-130" dirty="0"/>
              <a:t>p</a:t>
            </a:r>
            <a:r>
              <a:rPr spc="-40" dirty="0"/>
              <a:t>i</a:t>
            </a:r>
            <a:r>
              <a:rPr spc="-150" dirty="0"/>
              <a:t>n</a:t>
            </a:r>
            <a:r>
              <a:rPr spc="-45" dirty="0"/>
              <a:t>y</a:t>
            </a:r>
            <a:r>
              <a:rPr spc="-125" dirty="0"/>
              <a:t>:</a:t>
            </a:r>
            <a:r>
              <a:rPr spc="-75" dirty="0"/>
              <a:t> </a:t>
            </a:r>
            <a:r>
              <a:rPr spc="-120" dirty="0"/>
              <a:t>bo</a:t>
            </a:r>
            <a:r>
              <a:rPr spc="-60" dirty="0"/>
              <a:t>j</a:t>
            </a:r>
            <a:r>
              <a:rPr spc="-75" dirty="0"/>
              <a:t> </a:t>
            </a:r>
            <a:r>
              <a:rPr spc="-125" dirty="0"/>
              <a:t>d</a:t>
            </a:r>
            <a:r>
              <a:rPr spc="-135" dirty="0"/>
              <a:t>o</a:t>
            </a:r>
            <a:r>
              <a:rPr spc="-35" dirty="0"/>
              <a:t> </a:t>
            </a:r>
            <a:r>
              <a:rPr spc="-45" dirty="0"/>
              <a:t>5</a:t>
            </a:r>
            <a:r>
              <a:rPr spc="-35" dirty="0"/>
              <a:t> </a:t>
            </a:r>
            <a:r>
              <a:rPr spc="-130" dirty="0"/>
              <a:t>bodů</a:t>
            </a:r>
            <a:r>
              <a:rPr spc="-125" dirty="0"/>
              <a:t>;</a:t>
            </a:r>
            <a:r>
              <a:rPr spc="-75" dirty="0"/>
              <a:t> </a:t>
            </a:r>
            <a:r>
              <a:rPr spc="-130" dirty="0"/>
              <a:t>du</a:t>
            </a:r>
            <a:r>
              <a:rPr spc="-80" dirty="0"/>
              <a:t>el</a:t>
            </a:r>
            <a:r>
              <a:rPr spc="-45" dirty="0"/>
              <a:t> </a:t>
            </a:r>
            <a:r>
              <a:rPr spc="-135" dirty="0"/>
              <a:t>t</a:t>
            </a:r>
            <a:r>
              <a:rPr spc="-114" dirty="0"/>
              <a:t>r</a:t>
            </a:r>
            <a:r>
              <a:rPr spc="-40" dirty="0"/>
              <a:t>v</a:t>
            </a:r>
            <a:r>
              <a:rPr spc="-50" dirty="0"/>
              <a:t>á</a:t>
            </a:r>
            <a:r>
              <a:rPr spc="-5" dirty="0"/>
              <a:t> </a:t>
            </a:r>
            <a:r>
              <a:rPr spc="-45" dirty="0"/>
              <a:t>4</a:t>
            </a:r>
            <a:r>
              <a:rPr spc="-35" dirty="0"/>
              <a:t> </a:t>
            </a:r>
            <a:r>
              <a:rPr spc="-175" dirty="0" err="1"/>
              <a:t>m</a:t>
            </a:r>
            <a:r>
              <a:rPr spc="-40" dirty="0" err="1"/>
              <a:t>i</a:t>
            </a:r>
            <a:r>
              <a:rPr spc="-130" dirty="0" err="1"/>
              <a:t>nu</a:t>
            </a:r>
            <a:r>
              <a:rPr spc="-135" dirty="0" err="1"/>
              <a:t>t</a:t>
            </a:r>
            <a:r>
              <a:rPr spc="-45" dirty="0" err="1"/>
              <a:t>y</a:t>
            </a:r>
            <a:r>
              <a:rPr lang="cs-CZ" spc="-45" dirty="0"/>
              <a:t>.</a:t>
            </a:r>
            <a:endParaRPr spc="-45" dirty="0"/>
          </a:p>
          <a:p>
            <a:pPr marL="4149090">
              <a:lnSpc>
                <a:spcPct val="100000"/>
              </a:lnSpc>
              <a:spcBef>
                <a:spcPts val="980"/>
              </a:spcBef>
            </a:pPr>
            <a:r>
              <a:rPr spc="-229" dirty="0"/>
              <a:t>Po</a:t>
            </a:r>
            <a:r>
              <a:rPr spc="-30" dirty="0"/>
              <a:t> </a:t>
            </a:r>
            <a:r>
              <a:rPr spc="-110" dirty="0"/>
              <a:t>vypršení</a:t>
            </a:r>
            <a:r>
              <a:rPr spc="-55" dirty="0"/>
              <a:t> </a:t>
            </a:r>
            <a:r>
              <a:rPr spc="-145" dirty="0"/>
              <a:t>časového</a:t>
            </a:r>
            <a:r>
              <a:rPr spc="-60" dirty="0"/>
              <a:t> </a:t>
            </a:r>
            <a:r>
              <a:rPr spc="-100" dirty="0"/>
              <a:t>limitu</a:t>
            </a:r>
            <a:r>
              <a:rPr dirty="0"/>
              <a:t> </a:t>
            </a:r>
            <a:r>
              <a:rPr spc="-180" dirty="0"/>
              <a:t>se</a:t>
            </a:r>
            <a:r>
              <a:rPr spc="-10" dirty="0"/>
              <a:t> </a:t>
            </a:r>
            <a:r>
              <a:rPr spc="-95" dirty="0"/>
              <a:t>započítává</a:t>
            </a:r>
            <a:r>
              <a:rPr spc="-15" dirty="0"/>
              <a:t> </a:t>
            </a:r>
            <a:r>
              <a:rPr spc="-95" dirty="0" err="1"/>
              <a:t>aktuální</a:t>
            </a:r>
            <a:r>
              <a:rPr spc="-10" dirty="0"/>
              <a:t> </a:t>
            </a:r>
            <a:r>
              <a:rPr spc="-110" dirty="0" err="1"/>
              <a:t>výsledek</a:t>
            </a:r>
            <a:r>
              <a:rPr lang="cs-CZ" spc="-110" dirty="0"/>
              <a:t>.</a:t>
            </a:r>
            <a:endParaRPr spc="-110" dirty="0"/>
          </a:p>
          <a:p>
            <a:pPr marL="4149090">
              <a:lnSpc>
                <a:spcPts val="1835"/>
              </a:lnSpc>
              <a:spcBef>
                <a:spcPts val="1015"/>
              </a:spcBef>
              <a:tabLst>
                <a:tab pos="9777095" algn="l"/>
              </a:tabLst>
            </a:pPr>
            <a:r>
              <a:rPr spc="-135" dirty="0"/>
              <a:t>Při</a:t>
            </a:r>
            <a:r>
              <a:rPr spc="-20" dirty="0"/>
              <a:t> </a:t>
            </a:r>
            <a:r>
              <a:rPr spc="-130" dirty="0"/>
              <a:t>nerozhodném</a:t>
            </a:r>
            <a:r>
              <a:rPr spc="-70" dirty="0"/>
              <a:t> </a:t>
            </a:r>
            <a:r>
              <a:rPr spc="-120" dirty="0"/>
              <a:t>stavu</a:t>
            </a:r>
            <a:r>
              <a:rPr spc="5" dirty="0"/>
              <a:t> </a:t>
            </a:r>
            <a:r>
              <a:rPr spc="-180" dirty="0"/>
              <a:t>se</a:t>
            </a:r>
            <a:r>
              <a:rPr dirty="0"/>
              <a:t> </a:t>
            </a:r>
            <a:r>
              <a:rPr spc="-125" dirty="0"/>
              <a:t>jednomu</a:t>
            </a:r>
            <a:r>
              <a:rPr spc="-45" dirty="0"/>
              <a:t> </a:t>
            </a:r>
            <a:r>
              <a:rPr spc="-125" dirty="0"/>
              <a:t>hráči</a:t>
            </a:r>
            <a:r>
              <a:rPr spc="-10" dirty="0"/>
              <a:t> </a:t>
            </a:r>
            <a:r>
              <a:rPr spc="-100" dirty="0"/>
              <a:t>vylosuje</a:t>
            </a:r>
            <a:r>
              <a:rPr spc="-45" dirty="0"/>
              <a:t> </a:t>
            </a:r>
            <a:r>
              <a:rPr spc="-85" dirty="0"/>
              <a:t>výhoda	</a:t>
            </a:r>
            <a:r>
              <a:rPr spc="-45" dirty="0"/>
              <a:t>1</a:t>
            </a:r>
          </a:p>
          <a:p>
            <a:pPr marL="4149090">
              <a:lnSpc>
                <a:spcPts val="1835"/>
              </a:lnSpc>
              <a:tabLst>
                <a:tab pos="6017895" algn="l"/>
              </a:tabLst>
            </a:pPr>
            <a:r>
              <a:rPr spc="-145" dirty="0"/>
              <a:t>m</a:t>
            </a:r>
            <a:r>
              <a:rPr spc="-65" dirty="0"/>
              <a:t>i</a:t>
            </a:r>
            <a:r>
              <a:rPr spc="-130" dirty="0"/>
              <a:t>n</a:t>
            </a:r>
            <a:r>
              <a:rPr spc="-30" dirty="0"/>
              <a:t>. </a:t>
            </a:r>
            <a:r>
              <a:rPr spc="-135" dirty="0"/>
              <a:t>p</a:t>
            </a:r>
            <a:r>
              <a:rPr spc="-140" dirty="0"/>
              <a:t>r</a:t>
            </a:r>
            <a:r>
              <a:rPr spc="-135" dirty="0"/>
              <a:t>od</a:t>
            </a:r>
            <a:r>
              <a:rPr spc="-45" dirty="0"/>
              <a:t>l</a:t>
            </a:r>
            <a:r>
              <a:rPr spc="-135" dirty="0"/>
              <a:t>ou</a:t>
            </a:r>
            <a:r>
              <a:rPr spc="-85" dirty="0"/>
              <a:t>žení</a:t>
            </a:r>
            <a:r>
              <a:rPr dirty="0"/>
              <a:t>	</a:t>
            </a:r>
            <a:r>
              <a:rPr spc="-40" dirty="0"/>
              <a:t>z</a:t>
            </a:r>
            <a:r>
              <a:rPr spc="-60" dirty="0"/>
              <a:t>á</a:t>
            </a:r>
            <a:r>
              <a:rPr spc="-229" dirty="0"/>
              <a:t>s</a:t>
            </a:r>
            <a:r>
              <a:rPr spc="-60" dirty="0"/>
              <a:t>a</a:t>
            </a:r>
            <a:r>
              <a:rPr spc="-130" dirty="0"/>
              <a:t>h</a:t>
            </a:r>
            <a:r>
              <a:rPr spc="150" dirty="0"/>
              <a:t>/</a:t>
            </a:r>
            <a:r>
              <a:rPr spc="-20" dirty="0"/>
              <a:t> </a:t>
            </a:r>
            <a:r>
              <a:rPr spc="-135" dirty="0"/>
              <a:t>b</a:t>
            </a:r>
            <a:r>
              <a:rPr spc="-85" dirty="0"/>
              <a:t>ez</a:t>
            </a:r>
            <a:r>
              <a:rPr spc="-45" dirty="0"/>
              <a:t> </a:t>
            </a:r>
            <a:r>
              <a:rPr spc="-40" dirty="0"/>
              <a:t>z</a:t>
            </a:r>
            <a:r>
              <a:rPr spc="-60" dirty="0"/>
              <a:t>á</a:t>
            </a:r>
            <a:r>
              <a:rPr spc="-229" dirty="0"/>
              <a:t>s</a:t>
            </a:r>
            <a:r>
              <a:rPr spc="-60" dirty="0"/>
              <a:t>a</a:t>
            </a:r>
            <a:r>
              <a:rPr spc="-135" dirty="0"/>
              <a:t>hu</a:t>
            </a:r>
            <a:r>
              <a:rPr spc="-10" dirty="0"/>
              <a:t> </a:t>
            </a:r>
            <a:r>
              <a:rPr spc="-40" dirty="0"/>
              <a:t>vy</a:t>
            </a:r>
            <a:r>
              <a:rPr spc="-135" dirty="0"/>
              <a:t>h</a:t>
            </a:r>
            <a:r>
              <a:rPr spc="-140" dirty="0"/>
              <a:t>r</a:t>
            </a:r>
            <a:r>
              <a:rPr spc="-60" dirty="0"/>
              <a:t>á</a:t>
            </a:r>
            <a:r>
              <a:rPr spc="-40" dirty="0"/>
              <a:t>v</a:t>
            </a:r>
            <a:r>
              <a:rPr spc="-45" dirty="0"/>
              <a:t>á </a:t>
            </a:r>
            <a:r>
              <a:rPr spc="-135" dirty="0"/>
              <a:t>h</a:t>
            </a:r>
            <a:r>
              <a:rPr spc="-140" dirty="0"/>
              <a:t>r</a:t>
            </a:r>
            <a:r>
              <a:rPr spc="-60" dirty="0"/>
              <a:t>á</a:t>
            </a:r>
            <a:r>
              <a:rPr spc="-260" dirty="0"/>
              <a:t>č</a:t>
            </a:r>
            <a:r>
              <a:rPr spc="-5" dirty="0"/>
              <a:t> </a:t>
            </a:r>
            <a:r>
              <a:rPr spc="-220" dirty="0"/>
              <a:t>s</a:t>
            </a:r>
            <a:r>
              <a:rPr spc="-25" dirty="0"/>
              <a:t> </a:t>
            </a:r>
            <a:r>
              <a:rPr spc="-105" dirty="0" err="1"/>
              <a:t>výhodou</a:t>
            </a:r>
            <a:r>
              <a:rPr lang="cs-CZ" spc="-105" dirty="0"/>
              <a:t>.</a:t>
            </a:r>
            <a:endParaRPr spc="-105" dirty="0"/>
          </a:p>
          <a:p>
            <a:pPr marL="4149090" marR="6350">
              <a:lnSpc>
                <a:spcPts val="1630"/>
              </a:lnSpc>
              <a:spcBef>
                <a:spcPts val="1380"/>
              </a:spcBef>
              <a:tabLst>
                <a:tab pos="5130165" algn="l"/>
                <a:tab pos="5490210" algn="l"/>
                <a:tab pos="5850255" algn="l"/>
                <a:tab pos="6493510" algn="l"/>
                <a:tab pos="7450455" algn="l"/>
                <a:tab pos="8209915" algn="l"/>
                <a:tab pos="8886825" algn="l"/>
                <a:tab pos="9109075" algn="l"/>
                <a:tab pos="9956800" algn="l"/>
              </a:tabLst>
            </a:pPr>
            <a:r>
              <a:rPr spc="-140" dirty="0"/>
              <a:t>Družs</a:t>
            </a:r>
            <a:r>
              <a:rPr spc="-100" dirty="0"/>
              <a:t>t</a:t>
            </a:r>
            <a:r>
              <a:rPr spc="-60" dirty="0"/>
              <a:t>v</a:t>
            </a:r>
            <a:r>
              <a:rPr spc="-70" dirty="0"/>
              <a:t>a</a:t>
            </a:r>
            <a:r>
              <a:rPr spc="-125" dirty="0"/>
              <a:t>:</a:t>
            </a:r>
            <a:r>
              <a:rPr dirty="0"/>
              <a:t>	</a:t>
            </a:r>
            <a:r>
              <a:rPr spc="-130" dirty="0"/>
              <a:t>d</a:t>
            </a:r>
            <a:r>
              <a:rPr spc="-135" dirty="0"/>
              <a:t>o</a:t>
            </a:r>
            <a:r>
              <a:rPr dirty="0"/>
              <a:t>	</a:t>
            </a:r>
            <a:r>
              <a:rPr spc="-40" dirty="0"/>
              <a:t>4</a:t>
            </a:r>
            <a:r>
              <a:rPr spc="-45" dirty="0"/>
              <a:t>5</a:t>
            </a:r>
            <a:r>
              <a:rPr dirty="0"/>
              <a:t>	</a:t>
            </a:r>
            <a:r>
              <a:rPr spc="-155" dirty="0"/>
              <a:t>b</a:t>
            </a:r>
            <a:r>
              <a:rPr spc="-130" dirty="0"/>
              <a:t>o</a:t>
            </a:r>
            <a:r>
              <a:rPr spc="-155" dirty="0"/>
              <a:t>d</a:t>
            </a:r>
            <a:r>
              <a:rPr spc="-130" dirty="0"/>
              <a:t>ů</a:t>
            </a:r>
            <a:r>
              <a:rPr spc="-30" dirty="0"/>
              <a:t>,</a:t>
            </a:r>
            <a:r>
              <a:rPr dirty="0"/>
              <a:t>	</a:t>
            </a:r>
            <a:r>
              <a:rPr spc="-225" dirty="0"/>
              <a:t>š</a:t>
            </a:r>
            <a:r>
              <a:rPr spc="-135" dirty="0"/>
              <a:t>t</a:t>
            </a:r>
            <a:r>
              <a:rPr spc="-60" dirty="0"/>
              <a:t>a</a:t>
            </a:r>
            <a:r>
              <a:rPr spc="-20" dirty="0"/>
              <a:t>f</a:t>
            </a:r>
            <a:r>
              <a:rPr spc="-160" dirty="0"/>
              <a:t>e</a:t>
            </a:r>
            <a:r>
              <a:rPr spc="-105" dirty="0"/>
              <a:t>t</a:t>
            </a:r>
            <a:r>
              <a:rPr spc="-175" dirty="0"/>
              <a:t>o</a:t>
            </a:r>
            <a:r>
              <a:rPr spc="-60" dirty="0"/>
              <a:t>v</a:t>
            </a:r>
            <a:r>
              <a:rPr spc="-45" dirty="0"/>
              <a:t>ý</a:t>
            </a:r>
            <a:r>
              <a:rPr dirty="0"/>
              <a:t>	</a:t>
            </a:r>
            <a:r>
              <a:rPr spc="-229" dirty="0"/>
              <a:t>s</a:t>
            </a:r>
            <a:r>
              <a:rPr spc="-40" dirty="0"/>
              <a:t>y</a:t>
            </a:r>
            <a:r>
              <a:rPr spc="-229" dirty="0"/>
              <a:t>s</a:t>
            </a:r>
            <a:r>
              <a:rPr spc="-135" dirty="0"/>
              <a:t>t</a:t>
            </a:r>
            <a:r>
              <a:rPr spc="-150" dirty="0"/>
              <a:t>ém</a:t>
            </a:r>
            <a:r>
              <a:rPr dirty="0"/>
              <a:t>	</a:t>
            </a:r>
            <a:r>
              <a:rPr spc="-90" dirty="0"/>
              <a:t>k</a:t>
            </a:r>
            <a:r>
              <a:rPr spc="-105" dirty="0"/>
              <a:t>a</a:t>
            </a:r>
            <a:r>
              <a:rPr spc="-60" dirty="0"/>
              <a:t>ž</a:t>
            </a:r>
            <a:r>
              <a:rPr spc="-130" dirty="0"/>
              <a:t>d</a:t>
            </a:r>
            <a:r>
              <a:rPr spc="-45" dirty="0"/>
              <a:t>ý</a:t>
            </a:r>
            <a:r>
              <a:rPr dirty="0"/>
              <a:t>	</a:t>
            </a:r>
            <a:r>
              <a:rPr spc="-220" dirty="0"/>
              <a:t>s</a:t>
            </a:r>
            <a:r>
              <a:rPr dirty="0"/>
              <a:t>	</a:t>
            </a:r>
            <a:r>
              <a:rPr spc="-90" dirty="0"/>
              <a:t>k</a:t>
            </a:r>
            <a:r>
              <a:rPr spc="-105" dirty="0"/>
              <a:t>a</a:t>
            </a:r>
            <a:r>
              <a:rPr spc="-80" dirty="0"/>
              <a:t>ž</a:t>
            </a:r>
            <a:r>
              <a:rPr spc="-114" dirty="0"/>
              <a:t>d</a:t>
            </a:r>
            <a:r>
              <a:rPr spc="-40" dirty="0"/>
              <a:t>ý</a:t>
            </a:r>
            <a:r>
              <a:rPr spc="-165" dirty="0"/>
              <a:t>m</a:t>
            </a:r>
            <a:r>
              <a:rPr dirty="0"/>
              <a:t>	</a:t>
            </a:r>
            <a:r>
              <a:rPr spc="-30" dirty="0"/>
              <a:t>3  </a:t>
            </a:r>
            <a:r>
              <a:rPr spc="-110" dirty="0" err="1"/>
              <a:t>minuty</a:t>
            </a:r>
            <a:r>
              <a:rPr lang="cs-CZ" spc="-110" dirty="0"/>
              <a:t>.</a:t>
            </a:r>
            <a:endParaRPr spc="-110" dirty="0"/>
          </a:p>
          <a:p>
            <a:pPr marL="4149090">
              <a:lnSpc>
                <a:spcPts val="1835"/>
              </a:lnSpc>
              <a:spcBef>
                <a:spcPts val="1000"/>
              </a:spcBef>
            </a:pPr>
            <a:r>
              <a:rPr spc="-160" dirty="0"/>
              <a:t>Body</a:t>
            </a:r>
            <a:r>
              <a:rPr spc="80" dirty="0"/>
              <a:t> </a:t>
            </a:r>
            <a:r>
              <a:rPr spc="-75" dirty="0"/>
              <a:t>platí</a:t>
            </a:r>
            <a:r>
              <a:rPr spc="95" dirty="0"/>
              <a:t> </a:t>
            </a:r>
            <a:r>
              <a:rPr spc="-135" dirty="0"/>
              <a:t>do</a:t>
            </a:r>
            <a:r>
              <a:rPr spc="114" dirty="0"/>
              <a:t> </a:t>
            </a:r>
            <a:r>
              <a:rPr spc="-110" dirty="0"/>
              <a:t>zásahové</a:t>
            </a:r>
            <a:r>
              <a:rPr spc="105" dirty="0"/>
              <a:t> </a:t>
            </a:r>
            <a:r>
              <a:rPr spc="-135" dirty="0"/>
              <a:t>plochy,</a:t>
            </a:r>
            <a:r>
              <a:rPr spc="95" dirty="0"/>
              <a:t> </a:t>
            </a:r>
            <a:r>
              <a:rPr spc="-140" dirty="0"/>
              <a:t>šermíř</a:t>
            </a:r>
            <a:r>
              <a:rPr spc="100" dirty="0"/>
              <a:t> </a:t>
            </a:r>
            <a:r>
              <a:rPr spc="-180" dirty="0"/>
              <a:t>se</a:t>
            </a:r>
            <a:r>
              <a:rPr spc="105" dirty="0"/>
              <a:t> </a:t>
            </a:r>
            <a:r>
              <a:rPr spc="-140" dirty="0"/>
              <a:t>nesmí</a:t>
            </a:r>
            <a:r>
              <a:rPr spc="95" dirty="0"/>
              <a:t> </a:t>
            </a:r>
            <a:r>
              <a:rPr spc="-90" dirty="0"/>
              <a:t>zvedat</a:t>
            </a:r>
            <a:r>
              <a:rPr spc="100" dirty="0"/>
              <a:t> </a:t>
            </a:r>
            <a:r>
              <a:rPr spc="-95" dirty="0"/>
              <a:t>hýžděmi</a:t>
            </a:r>
          </a:p>
          <a:p>
            <a:pPr marL="4149090">
              <a:lnSpc>
                <a:spcPts val="1835"/>
              </a:lnSpc>
            </a:pPr>
            <a:r>
              <a:rPr spc="-125" dirty="0"/>
              <a:t>o</a:t>
            </a:r>
            <a:r>
              <a:rPr spc="-135" dirty="0"/>
              <a:t>d</a:t>
            </a:r>
            <a:r>
              <a:rPr spc="-35" dirty="0"/>
              <a:t> </a:t>
            </a:r>
            <a:r>
              <a:rPr spc="-229" dirty="0" err="1"/>
              <a:t>s</a:t>
            </a:r>
            <a:r>
              <a:rPr spc="-130" dirty="0" err="1"/>
              <a:t>e</a:t>
            </a:r>
            <a:r>
              <a:rPr spc="-135" dirty="0" err="1"/>
              <a:t>d</a:t>
            </a:r>
            <a:r>
              <a:rPr spc="-65" dirty="0" err="1"/>
              <a:t>á</a:t>
            </a:r>
            <a:r>
              <a:rPr spc="-135" dirty="0" err="1"/>
              <a:t>ku</a:t>
            </a:r>
            <a:r>
              <a:rPr lang="cs-CZ" spc="-135" dirty="0"/>
              <a:t>.</a:t>
            </a:r>
            <a:endParaRPr spc="-135" dirty="0"/>
          </a:p>
        </p:txBody>
      </p:sp>
      <p:grpSp>
        <p:nvGrpSpPr>
          <p:cNvPr id="5" name="object 5"/>
          <p:cNvGrpSpPr/>
          <p:nvPr/>
        </p:nvGrpSpPr>
        <p:grpSpPr>
          <a:xfrm>
            <a:off x="10482071" y="4337303"/>
            <a:ext cx="271780" cy="173990"/>
            <a:chOff x="10482071" y="4337303"/>
            <a:chExt cx="271780" cy="173990"/>
          </a:xfrm>
        </p:grpSpPr>
        <p:sp>
          <p:nvSpPr>
            <p:cNvPr id="6" name="object 6"/>
            <p:cNvSpPr/>
            <p:nvPr/>
          </p:nvSpPr>
          <p:spPr>
            <a:xfrm>
              <a:off x="10489691" y="4344923"/>
              <a:ext cx="256540" cy="158750"/>
            </a:xfrm>
            <a:custGeom>
              <a:avLst/>
              <a:gdLst/>
              <a:ahLst/>
              <a:cxnLst/>
              <a:rect l="l" t="t" r="r" b="b"/>
              <a:pathLst>
                <a:path w="256540" h="158750">
                  <a:moveTo>
                    <a:pt x="176783" y="0"/>
                  </a:moveTo>
                  <a:lnTo>
                    <a:pt x="176783" y="39624"/>
                  </a:lnTo>
                  <a:lnTo>
                    <a:pt x="0" y="39624"/>
                  </a:lnTo>
                  <a:lnTo>
                    <a:pt x="0" y="118871"/>
                  </a:lnTo>
                  <a:lnTo>
                    <a:pt x="176783" y="118871"/>
                  </a:lnTo>
                  <a:lnTo>
                    <a:pt x="176783" y="158495"/>
                  </a:lnTo>
                  <a:lnTo>
                    <a:pt x="256031" y="79248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89691" y="4344923"/>
              <a:ext cx="256540" cy="158750"/>
            </a:xfrm>
            <a:custGeom>
              <a:avLst/>
              <a:gdLst/>
              <a:ahLst/>
              <a:cxnLst/>
              <a:rect l="l" t="t" r="r" b="b"/>
              <a:pathLst>
                <a:path w="256540" h="158750">
                  <a:moveTo>
                    <a:pt x="0" y="39624"/>
                  </a:moveTo>
                  <a:lnTo>
                    <a:pt x="176783" y="39624"/>
                  </a:lnTo>
                  <a:lnTo>
                    <a:pt x="176783" y="0"/>
                  </a:lnTo>
                  <a:lnTo>
                    <a:pt x="256031" y="79248"/>
                  </a:lnTo>
                  <a:lnTo>
                    <a:pt x="176783" y="158495"/>
                  </a:lnTo>
                  <a:lnTo>
                    <a:pt x="176783" y="118871"/>
                  </a:lnTo>
                  <a:lnTo>
                    <a:pt x="0" y="118871"/>
                  </a:lnTo>
                  <a:lnTo>
                    <a:pt x="0" y="39624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754368" y="4495800"/>
            <a:ext cx="271780" cy="177165"/>
            <a:chOff x="6754368" y="4495800"/>
            <a:chExt cx="271780" cy="177165"/>
          </a:xfrm>
        </p:grpSpPr>
        <p:sp>
          <p:nvSpPr>
            <p:cNvPr id="9" name="object 9"/>
            <p:cNvSpPr/>
            <p:nvPr/>
          </p:nvSpPr>
          <p:spPr>
            <a:xfrm>
              <a:off x="6761988" y="4503420"/>
              <a:ext cx="256540" cy="161925"/>
            </a:xfrm>
            <a:custGeom>
              <a:avLst/>
              <a:gdLst/>
              <a:ahLst/>
              <a:cxnLst/>
              <a:rect l="l" t="t" r="r" b="b"/>
              <a:pathLst>
                <a:path w="256540" h="161925">
                  <a:moveTo>
                    <a:pt x="175259" y="0"/>
                  </a:moveTo>
                  <a:lnTo>
                    <a:pt x="175259" y="40385"/>
                  </a:lnTo>
                  <a:lnTo>
                    <a:pt x="0" y="40385"/>
                  </a:lnTo>
                  <a:lnTo>
                    <a:pt x="0" y="121157"/>
                  </a:lnTo>
                  <a:lnTo>
                    <a:pt x="175259" y="121157"/>
                  </a:lnTo>
                  <a:lnTo>
                    <a:pt x="175259" y="161543"/>
                  </a:lnTo>
                  <a:lnTo>
                    <a:pt x="256031" y="80771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61988" y="4503420"/>
              <a:ext cx="256540" cy="161925"/>
            </a:xfrm>
            <a:custGeom>
              <a:avLst/>
              <a:gdLst/>
              <a:ahLst/>
              <a:cxnLst/>
              <a:rect l="l" t="t" r="r" b="b"/>
              <a:pathLst>
                <a:path w="256540" h="161925">
                  <a:moveTo>
                    <a:pt x="0" y="40385"/>
                  </a:moveTo>
                  <a:lnTo>
                    <a:pt x="175259" y="40385"/>
                  </a:lnTo>
                  <a:lnTo>
                    <a:pt x="175259" y="0"/>
                  </a:lnTo>
                  <a:lnTo>
                    <a:pt x="256031" y="80771"/>
                  </a:lnTo>
                  <a:lnTo>
                    <a:pt x="175259" y="161543"/>
                  </a:lnTo>
                  <a:lnTo>
                    <a:pt x="175259" y="121157"/>
                  </a:lnTo>
                  <a:lnTo>
                    <a:pt x="0" y="121157"/>
                  </a:lnTo>
                  <a:lnTo>
                    <a:pt x="0" y="40385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6136" y="323088"/>
            <a:ext cx="7059295" cy="4105910"/>
            <a:chOff x="326136" y="323088"/>
            <a:chExt cx="7059295" cy="4105910"/>
          </a:xfrm>
        </p:grpSpPr>
        <p:sp>
          <p:nvSpPr>
            <p:cNvPr id="3" name="object 3"/>
            <p:cNvSpPr/>
            <p:nvPr/>
          </p:nvSpPr>
          <p:spPr>
            <a:xfrm>
              <a:off x="762000" y="826007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914400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136" y="323088"/>
              <a:ext cx="7059168" cy="410565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26136" y="4572000"/>
            <a:ext cx="7059295" cy="1292020"/>
          </a:xfrm>
          <a:prstGeom prst="rect">
            <a:avLst/>
          </a:prstGeom>
          <a:solidFill>
            <a:srgbClr val="796445"/>
          </a:solidFill>
        </p:spPr>
        <p:txBody>
          <a:bodyPr vert="horz" wrap="square" lIns="0" tIns="517525" rIns="0" bIns="0" rtlCol="0">
            <a:spAutoFit/>
          </a:bodyPr>
          <a:lstStyle/>
          <a:p>
            <a:pPr marL="1347788" indent="-806450">
              <a:lnSpc>
                <a:spcPct val="100000"/>
              </a:lnSpc>
              <a:spcBef>
                <a:spcPts val="4075"/>
              </a:spcBef>
            </a:pPr>
            <a:r>
              <a:rPr sz="5000" kern="0" spc="1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lang="cs-CZ" sz="5000" kern="0" spc="100" dirty="0">
                <a:solidFill>
                  <a:srgbClr val="FFFFFF"/>
                </a:solidFill>
                <a:latin typeface="Calibri"/>
                <a:cs typeface="Calibri"/>
              </a:rPr>
              <a:t>RAVIDLA PRO VOZÍK</a:t>
            </a:r>
            <a:endParaRPr sz="5000" kern="0" spc="1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34656" y="323088"/>
            <a:ext cx="4334510" cy="5439438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633730">
              <a:lnSpc>
                <a:spcPct val="100000"/>
              </a:lnSpc>
            </a:pP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dn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í </a:t>
            </a:r>
            <a:r>
              <a:rPr sz="1700" b="1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11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ě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29" dirty="0" err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140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60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45" dirty="0" err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140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180" dirty="0" err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40" dirty="0" err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b="1" spc="-135" dirty="0" err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30" dirty="0" err="1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4" dirty="0" err="1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1700" b="1" spc="-45" dirty="0" err="1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700" b="1" spc="-229" dirty="0" err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45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35" dirty="0" err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cs-CZ" sz="1700" b="1" spc="-1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  <a:p>
            <a:pPr marL="633730">
              <a:lnSpc>
                <a:spcPct val="100000"/>
              </a:lnSpc>
              <a:spcBef>
                <a:spcPts val="990"/>
              </a:spcBef>
            </a:pPr>
            <a:r>
              <a:rPr sz="1700" b="1" spc="-105" dirty="0" err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110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65" dirty="0" err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b="1" spc="-130" dirty="0" err="1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1700" b="1" spc="-40" dirty="0" err="1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1700" b="1" spc="-45" dirty="0" err="1">
                <a:solidFill>
                  <a:srgbClr val="FFFFFF"/>
                </a:solidFill>
                <a:latin typeface="Arial"/>
                <a:cs typeface="Arial"/>
              </a:rPr>
              <a:t>ý</a:t>
            </a:r>
            <a:r>
              <a:rPr sz="17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75" dirty="0" err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40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135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155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120" dirty="0" err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4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65" dirty="0" err="1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700" b="1" spc="-30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cs-CZ" sz="1700" b="1" spc="-3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  <a:p>
            <a:pPr marL="633730">
              <a:lnSpc>
                <a:spcPts val="1835"/>
              </a:lnSpc>
              <a:spcBef>
                <a:spcPts val="1005"/>
              </a:spcBef>
            </a:pP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-155" dirty="0">
                <a:solidFill>
                  <a:srgbClr val="FFFFFF"/>
                </a:solidFill>
                <a:latin typeface="Arial"/>
                <a:cs typeface="Arial"/>
              </a:rPr>
              <a:t>ě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15 </a:t>
            </a:r>
            <a:r>
              <a:rPr sz="1700" b="1" spc="-25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1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10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700" b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 v</a:t>
            </a:r>
            <a:endParaRPr sz="1700" dirty="0">
              <a:latin typeface="Arial"/>
              <a:cs typeface="Arial"/>
            </a:endParaRPr>
          </a:p>
          <a:p>
            <a:pPr marL="633730">
              <a:lnSpc>
                <a:spcPts val="1835"/>
              </a:lnSpc>
            </a:pP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úh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°</a:t>
            </a:r>
            <a:r>
              <a:rPr lang="cs-CZ" sz="17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  <a:p>
            <a:pPr marL="633730">
              <a:lnSpc>
                <a:spcPts val="1835"/>
              </a:lnSpc>
              <a:spcBef>
                <a:spcPts val="985"/>
              </a:spcBef>
            </a:pP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80" dirty="0">
                <a:solidFill>
                  <a:srgbClr val="FFFFFF"/>
                </a:solidFill>
                <a:latin typeface="Arial"/>
                <a:cs typeface="Arial"/>
              </a:rPr>
              <a:t>še</a:t>
            </a:r>
            <a:r>
              <a:rPr sz="1700" b="1" spc="-11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1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jí</a:t>
            </a:r>
            <a:r>
              <a:rPr sz="1700" b="1" spc="-25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11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ně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dn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150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1700" b="1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endParaRPr sz="1700" dirty="0">
              <a:latin typeface="Arial"/>
              <a:cs typeface="Arial"/>
            </a:endParaRPr>
          </a:p>
          <a:p>
            <a:pPr marL="633730">
              <a:lnSpc>
                <a:spcPts val="1835"/>
              </a:lnSpc>
            </a:pPr>
            <a:r>
              <a:rPr lang="cs-CZ" sz="1700" b="1" spc="-11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114" dirty="0" err="1">
                <a:solidFill>
                  <a:srgbClr val="FFFFFF"/>
                </a:solidFill>
                <a:latin typeface="Arial"/>
                <a:cs typeface="Arial"/>
              </a:rPr>
              <a:t>pěrka</a:t>
            </a:r>
            <a:r>
              <a:rPr lang="cs-CZ" sz="1700" b="1" spc="-114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  <a:p>
            <a:pPr marL="633730" marR="821690">
              <a:lnSpc>
                <a:spcPct val="80100"/>
              </a:lnSpc>
              <a:spcBef>
                <a:spcPts val="1395"/>
              </a:spcBef>
            </a:pPr>
            <a:r>
              <a:rPr sz="1700" b="1" spc="-145" dirty="0">
                <a:solidFill>
                  <a:srgbClr val="FFFFFF"/>
                </a:solidFill>
                <a:latin typeface="Arial"/>
                <a:cs typeface="Arial"/>
              </a:rPr>
              <a:t>Neše</a:t>
            </a:r>
            <a:r>
              <a:rPr sz="1700" b="1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1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jí</a:t>
            </a:r>
            <a:r>
              <a:rPr sz="1700" b="1" spc="-25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11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-1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700" b="1" spc="-140" dirty="0">
                <a:solidFill>
                  <a:srgbClr val="FFFFFF"/>
                </a:solidFill>
                <a:latin typeface="Arial"/>
                <a:cs typeface="Arial"/>
              </a:rPr>
              <a:t>ezpe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čn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700" b="1" spc="-155" dirty="0">
                <a:solidFill>
                  <a:srgbClr val="FFFFFF"/>
                </a:solidFill>
                <a:latin typeface="Arial"/>
                <a:cs typeface="Arial"/>
              </a:rPr>
              <a:t>ě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sz="1700" b="1" spc="-25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1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0" dirty="0">
                <a:solidFill>
                  <a:srgbClr val="FFFFFF"/>
                </a:solidFill>
                <a:latin typeface="Arial"/>
                <a:cs typeface="Arial"/>
              </a:rPr>
              <a:t>od  </a:t>
            </a:r>
            <a:r>
              <a:rPr sz="1700" b="1" spc="-110" dirty="0" err="1">
                <a:solidFill>
                  <a:srgbClr val="FFFFFF"/>
                </a:solidFill>
                <a:latin typeface="Arial"/>
                <a:cs typeface="Arial"/>
              </a:rPr>
              <a:t>sedadla</a:t>
            </a:r>
            <a:r>
              <a:rPr lang="cs-CZ" sz="1700" b="1" spc="-1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  <a:p>
            <a:pPr marL="633730">
              <a:lnSpc>
                <a:spcPct val="100000"/>
              </a:lnSpc>
              <a:spcBef>
                <a:spcPts val="1005"/>
              </a:spcBef>
            </a:pPr>
            <a:r>
              <a:rPr sz="1700" b="1" spc="-14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700" b="1" spc="-1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ně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7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b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ku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30" dirty="0" err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-140" dirty="0" err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130" dirty="0" err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135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3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30" dirty="0" err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-140" dirty="0" err="1">
                <a:solidFill>
                  <a:srgbClr val="FFFFFF"/>
                </a:solidFill>
                <a:latin typeface="Arial"/>
                <a:cs typeface="Arial"/>
              </a:rPr>
              <a:t>ř</a:t>
            </a:r>
            <a:r>
              <a:rPr sz="1700" b="1" spc="-155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40" dirty="0" err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b="1" spc="-140" dirty="0" err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65" dirty="0" err="1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700" b="1" spc="-254" dirty="0" err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130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135" dirty="0" err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30" dirty="0" err="1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lang="cs-CZ" sz="1700" b="1" spc="-3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  <a:p>
            <a:pPr marL="633730" marR="892810">
              <a:lnSpc>
                <a:spcPct val="80000"/>
              </a:lnSpc>
              <a:spcBef>
                <a:spcPts val="1395"/>
              </a:spcBef>
            </a:pPr>
            <a:r>
              <a:rPr sz="1700" b="1" spc="-204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700" b="1" spc="-19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7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150" dirty="0">
                <a:solidFill>
                  <a:srgbClr val="FFFFFF"/>
                </a:solidFill>
                <a:latin typeface="Arial"/>
                <a:cs typeface="Arial"/>
              </a:rPr>
              <a:t>ém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1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7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155" dirty="0">
                <a:solidFill>
                  <a:srgbClr val="FFFFFF"/>
                </a:solidFill>
                <a:latin typeface="Arial"/>
                <a:cs typeface="Arial"/>
              </a:rPr>
              <a:t>ě</a:t>
            </a:r>
            <a:r>
              <a:rPr sz="170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15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1700" b="1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700" b="1" spc="-229" dirty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1700" b="1" spc="-150" dirty="0">
                <a:solidFill>
                  <a:srgbClr val="FFFFFF"/>
                </a:solidFill>
                <a:latin typeface="Arial"/>
                <a:cs typeface="Arial"/>
              </a:rPr>
              <a:t>ť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1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cs-CZ" sz="1700" b="1" spc="-16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  <a:p>
            <a:pPr marL="633730" marR="504190">
              <a:lnSpc>
                <a:spcPct val="80000"/>
              </a:lnSpc>
              <a:spcBef>
                <a:spcPts val="1395"/>
              </a:spcBef>
            </a:pP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vý</a:t>
            </a:r>
            <a:r>
              <a:rPr sz="1700" b="1" spc="-229" dirty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b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ku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1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sz="1700" b="1" spc="-100" dirty="0">
                <a:solidFill>
                  <a:srgbClr val="FFFFFF"/>
                </a:solidFill>
                <a:latin typeface="Arial"/>
                <a:cs typeface="Arial"/>
              </a:rPr>
              <a:t>podlahy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rámu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5" dirty="0">
                <a:solidFill>
                  <a:srgbClr val="FFFFFF"/>
                </a:solidFill>
                <a:latin typeface="Arial"/>
                <a:cs typeface="Arial"/>
              </a:rPr>
              <a:t>sedadla,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20" dirty="0">
                <a:solidFill>
                  <a:srgbClr val="FFFFFF"/>
                </a:solidFill>
                <a:latin typeface="Arial"/>
                <a:cs typeface="Arial"/>
              </a:rPr>
              <a:t>šířka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max </a:t>
            </a:r>
            <a:r>
              <a:rPr sz="1700" b="1" spc="-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1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30" dirty="0" err="1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1700" b="1" spc="-135" dirty="0" err="1">
                <a:solidFill>
                  <a:srgbClr val="FFFFFF"/>
                </a:solidFill>
                <a:latin typeface="Arial"/>
                <a:cs typeface="Arial"/>
              </a:rPr>
              <a:t>ků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29" dirty="0" err="1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1700" b="1" spc="-155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95" dirty="0" err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175" dirty="0" err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40" dirty="0" err="1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700" b="1" spc="-140" dirty="0" err="1">
                <a:solidFill>
                  <a:srgbClr val="FFFFFF"/>
                </a:solidFill>
                <a:latin typeface="Arial"/>
                <a:cs typeface="Arial"/>
              </a:rPr>
              <a:t>ř</a:t>
            </a:r>
            <a:r>
              <a:rPr sz="1700" b="1" spc="-130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cs-CZ" sz="1700" b="1" spc="-13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  <a:p>
            <a:pPr marL="633730">
              <a:lnSpc>
                <a:spcPct val="100000"/>
              </a:lnSpc>
              <a:spcBef>
                <a:spcPts val="1010"/>
              </a:spcBef>
            </a:pPr>
            <a:r>
              <a:rPr sz="1700" b="1" spc="-2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5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90" dirty="0" err="1">
                <a:solidFill>
                  <a:srgbClr val="FFFFFF"/>
                </a:solidFill>
                <a:latin typeface="Arial"/>
                <a:cs typeface="Arial"/>
              </a:rPr>
              <a:t>spe</a:t>
            </a:r>
            <a:r>
              <a:rPr sz="1700" b="1" spc="-180" dirty="0" err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4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65" dirty="0" err="1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700" b="1" spc="-40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30" dirty="0" err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40" dirty="0" err="1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700" b="1" spc="-165" dirty="0" err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40" dirty="0" err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65" dirty="0" err="1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700" b="1" spc="-175" dirty="0" err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150" dirty="0" err="1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lang="cs-CZ" sz="1700" b="1" spc="-1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9F2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528</Words>
  <Application>Microsoft Office PowerPoint</Application>
  <PresentationFormat>Širokoúhlá obrazovka</PresentationFormat>
  <Paragraphs>86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Prezentace aplikace PowerPoint</vt:lpstr>
      <vt:lpstr>1953</vt:lpstr>
      <vt:lpstr>ROZDĚLNÍ ŠERMU</vt:lpstr>
      <vt:lpstr>FLERET</vt:lpstr>
      <vt:lpstr>ŠAVLE</vt:lpstr>
      <vt:lpstr>KORD</vt:lpstr>
      <vt:lpstr>KLASIFIKACE</vt:lpstr>
      <vt:lpstr>PRAVIDLA BODOVÁNÍ</vt:lpstr>
      <vt:lpstr>Prezentace aplikace PowerPoint</vt:lpstr>
      <vt:lpstr>OBRÁZKY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Šerm vozíčkářů</dc:title>
  <dc:creator>Pavlína Pacholíková</dc:creator>
  <cp:lastModifiedBy>Veronika Holá</cp:lastModifiedBy>
  <cp:revision>1</cp:revision>
  <dcterms:created xsi:type="dcterms:W3CDTF">2021-10-23T17:57:33Z</dcterms:created>
  <dcterms:modified xsi:type="dcterms:W3CDTF">2021-10-23T18:04:17Z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2020-03-16T00:00:00Z</vt:filetime>
  </property>
  <property fmtid="{D5CDD505-2E9C-101B-9397-08002B2CF9AE}" pid="3" name="Creator">
    <vt:lpwstr>Microsoft® PowerPoint® pro Office 365</vt:lpwstr>
  </property>
  <property fmtid="{D5CDD505-2E9C-101B-9397-08002B2CF9AE}" pid="4" name="LastSaved">
    <vt:filetime>2021-10-23T00:00:00Z</vt:filetime>
  </property>
</Properties>
</file>