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53846-85EB-42D9-841B-F2843D020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6AB949-E405-4721-93D6-7532959CB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A5993C-C369-4F14-9568-034CE93BF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6B6285-4D95-415B-AF83-15BA74B53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AE8C33-174C-40AB-A96C-BDD35F4C1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73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397A5-0DBE-433F-BB19-F699DF4DD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346112-6611-4AAD-BB56-788A48E1A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C5C4DD-2CF6-41BF-A8AB-8ABE9669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E1F065-70EA-449D-A3E8-08C39DFC1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876731-F6C0-49BB-9CA3-84690C5E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53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7E96543-A31B-4914-8012-2F3C3B34B2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1677B2-9745-4F8C-A602-0CC1265B7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796842-5B75-4EC2-844B-4581167A0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DB7BCB-BFC5-469A-B1AF-13FF653A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83950D-62D4-46DB-BE16-F87D1CA7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94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AB2B62-8820-4AF3-AB0A-C4A817A3C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7FCCDA-D615-4C13-8A34-0D938CE05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B3B97A-E6BB-478A-817F-E55C4B800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54BAE2-4561-4532-8C09-F93F38FCE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F37D4D-780D-4FF9-8E45-674D42D0E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25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DFAEA-68EA-409C-A63B-3E7F0D4C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6FCC06-5F7B-4EEE-9661-3D209C17F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61B578-16DD-4844-8057-7A9FD486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0E6833-54FF-4413-A14C-08AB89AD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CF2BC8-666C-491A-84D3-C2F2BC051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57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BA572-3908-4C78-A348-20032B3CD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C561B4-2798-4316-9FB9-3A073BB1C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59AD44D-B34A-49EC-8895-DEA62E2E7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F3B2C5-6CC6-4E69-9B32-E2061A37B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C00962-348A-41AC-803B-7B6E3F565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31D89A-1217-4824-8F44-764BA62F3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F84FA9-42AF-4D48-B272-37EFDEB94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91178B-0313-45C6-95EE-45DEDBC11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331694-B0BA-408E-8A56-64F874D67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A7BD05-E02F-4052-B7AB-66CFA90ABB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A898662-3D22-4FDB-AF88-0D094475EE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BAD8BE2-00FD-48E2-AB8A-FE0E6C023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D1BDB82-6B54-4013-97C6-B91041917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2645D06-43D2-4C8A-8AEB-AE8EE8D23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39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FB462-EC26-4DA9-9502-4B15EE971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433E3D9-5334-46C2-835E-2DD9DAB7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3AD2FD3-89E0-4329-95D3-7F95BCFE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E3662F-2F53-4875-9806-2005BA302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56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5559228-2BC0-42A4-A5E4-44584679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383857-776E-4E5B-867A-849AD60C8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3785B0-CCD7-415D-A50A-A0EB3CC7E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0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8CC88-C459-45F4-A508-6C4397EBE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A072D2-F46C-4FBA-943A-8773A7A06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0DAF89-00C4-47E6-9C8A-28D5EF606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4F043A-298B-4BD2-87D8-E8547C82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FE85A9-BBB4-4C3D-9FF7-E61C3CA41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02C0CA-990F-4ED8-BC49-F8DDB08D0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04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2F956-3A15-4A3C-A8A3-AC2F31B6E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7571440-90C1-4BE1-B590-1DC8F90B46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FFC437-E7BF-4CB9-AA7D-95A9DA194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3534C0-B07A-43FA-A233-E07DDB9E9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8E6B76-C0D1-4152-BB18-F366AC5A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B760A-D65F-4B49-9BE4-373449DE7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59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BD91686-AB0A-46DE-ACD7-FD1236C95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F42ED0-09FA-4E75-8AA7-00CBE04EB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9BC04B-8825-4F44-B5FB-C12843D08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19507-4973-4986-B7D8-5FCC116364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6C923C-5E45-406D-B20D-C97F1AF3B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C8CB41-0479-458B-BBF7-7E37D4455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432FB-78D6-4EE6-B899-6AAA85C6B6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38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3FCE6-B43C-49E0-B063-81D69DDC28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rm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Didaktika tělesné výchovy 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mateřské škole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47368C-895F-47B3-8907-74BD57822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 anchor="ctr"/>
          <a:lstStyle/>
          <a:p>
            <a:pPr algn="r"/>
            <a:endParaRPr lang="cs-CZ" dirty="0"/>
          </a:p>
          <a:p>
            <a:pPr algn="r"/>
            <a:r>
              <a:rPr lang="cs-CZ" dirty="0"/>
              <a:t>Iva Kouřilová</a:t>
            </a:r>
          </a:p>
          <a:p>
            <a:pPr algn="r"/>
            <a:r>
              <a:rPr lang="cs-CZ" dirty="0"/>
              <a:t>Jaro 2021</a:t>
            </a:r>
          </a:p>
        </p:txBody>
      </p:sp>
    </p:spTree>
    <p:extLst>
      <p:ext uri="{BB962C8B-B14F-4D97-AF65-F5344CB8AC3E}">
        <p14:creationId xmlns:p14="http://schemas.microsoft.com/office/powerpoint/2010/main" val="174964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EED95D-330B-4D52-9B86-7E5BC867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5D2F70-8AE9-4593-91C3-7B577E83A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2" y="2001078"/>
            <a:ext cx="6665843" cy="459850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cs-CZ" sz="3200" dirty="0"/>
              <a:t>tematické plány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dirty="0"/>
              <a:t>ukázka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cs-CZ" sz="1800" dirty="0"/>
              <a:t>typy inteligencí</a:t>
            </a:r>
          </a:p>
          <a:p>
            <a:pPr lvl="3">
              <a:lnSpc>
                <a:spcPct val="150000"/>
              </a:lnSpc>
              <a:buFontTx/>
              <a:buChar char="-"/>
            </a:pPr>
            <a:r>
              <a:rPr lang="cs-CZ" sz="1400" dirty="0"/>
              <a:t>šablona „květinky“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3200" dirty="0"/>
              <a:t>témata tematických plánů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sz="2000" dirty="0"/>
              <a:t>asociace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sz="2000" dirty="0"/>
              <a:t>koherence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3B93F4DB-B63D-48E2-9100-4F210364A916}"/>
              </a:ext>
            </a:extLst>
          </p:cNvPr>
          <p:cNvCxnSpPr>
            <a:cxnSpLocks/>
          </p:cNvCxnSpPr>
          <p:nvPr/>
        </p:nvCxnSpPr>
        <p:spPr>
          <a:xfrm>
            <a:off x="0" y="1746250"/>
            <a:ext cx="12192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6" descr="SouvisejÃ­cÃ­ obrÃ¡zek">
            <a:extLst>
              <a:ext uri="{FF2B5EF4-FFF2-40B4-BE49-F238E27FC236}">
                <a16:creationId xmlns:a16="http://schemas.microsoft.com/office/drawing/2014/main" id="{58F86CAD-3741-441E-B11D-D101719452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" r="20875" b="4873"/>
          <a:stretch/>
        </p:blipFill>
        <p:spPr bwMode="auto">
          <a:xfrm>
            <a:off x="7435554" y="1238887"/>
            <a:ext cx="3550920" cy="498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61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24725-2553-4F57-9F45-016A97C63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inteligencí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18D092-9B38-4395-B8C7-DEDC219F8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818120" cy="46672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6" descr="SouvisejÃ­cÃ­ obrÃ¡zek">
            <a:extLst>
              <a:ext uri="{FF2B5EF4-FFF2-40B4-BE49-F238E27FC236}">
                <a16:creationId xmlns:a16="http://schemas.microsoft.com/office/drawing/2014/main" id="{E9DAE62E-0108-4739-8ACF-4043997AAC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43"/>
          <a:stretch/>
        </p:blipFill>
        <p:spPr bwMode="auto">
          <a:xfrm>
            <a:off x="9423620" y="1261038"/>
            <a:ext cx="2459108" cy="490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D98F0A77-9D50-468A-A7F8-96C56A90788C}"/>
              </a:ext>
            </a:extLst>
          </p:cNvPr>
          <p:cNvCxnSpPr>
            <a:cxnSpLocks/>
          </p:cNvCxnSpPr>
          <p:nvPr/>
        </p:nvCxnSpPr>
        <p:spPr>
          <a:xfrm>
            <a:off x="0" y="1746250"/>
            <a:ext cx="12192000" cy="0"/>
          </a:xfrm>
          <a:prstGeom prst="line">
            <a:avLst/>
          </a:prstGeom>
          <a:ln w="539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Obrázek 6">
            <a:extLst>
              <a:ext uri="{FF2B5EF4-FFF2-40B4-BE49-F238E27FC236}">
                <a16:creationId xmlns:a16="http://schemas.microsoft.com/office/drawing/2014/main" id="{38C477BD-5A61-4DDF-8D96-CCA72DC47E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58" y="2393496"/>
            <a:ext cx="8105603" cy="376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3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ouvisejÃ­cÃ­ obrÃ¡zek">
            <a:extLst>
              <a:ext uri="{FF2B5EF4-FFF2-40B4-BE49-F238E27FC236}">
                <a16:creationId xmlns:a16="http://schemas.microsoft.com/office/drawing/2014/main" id="{CD9422FC-E19E-43D3-8371-591C7805E2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00" r="50000"/>
          <a:stretch/>
        </p:blipFill>
        <p:spPr bwMode="auto">
          <a:xfrm>
            <a:off x="8885099" y="1240873"/>
            <a:ext cx="27432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64C13F05-BC7F-4F7D-B3E9-9BC2B5691DE6}"/>
              </a:ext>
            </a:extLst>
          </p:cNvPr>
          <p:cNvCxnSpPr>
            <a:cxnSpLocks/>
          </p:cNvCxnSpPr>
          <p:nvPr/>
        </p:nvCxnSpPr>
        <p:spPr>
          <a:xfrm>
            <a:off x="0" y="1761490"/>
            <a:ext cx="12192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Nadpis 1">
            <a:extLst>
              <a:ext uri="{FF2B5EF4-FFF2-40B4-BE49-F238E27FC236}">
                <a16:creationId xmlns:a16="http://schemas.microsoft.com/office/drawing/2014/main" id="{23ECB1A5-CB88-416E-A60F-56120DAF9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Šablona – „kytička“</a:t>
            </a:r>
          </a:p>
        </p:txBody>
      </p:sp>
      <p:grpSp>
        <p:nvGrpSpPr>
          <p:cNvPr id="39" name="Skupina 38">
            <a:extLst>
              <a:ext uri="{FF2B5EF4-FFF2-40B4-BE49-F238E27FC236}">
                <a16:creationId xmlns:a16="http://schemas.microsoft.com/office/drawing/2014/main" id="{6773FB5A-1E48-4CBE-804D-8B30204F702A}"/>
              </a:ext>
            </a:extLst>
          </p:cNvPr>
          <p:cNvGrpSpPr/>
          <p:nvPr/>
        </p:nvGrpSpPr>
        <p:grpSpPr>
          <a:xfrm>
            <a:off x="656641" y="1956860"/>
            <a:ext cx="7640855" cy="4775251"/>
            <a:chOff x="168961" y="1956860"/>
            <a:chExt cx="7640855" cy="4775251"/>
          </a:xfrm>
        </p:grpSpPr>
        <p:cxnSp>
          <p:nvCxnSpPr>
            <p:cNvPr id="32" name="Přímá spojnice 31">
              <a:extLst>
                <a:ext uri="{FF2B5EF4-FFF2-40B4-BE49-F238E27FC236}">
                  <a16:creationId xmlns:a16="http://schemas.microsoft.com/office/drawing/2014/main" id="{C3013CCC-A8BE-4E30-8002-356E9B28A1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73768" y="3666655"/>
              <a:ext cx="641329" cy="1903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>
              <a:extLst>
                <a:ext uri="{FF2B5EF4-FFF2-40B4-BE49-F238E27FC236}">
                  <a16:creationId xmlns:a16="http://schemas.microsoft.com/office/drawing/2014/main" id="{CA17FE48-9867-4EA0-9809-004BF50B48EF}"/>
                </a:ext>
              </a:extLst>
            </p:cNvPr>
            <p:cNvCxnSpPr>
              <a:cxnSpLocks/>
            </p:cNvCxnSpPr>
            <p:nvPr/>
          </p:nvCxnSpPr>
          <p:spPr>
            <a:xfrm>
              <a:off x="2674605" y="3501448"/>
              <a:ext cx="701716" cy="3419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770FE53B-87BB-4040-9F76-97ABE113CCD4}"/>
                </a:ext>
              </a:extLst>
            </p:cNvPr>
            <p:cNvSpPr/>
            <p:nvPr/>
          </p:nvSpPr>
          <p:spPr>
            <a:xfrm>
              <a:off x="2846511" y="1956860"/>
              <a:ext cx="2285755" cy="10657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Verbální - jazyková</a:t>
              </a:r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D271E0B6-D498-4292-88C3-B8B0BF800A76}"/>
                </a:ext>
              </a:extLst>
            </p:cNvPr>
            <p:cNvSpPr/>
            <p:nvPr/>
          </p:nvSpPr>
          <p:spPr>
            <a:xfrm>
              <a:off x="4667473" y="2745898"/>
              <a:ext cx="2285755" cy="10657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err="1"/>
                <a:t>Logicko</a:t>
              </a:r>
              <a:r>
                <a:rPr lang="cs-CZ" dirty="0"/>
                <a:t> - matematická</a:t>
              </a:r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306E8930-C506-417B-9D99-9523EC15FAC1}"/>
                </a:ext>
              </a:extLst>
            </p:cNvPr>
            <p:cNvCxnSpPr>
              <a:cxnSpLocks/>
            </p:cNvCxnSpPr>
            <p:nvPr/>
          </p:nvCxnSpPr>
          <p:spPr>
            <a:xfrm>
              <a:off x="4667608" y="4690389"/>
              <a:ext cx="701716" cy="3419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C3476839-3F0A-47CA-BF7B-FE98AE9B51BE}"/>
                </a:ext>
              </a:extLst>
            </p:cNvPr>
            <p:cNvSpPr/>
            <p:nvPr/>
          </p:nvSpPr>
          <p:spPr>
            <a:xfrm>
              <a:off x="4667472" y="4893965"/>
              <a:ext cx="2285755" cy="10657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Prostorová</a:t>
              </a:r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6D75AB6D-EDC5-47CF-A9B1-850874FC4674}"/>
                </a:ext>
              </a:extLst>
            </p:cNvPr>
            <p:cNvSpPr/>
            <p:nvPr/>
          </p:nvSpPr>
          <p:spPr>
            <a:xfrm>
              <a:off x="2846511" y="5666386"/>
              <a:ext cx="2285755" cy="10657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Přírodní</a:t>
              </a:r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E5148390-A01E-419A-81C8-DCDF3135D9B0}"/>
                </a:ext>
              </a:extLst>
            </p:cNvPr>
            <p:cNvSpPr/>
            <p:nvPr/>
          </p:nvSpPr>
          <p:spPr>
            <a:xfrm>
              <a:off x="957954" y="4893966"/>
              <a:ext cx="2285755" cy="10657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Hudební </a:t>
              </a:r>
            </a:p>
          </p:txBody>
        </p: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861129D3-4D18-4516-9D2F-1251E3FBB625}"/>
                </a:ext>
              </a:extLst>
            </p:cNvPr>
            <p:cNvSpPr/>
            <p:nvPr/>
          </p:nvSpPr>
          <p:spPr>
            <a:xfrm>
              <a:off x="5524061" y="3819931"/>
              <a:ext cx="2285755" cy="10657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Tělesně pohybová - kinestetická</a:t>
              </a: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5863344B-8AF9-4B41-B2E7-3F18666A6925}"/>
                </a:ext>
              </a:extLst>
            </p:cNvPr>
            <p:cNvSpPr/>
            <p:nvPr/>
          </p:nvSpPr>
          <p:spPr>
            <a:xfrm>
              <a:off x="168961" y="3795619"/>
              <a:ext cx="2285755" cy="10657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Intrapersonální </a:t>
              </a:r>
            </a:p>
          </p:txBody>
        </p: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B539E273-E75B-481F-8695-7B667DBF31FD}"/>
                </a:ext>
              </a:extLst>
            </p:cNvPr>
            <p:cNvSpPr/>
            <p:nvPr/>
          </p:nvSpPr>
          <p:spPr>
            <a:xfrm>
              <a:off x="957955" y="2697273"/>
              <a:ext cx="2285755" cy="10657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Interpersonální </a:t>
              </a:r>
            </a:p>
          </p:txBody>
        </p:sp>
        <p:cxnSp>
          <p:nvCxnSpPr>
            <p:cNvPr id="26" name="Přímá spojnice 25">
              <a:extLst>
                <a:ext uri="{FF2B5EF4-FFF2-40B4-BE49-F238E27FC236}">
                  <a16:creationId xmlns:a16="http://schemas.microsoft.com/office/drawing/2014/main" id="{65C085E3-2D43-4C9B-ABB3-4810AA663034}"/>
                </a:ext>
              </a:extLst>
            </p:cNvPr>
            <p:cNvCxnSpPr>
              <a:cxnSpLocks/>
              <a:stCxn id="12" idx="6"/>
            </p:cNvCxnSpPr>
            <p:nvPr/>
          </p:nvCxnSpPr>
          <p:spPr>
            <a:xfrm>
              <a:off x="4960360" y="4344486"/>
              <a:ext cx="654795" cy="53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>
              <a:extLst>
                <a:ext uri="{FF2B5EF4-FFF2-40B4-BE49-F238E27FC236}">
                  <a16:creationId xmlns:a16="http://schemas.microsoft.com/office/drawing/2014/main" id="{C88E45F5-E727-42D7-873D-8A0E45ECF837}"/>
                </a:ext>
              </a:extLst>
            </p:cNvPr>
            <p:cNvCxnSpPr>
              <a:cxnSpLocks/>
              <a:stCxn id="20" idx="6"/>
            </p:cNvCxnSpPr>
            <p:nvPr/>
          </p:nvCxnSpPr>
          <p:spPr>
            <a:xfrm>
              <a:off x="2454716" y="4328482"/>
              <a:ext cx="602721" cy="4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B97413F9-4AAB-4226-91B9-AC92C34351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1693" y="4782463"/>
              <a:ext cx="641329" cy="1903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>
              <a:extLst>
                <a:ext uri="{FF2B5EF4-FFF2-40B4-BE49-F238E27FC236}">
                  <a16:creationId xmlns:a16="http://schemas.microsoft.com/office/drawing/2014/main" id="{82D34B84-00DD-4A63-AD8F-8A30BECF0B1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974043" y="5019955"/>
              <a:ext cx="41078" cy="6340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>
              <a:extLst>
                <a:ext uri="{FF2B5EF4-FFF2-40B4-BE49-F238E27FC236}">
                  <a16:creationId xmlns:a16="http://schemas.microsoft.com/office/drawing/2014/main" id="{609B90C9-63DD-42D0-AF96-EDF5B50166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8815" y="3017398"/>
              <a:ext cx="91533" cy="6811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D1821CE7-D0C8-4025-992A-6A7755EB3D2E}"/>
                </a:ext>
              </a:extLst>
            </p:cNvPr>
            <p:cNvSpPr/>
            <p:nvPr/>
          </p:nvSpPr>
          <p:spPr>
            <a:xfrm>
              <a:off x="3012413" y="3652871"/>
              <a:ext cx="1947947" cy="1383229"/>
            </a:xfrm>
            <a:prstGeom prst="ellipse">
              <a:avLst/>
            </a:prstGeom>
            <a:solidFill>
              <a:srgbClr val="F9B2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Tematický plán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07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B83D2-6800-4FD5-9E79-3451B0461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tematických plánů</a:t>
            </a:r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499A495-54D6-49C9-BF34-5702B029A963}"/>
              </a:ext>
            </a:extLst>
          </p:cNvPr>
          <p:cNvCxnSpPr>
            <a:cxnSpLocks/>
          </p:cNvCxnSpPr>
          <p:nvPr/>
        </p:nvCxnSpPr>
        <p:spPr>
          <a:xfrm>
            <a:off x="0" y="1761490"/>
            <a:ext cx="12192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 descr="SouvisejÃ­cÃ­ obrÃ¡zek">
            <a:extLst>
              <a:ext uri="{FF2B5EF4-FFF2-40B4-BE49-F238E27FC236}">
                <a16:creationId xmlns:a16="http://schemas.microsoft.com/office/drawing/2014/main" id="{1C251A9D-0CE0-4DA9-A9BA-C8F81F76EB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00"/>
          <a:stretch/>
        </p:blipFill>
        <p:spPr bwMode="auto">
          <a:xfrm>
            <a:off x="7458416" y="1264210"/>
            <a:ext cx="3236089" cy="505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144E054-A7C9-40EF-8458-FEA89FFCD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3190"/>
            <a:ext cx="10515600" cy="376816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Asociace </a:t>
            </a:r>
          </a:p>
          <a:p>
            <a:pPr>
              <a:buFontTx/>
              <a:buChar char="-"/>
            </a:pPr>
            <a:r>
              <a:rPr lang="cs-CZ" dirty="0"/>
              <a:t>myšlenkové mapy 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Koherence </a:t>
            </a:r>
          </a:p>
          <a:p>
            <a:pPr marL="0" indent="0">
              <a:buNone/>
            </a:pPr>
            <a:r>
              <a:rPr lang="cs-CZ" dirty="0"/>
              <a:t>- co tím děti chci naučit?</a:t>
            </a:r>
          </a:p>
        </p:txBody>
      </p:sp>
    </p:spTree>
    <p:extLst>
      <p:ext uri="{BB962C8B-B14F-4D97-AF65-F5344CB8AC3E}">
        <p14:creationId xmlns:p14="http://schemas.microsoft.com/office/powerpoint/2010/main" val="3504588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6B80B-6BF5-489A-BCC6-907B42F5A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</a:p>
        </p:txBody>
      </p:sp>
      <p:pic>
        <p:nvPicPr>
          <p:cNvPr id="4" name="Picture 6" descr="SouvisejÃ­cÃ­ obrÃ¡zek">
            <a:extLst>
              <a:ext uri="{FF2B5EF4-FFF2-40B4-BE49-F238E27FC236}">
                <a16:creationId xmlns:a16="http://schemas.microsoft.com/office/drawing/2014/main" id="{CD9422FC-E19E-43D3-8371-591C7805E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1673" y="1427197"/>
            <a:ext cx="12638960" cy="543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2022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68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Didaktika tělesné výchovy  v mateřské škole</vt:lpstr>
      <vt:lpstr>Obsah </vt:lpstr>
      <vt:lpstr>Typy inteligencí</vt:lpstr>
      <vt:lpstr>Šablona – „kytička“</vt:lpstr>
      <vt:lpstr>Témata tematických plánů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Kouřilová</dc:creator>
  <cp:lastModifiedBy>Iva Kouřilová</cp:lastModifiedBy>
  <cp:revision>28</cp:revision>
  <dcterms:created xsi:type="dcterms:W3CDTF">2019-02-19T09:59:14Z</dcterms:created>
  <dcterms:modified xsi:type="dcterms:W3CDTF">2021-03-22T21:10:42Z</dcterms:modified>
</cp:coreProperties>
</file>