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2" r:id="rId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h3KkVwnab4wj+HTpPXi5IM3ZH3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23" Type="http://schemas.openxmlformats.org/officeDocument/2006/relationships/tableStyles" Target="tableStyles.xml"/><Relationship Id="rId19" Type="http://customschemas.google.com/relationships/presentationmetadata" Target="metadata"/><Relationship Id="rId4" Type="http://schemas.openxmlformats.org/officeDocument/2006/relationships/slide" Target="slides/slide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35351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163b9bef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163b9bef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f163b9bef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f163b9bef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Volební speciál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cs-CZ"/>
              <a:t>Matematika ve volbách</a:t>
            </a:r>
            <a:br>
              <a:rPr lang="cs-CZ"/>
            </a:br>
            <a:r>
              <a:rPr lang="cs-CZ"/>
              <a:t>do Poslanecké sněmovny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ctrTitle"/>
          </p:nvPr>
        </p:nvSpPr>
        <p:spPr>
          <a:xfrm>
            <a:off x="683568" y="188640"/>
            <a:ext cx="7772400" cy="2810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Základní otázka: Jak převést miliony odevzdaných hlasů na 200 rozdělovaných mandátů?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ctrTitle"/>
          </p:nvPr>
        </p:nvSpPr>
        <p:spPr>
          <a:xfrm>
            <a:off x="683568" y="188640"/>
            <a:ext cx="7772400" cy="2810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Základní otázka: Jak převést miliony odevzdaných hlasů na 200 rozdělovaných mandátů?</a:t>
            </a:r>
            <a:endParaRPr/>
          </a:p>
        </p:txBody>
      </p:sp>
      <p:pic>
        <p:nvPicPr>
          <p:cNvPr id="96" name="Google Shape;96;p3" descr="http://obecmarsov.cz/wp-content/uploads/2017/10/volby_201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2780928"/>
            <a:ext cx="8096250" cy="3514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f163b9bef9_0_5"/>
          <p:cNvPicPr preferRelativeResize="0"/>
          <p:nvPr/>
        </p:nvPicPr>
        <p:blipFill rotWithShape="1">
          <a:blip r:embed="rId3">
            <a:alphaModFix/>
          </a:blip>
          <a:srcRect b="1893"/>
          <a:stretch/>
        </p:blipFill>
        <p:spPr>
          <a:xfrm>
            <a:off x="230850" y="1792100"/>
            <a:ext cx="8839200" cy="489405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f163b9bef9_0_5"/>
          <p:cNvSpPr txBox="1">
            <a:spLocks noGrp="1"/>
          </p:cNvSpPr>
          <p:nvPr>
            <p:ph type="ctrTitle"/>
          </p:nvPr>
        </p:nvSpPr>
        <p:spPr>
          <a:xfrm>
            <a:off x="764250" y="7590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Poměrnost vs. disproporce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f163b9bef9_0_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Počty mandátů v krajích (2017)</a:t>
            </a:r>
            <a:endParaRPr/>
          </a:p>
        </p:txBody>
      </p:sp>
      <p:pic>
        <p:nvPicPr>
          <p:cNvPr id="119" name="Google Shape;119;gf163b9bef9_0_17"/>
          <p:cNvPicPr preferRelativeResize="0"/>
          <p:nvPr/>
        </p:nvPicPr>
        <p:blipFill rotWithShape="1">
          <a:blip r:embed="rId3">
            <a:alphaModFix/>
          </a:blip>
          <a:srcRect t="42231" b="2237"/>
          <a:stretch/>
        </p:blipFill>
        <p:spPr>
          <a:xfrm>
            <a:off x="0" y="1350075"/>
            <a:ext cx="9144001" cy="550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46</Words>
  <Application>Microsoft Office PowerPoint</Application>
  <PresentationFormat>Předvádění na obrazovce (4:3)</PresentationFormat>
  <Paragraphs>6</Paragraphs>
  <Slides>5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Motiv systému Office</vt:lpstr>
      <vt:lpstr>Volební speciál</vt:lpstr>
      <vt:lpstr>Základní otázka: Jak převést miliony odevzdaných hlasů na 200 rozdělovaných mandátů?</vt:lpstr>
      <vt:lpstr>Základní otázka: Jak převést miliony odevzdaných hlasů na 200 rozdělovaných mandátů?</vt:lpstr>
      <vt:lpstr>Poměrnost vs. disproporce</vt:lpstr>
      <vt:lpstr>Počty mandátů v krajích (2017)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Volební speciál</dc:title>
  <dc:creator>Filip Beran</dc:creator>
  <cp:lastModifiedBy>Filip Beran</cp:lastModifiedBy>
  <cp:revision>3</cp:revision>
  <dcterms:created xsi:type="dcterms:W3CDTF">2021-10-05T15:14:32Z</dcterms:created>
  <dcterms:modified xsi:type="dcterms:W3CDTF">2025-10-03T16:06:09Z</dcterms:modified>
</cp:coreProperties>
</file>