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2" r:id="rId1"/>
  </p:sldMasterIdLst>
  <p:sldIdLst>
    <p:sldId id="256" r:id="rId2"/>
    <p:sldId id="257" r:id="rId3"/>
    <p:sldId id="258" r:id="rId4"/>
    <p:sldId id="272" r:id="rId5"/>
    <p:sldId id="273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sv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sv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svg"/><Relationship Id="rId1" Type="http://schemas.openxmlformats.org/officeDocument/2006/relationships/image" Target="../media/image9.png"/><Relationship Id="rId6" Type="http://schemas.openxmlformats.org/officeDocument/2006/relationships/image" Target="../media/image14.svg"/><Relationship Id="rId5" Type="http://schemas.openxmlformats.org/officeDocument/2006/relationships/image" Target="../media/image13.png"/><Relationship Id="rId10" Type="http://schemas.openxmlformats.org/officeDocument/2006/relationships/image" Target="../media/image18.svg"/><Relationship Id="rId4" Type="http://schemas.openxmlformats.org/officeDocument/2006/relationships/image" Target="../media/image12.svg"/><Relationship Id="rId9" Type="http://schemas.openxmlformats.org/officeDocument/2006/relationships/image" Target="../media/image1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79B4BE-8AA2-44EC-B84D-B613149CBA70}" type="doc">
      <dgm:prSet loTypeId="urn:microsoft.com/office/officeart/2005/8/layout/process1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6161CD15-F48F-4A01-A23B-94DB1FD34A73}">
      <dgm:prSet custT="1"/>
      <dgm:spPr/>
      <dgm:t>
        <a:bodyPr/>
        <a:lstStyle/>
        <a:p>
          <a:r>
            <a:rPr lang="en-GB" sz="1800" dirty="0"/>
            <a:t>The way you read something will depend on your </a:t>
          </a:r>
          <a:r>
            <a:rPr lang="en-GB" sz="1800" b="1" dirty="0"/>
            <a:t>purpose</a:t>
          </a:r>
          <a:r>
            <a:rPr lang="en-GB" sz="1800" dirty="0"/>
            <a:t>. </a:t>
          </a:r>
          <a:endParaRPr lang="en-US" sz="1800" dirty="0"/>
        </a:p>
      </dgm:t>
    </dgm:pt>
    <dgm:pt modelId="{ADCF751E-DA22-4806-ACDC-A13FB19CE4B1}" type="parTrans" cxnId="{FA2D5C2D-4DA1-4666-BB33-FE65701D478A}">
      <dgm:prSet/>
      <dgm:spPr/>
      <dgm:t>
        <a:bodyPr/>
        <a:lstStyle/>
        <a:p>
          <a:endParaRPr lang="en-US"/>
        </a:p>
      </dgm:t>
    </dgm:pt>
    <dgm:pt modelId="{9C81EAA0-96D4-4844-A54A-6CD834D78B97}" type="sibTrans" cxnId="{FA2D5C2D-4DA1-4666-BB33-FE65701D478A}">
      <dgm:prSet/>
      <dgm:spPr/>
      <dgm:t>
        <a:bodyPr/>
        <a:lstStyle/>
        <a:p>
          <a:endParaRPr lang="en-US"/>
        </a:p>
      </dgm:t>
    </dgm:pt>
    <dgm:pt modelId="{60E37F30-E95A-4DD8-BD3A-5ED843CA6DFE}">
      <dgm:prSet custT="1"/>
      <dgm:spPr/>
      <dgm:t>
        <a:bodyPr/>
        <a:lstStyle/>
        <a:p>
          <a:r>
            <a:rPr lang="en-GB" sz="1800" dirty="0"/>
            <a:t>You need to read quickly to find relevant sections, then read carefully when you have found what you want. </a:t>
          </a:r>
          <a:endParaRPr lang="en-US" sz="1800" dirty="0"/>
        </a:p>
      </dgm:t>
    </dgm:pt>
    <dgm:pt modelId="{D45510A9-AC09-4C05-8417-742712D10F86}" type="parTrans" cxnId="{F40E6900-4875-4190-A934-13F619C53EE0}">
      <dgm:prSet/>
      <dgm:spPr/>
      <dgm:t>
        <a:bodyPr/>
        <a:lstStyle/>
        <a:p>
          <a:endParaRPr lang="en-US"/>
        </a:p>
      </dgm:t>
    </dgm:pt>
    <dgm:pt modelId="{394C3EDD-2247-4F2B-9DFC-44C197221DD7}" type="sibTrans" cxnId="{F40E6900-4875-4190-A934-13F619C53EE0}">
      <dgm:prSet/>
      <dgm:spPr/>
      <dgm:t>
        <a:bodyPr/>
        <a:lstStyle/>
        <a:p>
          <a:endParaRPr lang="en-US"/>
        </a:p>
      </dgm:t>
    </dgm:pt>
    <dgm:pt modelId="{1A50CD7D-2FC1-49E5-8ACC-59E2DA208D96}">
      <dgm:prSet custT="1"/>
      <dgm:spPr/>
      <dgm:t>
        <a:bodyPr/>
        <a:lstStyle/>
        <a:p>
          <a:endParaRPr lang="cs-CZ" sz="1600" dirty="0"/>
        </a:p>
        <a:p>
          <a:r>
            <a:rPr lang="en-GB" sz="1800" dirty="0"/>
            <a:t>General </a:t>
          </a:r>
          <a:r>
            <a:rPr lang="en-GB" sz="1800" b="1" dirty="0"/>
            <a:t>efficient</a:t>
          </a:r>
          <a:r>
            <a:rPr lang="en-GB" sz="1800" dirty="0"/>
            <a:t> reading strategies such as</a:t>
          </a:r>
          <a:r>
            <a:rPr lang="cs-CZ" sz="1800" dirty="0"/>
            <a:t> </a:t>
          </a:r>
          <a:r>
            <a:rPr lang="cs-CZ" sz="1800" b="1" dirty="0" err="1"/>
            <a:t>previewing</a:t>
          </a:r>
          <a:r>
            <a:rPr lang="cs-CZ" sz="1800" dirty="0"/>
            <a:t> to </a:t>
          </a:r>
          <a:r>
            <a:rPr lang="cs-CZ" sz="1800" dirty="0" err="1"/>
            <a:t>get</a:t>
          </a:r>
          <a:r>
            <a:rPr lang="cs-CZ" sz="1800" dirty="0"/>
            <a:t> a </a:t>
          </a:r>
          <a:r>
            <a:rPr lang="cs-CZ" sz="1800" dirty="0" err="1"/>
            <a:t>mental</a:t>
          </a:r>
          <a:r>
            <a:rPr lang="cs-CZ" sz="1800" dirty="0"/>
            <a:t> </a:t>
          </a:r>
          <a:r>
            <a:rPr lang="cs-CZ" sz="1800" dirty="0" err="1"/>
            <a:t>outline</a:t>
          </a:r>
          <a:r>
            <a:rPr lang="cs-CZ" sz="1800" dirty="0"/>
            <a:t> </a:t>
          </a:r>
          <a:r>
            <a:rPr lang="cs-CZ" sz="1800" dirty="0" err="1"/>
            <a:t>of</a:t>
          </a:r>
          <a:r>
            <a:rPr lang="cs-CZ" sz="1800" dirty="0"/>
            <a:t> </a:t>
          </a:r>
          <a:r>
            <a:rPr lang="cs-CZ" sz="1800" dirty="0" err="1"/>
            <a:t>the</a:t>
          </a:r>
          <a:r>
            <a:rPr lang="cs-CZ" sz="1800" dirty="0"/>
            <a:t> </a:t>
          </a:r>
          <a:r>
            <a:rPr lang="cs-CZ" sz="1800" dirty="0" err="1"/>
            <a:t>content</a:t>
          </a:r>
          <a:r>
            <a:rPr lang="cs-CZ" sz="1800" dirty="0"/>
            <a:t>,</a:t>
          </a:r>
          <a:r>
            <a:rPr lang="en-GB" sz="1800" dirty="0"/>
            <a:t> </a:t>
          </a:r>
          <a:r>
            <a:rPr lang="en-GB" sz="1800" b="1" dirty="0"/>
            <a:t>scanning </a:t>
          </a:r>
          <a:r>
            <a:rPr lang="en-GB" sz="1800" dirty="0"/>
            <a:t>to find the book or chapter, </a:t>
          </a:r>
          <a:r>
            <a:rPr lang="en-GB" sz="1800" b="1" dirty="0"/>
            <a:t>skimming</a:t>
          </a:r>
          <a:r>
            <a:rPr lang="en-GB" sz="1800" dirty="0"/>
            <a:t> to </a:t>
          </a:r>
          <a:r>
            <a:rPr lang="en-GB" sz="1800" b="1" dirty="0"/>
            <a:t>get the gist </a:t>
          </a:r>
          <a:r>
            <a:rPr lang="en-GB" sz="1800" dirty="0"/>
            <a:t>and </a:t>
          </a:r>
          <a:r>
            <a:rPr lang="cs-CZ" sz="1800" b="1" dirty="0" err="1"/>
            <a:t>intensive</a:t>
          </a:r>
          <a:r>
            <a:rPr lang="en-GB" sz="1800" dirty="0"/>
            <a:t> reading of important passages are necessary</a:t>
          </a:r>
          <a:r>
            <a:rPr lang="cs-CZ" sz="1800" dirty="0"/>
            <a:t>,</a:t>
          </a:r>
          <a:r>
            <a:rPr lang="en-GB" sz="1800" dirty="0"/>
            <a:t> as well as vocabulary building exercises in your own area. </a:t>
          </a:r>
          <a:endParaRPr lang="cs-CZ" sz="1800" dirty="0"/>
        </a:p>
        <a:p>
          <a:endParaRPr lang="cs-CZ" sz="1600" dirty="0"/>
        </a:p>
      </dgm:t>
    </dgm:pt>
    <dgm:pt modelId="{E1C87C35-452D-4D1E-AB95-7457E702E679}" type="parTrans" cxnId="{780C90FA-4DED-4758-ABD7-345C20FE2F40}">
      <dgm:prSet/>
      <dgm:spPr/>
      <dgm:t>
        <a:bodyPr/>
        <a:lstStyle/>
        <a:p>
          <a:endParaRPr lang="en-US"/>
        </a:p>
      </dgm:t>
    </dgm:pt>
    <dgm:pt modelId="{618C89E3-9C22-4E80-A0D3-54365F9AF699}" type="sibTrans" cxnId="{780C90FA-4DED-4758-ABD7-345C20FE2F40}">
      <dgm:prSet/>
      <dgm:spPr/>
      <dgm:t>
        <a:bodyPr/>
        <a:lstStyle/>
        <a:p>
          <a:endParaRPr lang="en-US"/>
        </a:p>
      </dgm:t>
    </dgm:pt>
    <dgm:pt modelId="{C08AE998-ECCF-4BEC-BEF9-F534385CEB2D}" type="pres">
      <dgm:prSet presAssocID="{1F79B4BE-8AA2-44EC-B84D-B613149CBA70}" presName="Name0" presStyleCnt="0">
        <dgm:presLayoutVars>
          <dgm:dir/>
          <dgm:resizeHandles val="exact"/>
        </dgm:presLayoutVars>
      </dgm:prSet>
      <dgm:spPr/>
    </dgm:pt>
    <dgm:pt modelId="{14D48DFD-6910-4B0D-93DD-4CCBF4A6449C}" type="pres">
      <dgm:prSet presAssocID="{6161CD15-F48F-4A01-A23B-94DB1FD34A73}" presName="node" presStyleLbl="node1" presStyleIdx="0" presStyleCnt="3" custScaleY="146091">
        <dgm:presLayoutVars>
          <dgm:bulletEnabled val="1"/>
        </dgm:presLayoutVars>
      </dgm:prSet>
      <dgm:spPr/>
    </dgm:pt>
    <dgm:pt modelId="{CA6F4FD5-E8BC-40EF-8162-C9F36745F8FD}" type="pres">
      <dgm:prSet presAssocID="{9C81EAA0-96D4-4844-A54A-6CD834D78B97}" presName="sibTrans" presStyleLbl="sibTrans2D1" presStyleIdx="0" presStyleCnt="2"/>
      <dgm:spPr/>
    </dgm:pt>
    <dgm:pt modelId="{86237ED1-223D-44BE-9AA0-B6B675615DA2}" type="pres">
      <dgm:prSet presAssocID="{9C81EAA0-96D4-4844-A54A-6CD834D78B97}" presName="connectorText" presStyleLbl="sibTrans2D1" presStyleIdx="0" presStyleCnt="2"/>
      <dgm:spPr/>
    </dgm:pt>
    <dgm:pt modelId="{1AA45520-6925-48ED-8223-7217FBF55447}" type="pres">
      <dgm:prSet presAssocID="{60E37F30-E95A-4DD8-BD3A-5ED843CA6DFE}" presName="node" presStyleLbl="node1" presStyleIdx="1" presStyleCnt="3" custScaleY="145959">
        <dgm:presLayoutVars>
          <dgm:bulletEnabled val="1"/>
        </dgm:presLayoutVars>
      </dgm:prSet>
      <dgm:spPr/>
    </dgm:pt>
    <dgm:pt modelId="{EB3E07F8-B57B-46EA-B6F2-54F12E6C6527}" type="pres">
      <dgm:prSet presAssocID="{394C3EDD-2247-4F2B-9DFC-44C197221DD7}" presName="sibTrans" presStyleLbl="sibTrans2D1" presStyleIdx="1" presStyleCnt="2"/>
      <dgm:spPr/>
    </dgm:pt>
    <dgm:pt modelId="{E4D8BA3B-A82E-4223-9C09-F845F57C5AAE}" type="pres">
      <dgm:prSet presAssocID="{394C3EDD-2247-4F2B-9DFC-44C197221DD7}" presName="connectorText" presStyleLbl="sibTrans2D1" presStyleIdx="1" presStyleCnt="2"/>
      <dgm:spPr/>
    </dgm:pt>
    <dgm:pt modelId="{D1C7665A-CF2D-4145-B40E-9D8656C1651E}" type="pres">
      <dgm:prSet presAssocID="{1A50CD7D-2FC1-49E5-8ACC-59E2DA208D96}" presName="node" presStyleLbl="node1" presStyleIdx="2" presStyleCnt="3" custScaleY="144415">
        <dgm:presLayoutVars>
          <dgm:bulletEnabled val="1"/>
        </dgm:presLayoutVars>
      </dgm:prSet>
      <dgm:spPr/>
    </dgm:pt>
  </dgm:ptLst>
  <dgm:cxnLst>
    <dgm:cxn modelId="{F40E6900-4875-4190-A934-13F619C53EE0}" srcId="{1F79B4BE-8AA2-44EC-B84D-B613149CBA70}" destId="{60E37F30-E95A-4DD8-BD3A-5ED843CA6DFE}" srcOrd="1" destOrd="0" parTransId="{D45510A9-AC09-4C05-8417-742712D10F86}" sibTransId="{394C3EDD-2247-4F2B-9DFC-44C197221DD7}"/>
    <dgm:cxn modelId="{11BC0E0E-A2D5-4FFA-9A96-1254F8D16F65}" type="presOf" srcId="{9C81EAA0-96D4-4844-A54A-6CD834D78B97}" destId="{86237ED1-223D-44BE-9AA0-B6B675615DA2}" srcOrd="1" destOrd="0" presId="urn:microsoft.com/office/officeart/2005/8/layout/process1"/>
    <dgm:cxn modelId="{ACEB5E14-B03E-44D5-A729-E20787385FF2}" type="presOf" srcId="{394C3EDD-2247-4F2B-9DFC-44C197221DD7}" destId="{EB3E07F8-B57B-46EA-B6F2-54F12E6C6527}" srcOrd="0" destOrd="0" presId="urn:microsoft.com/office/officeart/2005/8/layout/process1"/>
    <dgm:cxn modelId="{234B5320-FD06-4A87-AFE0-164C998934D8}" type="presOf" srcId="{6161CD15-F48F-4A01-A23B-94DB1FD34A73}" destId="{14D48DFD-6910-4B0D-93DD-4CCBF4A6449C}" srcOrd="0" destOrd="0" presId="urn:microsoft.com/office/officeart/2005/8/layout/process1"/>
    <dgm:cxn modelId="{4EF6B22B-04F9-4CCD-ACC4-C7856098FBFE}" type="presOf" srcId="{60E37F30-E95A-4DD8-BD3A-5ED843CA6DFE}" destId="{1AA45520-6925-48ED-8223-7217FBF55447}" srcOrd="0" destOrd="0" presId="urn:microsoft.com/office/officeart/2005/8/layout/process1"/>
    <dgm:cxn modelId="{FA2D5C2D-4DA1-4666-BB33-FE65701D478A}" srcId="{1F79B4BE-8AA2-44EC-B84D-B613149CBA70}" destId="{6161CD15-F48F-4A01-A23B-94DB1FD34A73}" srcOrd="0" destOrd="0" parTransId="{ADCF751E-DA22-4806-ACDC-A13FB19CE4B1}" sibTransId="{9C81EAA0-96D4-4844-A54A-6CD834D78B97}"/>
    <dgm:cxn modelId="{3B973C38-8E6B-47D4-A9FF-2A5C7B3C478E}" type="presOf" srcId="{1A50CD7D-2FC1-49E5-8ACC-59E2DA208D96}" destId="{D1C7665A-CF2D-4145-B40E-9D8656C1651E}" srcOrd="0" destOrd="0" presId="urn:microsoft.com/office/officeart/2005/8/layout/process1"/>
    <dgm:cxn modelId="{A97CE5A7-F62C-4DFA-9EB6-1671D8D5901C}" type="presOf" srcId="{394C3EDD-2247-4F2B-9DFC-44C197221DD7}" destId="{E4D8BA3B-A82E-4223-9C09-F845F57C5AAE}" srcOrd="1" destOrd="0" presId="urn:microsoft.com/office/officeart/2005/8/layout/process1"/>
    <dgm:cxn modelId="{0F35C9DF-1245-426D-99FD-6C82A1598AAA}" type="presOf" srcId="{1F79B4BE-8AA2-44EC-B84D-B613149CBA70}" destId="{C08AE998-ECCF-4BEC-BEF9-F534385CEB2D}" srcOrd="0" destOrd="0" presId="urn:microsoft.com/office/officeart/2005/8/layout/process1"/>
    <dgm:cxn modelId="{780C90FA-4DED-4758-ABD7-345C20FE2F40}" srcId="{1F79B4BE-8AA2-44EC-B84D-B613149CBA70}" destId="{1A50CD7D-2FC1-49E5-8ACC-59E2DA208D96}" srcOrd="2" destOrd="0" parTransId="{E1C87C35-452D-4D1E-AB95-7457E702E679}" sibTransId="{618C89E3-9C22-4E80-A0D3-54365F9AF699}"/>
    <dgm:cxn modelId="{421DF1FE-F1A9-4890-8CA7-870DDA5A81A7}" type="presOf" srcId="{9C81EAA0-96D4-4844-A54A-6CD834D78B97}" destId="{CA6F4FD5-E8BC-40EF-8162-C9F36745F8FD}" srcOrd="0" destOrd="0" presId="urn:microsoft.com/office/officeart/2005/8/layout/process1"/>
    <dgm:cxn modelId="{91EBC1E6-ED3E-43BE-9813-CFEFE320100C}" type="presParOf" srcId="{C08AE998-ECCF-4BEC-BEF9-F534385CEB2D}" destId="{14D48DFD-6910-4B0D-93DD-4CCBF4A6449C}" srcOrd="0" destOrd="0" presId="urn:microsoft.com/office/officeart/2005/8/layout/process1"/>
    <dgm:cxn modelId="{63E9CB45-A631-4984-AEA2-191960EC6D02}" type="presParOf" srcId="{C08AE998-ECCF-4BEC-BEF9-F534385CEB2D}" destId="{CA6F4FD5-E8BC-40EF-8162-C9F36745F8FD}" srcOrd="1" destOrd="0" presId="urn:microsoft.com/office/officeart/2005/8/layout/process1"/>
    <dgm:cxn modelId="{8D39DE43-0A0D-48C9-A528-1746DBB062CE}" type="presParOf" srcId="{CA6F4FD5-E8BC-40EF-8162-C9F36745F8FD}" destId="{86237ED1-223D-44BE-9AA0-B6B675615DA2}" srcOrd="0" destOrd="0" presId="urn:microsoft.com/office/officeart/2005/8/layout/process1"/>
    <dgm:cxn modelId="{0F611CD7-7928-4432-90A2-A3175D3242F8}" type="presParOf" srcId="{C08AE998-ECCF-4BEC-BEF9-F534385CEB2D}" destId="{1AA45520-6925-48ED-8223-7217FBF55447}" srcOrd="2" destOrd="0" presId="urn:microsoft.com/office/officeart/2005/8/layout/process1"/>
    <dgm:cxn modelId="{8AC060FB-3419-4466-B698-DD80EF852A82}" type="presParOf" srcId="{C08AE998-ECCF-4BEC-BEF9-F534385CEB2D}" destId="{EB3E07F8-B57B-46EA-B6F2-54F12E6C6527}" srcOrd="3" destOrd="0" presId="urn:microsoft.com/office/officeart/2005/8/layout/process1"/>
    <dgm:cxn modelId="{EC08AB0B-DCF8-45AD-AA19-45BF40612767}" type="presParOf" srcId="{EB3E07F8-B57B-46EA-B6F2-54F12E6C6527}" destId="{E4D8BA3B-A82E-4223-9C09-F845F57C5AAE}" srcOrd="0" destOrd="0" presId="urn:microsoft.com/office/officeart/2005/8/layout/process1"/>
    <dgm:cxn modelId="{3C44FFC9-3773-4894-886F-8C35DC8005C6}" type="presParOf" srcId="{C08AE998-ECCF-4BEC-BEF9-F534385CEB2D}" destId="{D1C7665A-CF2D-4145-B40E-9D8656C1651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2470957-2E8B-4D5F-B1E2-3601D4B83E4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48C4C3E-E734-42BD-BB2C-1ABD0B4FB861}">
      <dgm:prSet/>
      <dgm:spPr/>
      <dgm:t>
        <a:bodyPr/>
        <a:lstStyle/>
        <a:p>
          <a:r>
            <a:rPr lang="en-GB"/>
            <a:t>What do I want to know about?</a:t>
          </a:r>
          <a:endParaRPr lang="en-US"/>
        </a:p>
      </dgm:t>
    </dgm:pt>
    <dgm:pt modelId="{CDD12B5A-97CB-4DD0-B1A2-37372CB150B7}" type="parTrans" cxnId="{AC6B1DB2-B05D-41DB-AEF1-2A6F465911DA}">
      <dgm:prSet/>
      <dgm:spPr/>
      <dgm:t>
        <a:bodyPr/>
        <a:lstStyle/>
        <a:p>
          <a:endParaRPr lang="en-US"/>
        </a:p>
      </dgm:t>
    </dgm:pt>
    <dgm:pt modelId="{C1C57840-33CA-417E-82C8-7EA95B364D66}" type="sibTrans" cxnId="{AC6B1DB2-B05D-41DB-AEF1-2A6F465911DA}">
      <dgm:prSet/>
      <dgm:spPr/>
      <dgm:t>
        <a:bodyPr/>
        <a:lstStyle/>
        <a:p>
          <a:endParaRPr lang="en-US"/>
        </a:p>
      </dgm:t>
    </dgm:pt>
    <dgm:pt modelId="{3CBD921C-A503-4CE5-9AB6-E06F46A148F3}">
      <dgm:prSet/>
      <dgm:spPr/>
      <dgm:t>
        <a:bodyPr/>
        <a:lstStyle/>
        <a:p>
          <a:r>
            <a:rPr lang="en-GB"/>
            <a:t>What is the main idea behind the writing?</a:t>
          </a:r>
          <a:endParaRPr lang="en-US"/>
        </a:p>
      </dgm:t>
    </dgm:pt>
    <dgm:pt modelId="{2D21516D-86B9-4E73-998D-3891BC342B72}" type="parTrans" cxnId="{A5A742AE-018F-47EF-83E9-D7E0E971B4AF}">
      <dgm:prSet/>
      <dgm:spPr/>
      <dgm:t>
        <a:bodyPr/>
        <a:lstStyle/>
        <a:p>
          <a:endParaRPr lang="en-US"/>
        </a:p>
      </dgm:t>
    </dgm:pt>
    <dgm:pt modelId="{6A1C7CE2-1A49-4DB5-BAA8-C06CE9DDCDCD}" type="sibTrans" cxnId="{A5A742AE-018F-47EF-83E9-D7E0E971B4AF}">
      <dgm:prSet/>
      <dgm:spPr/>
      <dgm:t>
        <a:bodyPr/>
        <a:lstStyle/>
        <a:p>
          <a:endParaRPr lang="en-US"/>
        </a:p>
      </dgm:t>
    </dgm:pt>
    <dgm:pt modelId="{BE8608AF-E27B-4D67-9157-1085160238A5}">
      <dgm:prSet/>
      <dgm:spPr/>
      <dgm:t>
        <a:bodyPr/>
        <a:lstStyle/>
        <a:p>
          <a:r>
            <a:rPr lang="en-GB"/>
            <a:t>What conclusions can be drawn from the evidence?</a:t>
          </a:r>
          <a:endParaRPr lang="en-US"/>
        </a:p>
      </dgm:t>
    </dgm:pt>
    <dgm:pt modelId="{9865A26D-377B-41A6-8A80-2F653C604220}" type="parTrans" cxnId="{82C29668-99C4-4079-BB21-2F594A44C987}">
      <dgm:prSet/>
      <dgm:spPr/>
      <dgm:t>
        <a:bodyPr/>
        <a:lstStyle/>
        <a:p>
          <a:endParaRPr lang="en-US"/>
        </a:p>
      </dgm:t>
    </dgm:pt>
    <dgm:pt modelId="{890D9A4F-1CD6-4331-A1F6-97BF6AC7F45D}" type="sibTrans" cxnId="{82C29668-99C4-4079-BB21-2F594A44C987}">
      <dgm:prSet/>
      <dgm:spPr/>
      <dgm:t>
        <a:bodyPr/>
        <a:lstStyle/>
        <a:p>
          <a:endParaRPr lang="en-US"/>
        </a:p>
      </dgm:t>
    </dgm:pt>
    <dgm:pt modelId="{9B25C3D7-B332-4655-9FEB-05FD2CD09DF0}">
      <dgm:prSet/>
      <dgm:spPr/>
      <dgm:t>
        <a:bodyPr/>
        <a:lstStyle/>
        <a:p>
          <a:r>
            <a:rPr lang="en-GB"/>
            <a:t>In research, what are the major findings?</a:t>
          </a:r>
          <a:endParaRPr lang="en-US"/>
        </a:p>
      </dgm:t>
    </dgm:pt>
    <dgm:pt modelId="{6EABFA5C-650D-4878-B82F-EEDF835E07DD}" type="parTrans" cxnId="{37C3DB7D-7BBF-41B5-AE67-CEBE224C151A}">
      <dgm:prSet/>
      <dgm:spPr/>
      <dgm:t>
        <a:bodyPr/>
        <a:lstStyle/>
        <a:p>
          <a:endParaRPr lang="en-US"/>
        </a:p>
      </dgm:t>
    </dgm:pt>
    <dgm:pt modelId="{349D42C5-9D43-41AD-BEFB-74BC05D17692}" type="sibTrans" cxnId="{37C3DB7D-7BBF-41B5-AE67-CEBE224C151A}">
      <dgm:prSet/>
      <dgm:spPr/>
      <dgm:t>
        <a:bodyPr/>
        <a:lstStyle/>
        <a:p>
          <a:endParaRPr lang="en-US"/>
        </a:p>
      </dgm:t>
    </dgm:pt>
    <dgm:pt modelId="{F0475683-D7E2-4069-B6B2-05B96091DDE9}" type="pres">
      <dgm:prSet presAssocID="{32470957-2E8B-4D5F-B1E2-3601D4B83E40}" presName="root" presStyleCnt="0">
        <dgm:presLayoutVars>
          <dgm:dir/>
          <dgm:resizeHandles val="exact"/>
        </dgm:presLayoutVars>
      </dgm:prSet>
      <dgm:spPr/>
    </dgm:pt>
    <dgm:pt modelId="{8EDAFC8E-A40E-4BB0-A508-7AC6EE059183}" type="pres">
      <dgm:prSet presAssocID="{848C4C3E-E734-42BD-BB2C-1ABD0B4FB861}" presName="compNode" presStyleCnt="0"/>
      <dgm:spPr/>
    </dgm:pt>
    <dgm:pt modelId="{3551976D-56B1-4AFB-9B35-0ADC9FDCEDC8}" type="pres">
      <dgm:prSet presAssocID="{848C4C3E-E734-42BD-BB2C-1ABD0B4FB861}" presName="bgRect" presStyleLbl="bgShp" presStyleIdx="0" presStyleCnt="4"/>
      <dgm:spPr/>
    </dgm:pt>
    <dgm:pt modelId="{B154B919-0330-4146-8760-5B393B956022}" type="pres">
      <dgm:prSet presAssocID="{848C4C3E-E734-42BD-BB2C-1ABD0B4FB861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tázky"/>
        </a:ext>
      </dgm:extLst>
    </dgm:pt>
    <dgm:pt modelId="{BC74BF6F-7673-45D0-A247-3A81E0FC11DD}" type="pres">
      <dgm:prSet presAssocID="{848C4C3E-E734-42BD-BB2C-1ABD0B4FB861}" presName="spaceRect" presStyleCnt="0"/>
      <dgm:spPr/>
    </dgm:pt>
    <dgm:pt modelId="{3DE1D2B5-AD7E-4ECC-BD7F-7084CB55190F}" type="pres">
      <dgm:prSet presAssocID="{848C4C3E-E734-42BD-BB2C-1ABD0B4FB861}" presName="parTx" presStyleLbl="revTx" presStyleIdx="0" presStyleCnt="4">
        <dgm:presLayoutVars>
          <dgm:chMax val="0"/>
          <dgm:chPref val="0"/>
        </dgm:presLayoutVars>
      </dgm:prSet>
      <dgm:spPr/>
    </dgm:pt>
    <dgm:pt modelId="{BE29C779-A832-4E0A-8415-A6083EE0294A}" type="pres">
      <dgm:prSet presAssocID="{C1C57840-33CA-417E-82C8-7EA95B364D66}" presName="sibTrans" presStyleCnt="0"/>
      <dgm:spPr/>
    </dgm:pt>
    <dgm:pt modelId="{05129E47-FCB5-4566-8722-801E415E5915}" type="pres">
      <dgm:prSet presAssocID="{3CBD921C-A503-4CE5-9AB6-E06F46A148F3}" presName="compNode" presStyleCnt="0"/>
      <dgm:spPr/>
    </dgm:pt>
    <dgm:pt modelId="{48FCD08E-A257-4126-8A4A-E02590D405DF}" type="pres">
      <dgm:prSet presAssocID="{3CBD921C-A503-4CE5-9AB6-E06F46A148F3}" presName="bgRect" presStyleLbl="bgShp" presStyleIdx="1" presStyleCnt="4"/>
      <dgm:spPr/>
    </dgm:pt>
    <dgm:pt modelId="{9EA774F0-27BE-4BB9-9D2C-4C1BCB9A9DBD}" type="pres">
      <dgm:prSet presAssocID="{3CBD921C-A503-4CE5-9AB6-E06F46A148F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Žárovka"/>
        </a:ext>
      </dgm:extLst>
    </dgm:pt>
    <dgm:pt modelId="{2F77C021-11AF-4FBE-9046-B01CF2ECB55B}" type="pres">
      <dgm:prSet presAssocID="{3CBD921C-A503-4CE5-9AB6-E06F46A148F3}" presName="spaceRect" presStyleCnt="0"/>
      <dgm:spPr/>
    </dgm:pt>
    <dgm:pt modelId="{D3F176ED-C253-47E0-8CBE-2FA55907EDA0}" type="pres">
      <dgm:prSet presAssocID="{3CBD921C-A503-4CE5-9AB6-E06F46A148F3}" presName="parTx" presStyleLbl="revTx" presStyleIdx="1" presStyleCnt="4">
        <dgm:presLayoutVars>
          <dgm:chMax val="0"/>
          <dgm:chPref val="0"/>
        </dgm:presLayoutVars>
      </dgm:prSet>
      <dgm:spPr/>
    </dgm:pt>
    <dgm:pt modelId="{DCDAB0A5-C973-41F1-83F5-5F5C3337A30F}" type="pres">
      <dgm:prSet presAssocID="{6A1C7CE2-1A49-4DB5-BAA8-C06CE9DDCDCD}" presName="sibTrans" presStyleCnt="0"/>
      <dgm:spPr/>
    </dgm:pt>
    <dgm:pt modelId="{3C440F88-4DBB-4C73-A5DE-09C051FC1848}" type="pres">
      <dgm:prSet presAssocID="{BE8608AF-E27B-4D67-9157-1085160238A5}" presName="compNode" presStyleCnt="0"/>
      <dgm:spPr/>
    </dgm:pt>
    <dgm:pt modelId="{068E6E6D-89D8-4FAF-8A97-8E234B8AC774}" type="pres">
      <dgm:prSet presAssocID="{BE8608AF-E27B-4D67-9157-1085160238A5}" presName="bgRect" presStyleLbl="bgShp" presStyleIdx="2" presStyleCnt="4"/>
      <dgm:spPr/>
    </dgm:pt>
    <dgm:pt modelId="{583C5D8C-EEB1-4CEC-B738-41690B290597}" type="pres">
      <dgm:prSet presAssocID="{BE8608AF-E27B-4D67-9157-1085160238A5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agnifying glass"/>
        </a:ext>
      </dgm:extLst>
    </dgm:pt>
    <dgm:pt modelId="{740F8BF6-CC34-47D6-9BBA-63FACF974939}" type="pres">
      <dgm:prSet presAssocID="{BE8608AF-E27B-4D67-9157-1085160238A5}" presName="spaceRect" presStyleCnt="0"/>
      <dgm:spPr/>
    </dgm:pt>
    <dgm:pt modelId="{BD1D3233-4E7D-4FEF-8E5C-DB46019541DD}" type="pres">
      <dgm:prSet presAssocID="{BE8608AF-E27B-4D67-9157-1085160238A5}" presName="parTx" presStyleLbl="revTx" presStyleIdx="2" presStyleCnt="4">
        <dgm:presLayoutVars>
          <dgm:chMax val="0"/>
          <dgm:chPref val="0"/>
        </dgm:presLayoutVars>
      </dgm:prSet>
      <dgm:spPr/>
    </dgm:pt>
    <dgm:pt modelId="{3AB481CF-44C7-482A-AF4A-5DB563583F89}" type="pres">
      <dgm:prSet presAssocID="{890D9A4F-1CD6-4331-A1F6-97BF6AC7F45D}" presName="sibTrans" presStyleCnt="0"/>
      <dgm:spPr/>
    </dgm:pt>
    <dgm:pt modelId="{F698DC4D-4CB5-4BDE-9D00-EF38941D6AD0}" type="pres">
      <dgm:prSet presAssocID="{9B25C3D7-B332-4655-9FEB-05FD2CD09DF0}" presName="compNode" presStyleCnt="0"/>
      <dgm:spPr/>
    </dgm:pt>
    <dgm:pt modelId="{5963D25B-9AF1-4912-93B0-8A153FA3AFD3}" type="pres">
      <dgm:prSet presAssocID="{9B25C3D7-B332-4655-9FEB-05FD2CD09DF0}" presName="bgRect" presStyleLbl="bgShp" presStyleIdx="3" presStyleCnt="4"/>
      <dgm:spPr/>
    </dgm:pt>
    <dgm:pt modelId="{4620C9FB-36C4-4C45-A73C-741EAE817990}" type="pres">
      <dgm:prSet presAssocID="{9B25C3D7-B332-4655-9FEB-05FD2CD09DF0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ýzkum"/>
        </a:ext>
      </dgm:extLst>
    </dgm:pt>
    <dgm:pt modelId="{E00F0CFB-F724-4BF9-A19C-0FDBA69631D6}" type="pres">
      <dgm:prSet presAssocID="{9B25C3D7-B332-4655-9FEB-05FD2CD09DF0}" presName="spaceRect" presStyleCnt="0"/>
      <dgm:spPr/>
    </dgm:pt>
    <dgm:pt modelId="{9CB996BE-E789-44EC-919C-F53B0D3C10D1}" type="pres">
      <dgm:prSet presAssocID="{9B25C3D7-B332-4655-9FEB-05FD2CD09DF0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2C29668-99C4-4079-BB21-2F594A44C987}" srcId="{32470957-2E8B-4D5F-B1E2-3601D4B83E40}" destId="{BE8608AF-E27B-4D67-9157-1085160238A5}" srcOrd="2" destOrd="0" parTransId="{9865A26D-377B-41A6-8A80-2F653C604220}" sibTransId="{890D9A4F-1CD6-4331-A1F6-97BF6AC7F45D}"/>
    <dgm:cxn modelId="{BFEEE650-B172-4070-B180-031A43696965}" type="presOf" srcId="{3CBD921C-A503-4CE5-9AB6-E06F46A148F3}" destId="{D3F176ED-C253-47E0-8CBE-2FA55907EDA0}" srcOrd="0" destOrd="0" presId="urn:microsoft.com/office/officeart/2018/2/layout/IconVerticalSolidList"/>
    <dgm:cxn modelId="{37C3DB7D-7BBF-41B5-AE67-CEBE224C151A}" srcId="{32470957-2E8B-4D5F-B1E2-3601D4B83E40}" destId="{9B25C3D7-B332-4655-9FEB-05FD2CD09DF0}" srcOrd="3" destOrd="0" parTransId="{6EABFA5C-650D-4878-B82F-EEDF835E07DD}" sibTransId="{349D42C5-9D43-41AD-BEFB-74BC05D17692}"/>
    <dgm:cxn modelId="{81F4507E-5B6F-4864-9E1D-B60E08BE8459}" type="presOf" srcId="{9B25C3D7-B332-4655-9FEB-05FD2CD09DF0}" destId="{9CB996BE-E789-44EC-919C-F53B0D3C10D1}" srcOrd="0" destOrd="0" presId="urn:microsoft.com/office/officeart/2018/2/layout/IconVerticalSolidList"/>
    <dgm:cxn modelId="{7E36838B-2DEE-4E34-B232-0C9D43BBC461}" type="presOf" srcId="{32470957-2E8B-4D5F-B1E2-3601D4B83E40}" destId="{F0475683-D7E2-4069-B6B2-05B96091DDE9}" srcOrd="0" destOrd="0" presId="urn:microsoft.com/office/officeart/2018/2/layout/IconVerticalSolidList"/>
    <dgm:cxn modelId="{064DC8A0-BFB9-4073-9C64-12D76BCFC35D}" type="presOf" srcId="{848C4C3E-E734-42BD-BB2C-1ABD0B4FB861}" destId="{3DE1D2B5-AD7E-4ECC-BD7F-7084CB55190F}" srcOrd="0" destOrd="0" presId="urn:microsoft.com/office/officeart/2018/2/layout/IconVerticalSolidList"/>
    <dgm:cxn modelId="{DAA594A5-5B58-4A85-A40C-BD0D04AA7137}" type="presOf" srcId="{BE8608AF-E27B-4D67-9157-1085160238A5}" destId="{BD1D3233-4E7D-4FEF-8E5C-DB46019541DD}" srcOrd="0" destOrd="0" presId="urn:microsoft.com/office/officeart/2018/2/layout/IconVerticalSolidList"/>
    <dgm:cxn modelId="{A5A742AE-018F-47EF-83E9-D7E0E971B4AF}" srcId="{32470957-2E8B-4D5F-B1E2-3601D4B83E40}" destId="{3CBD921C-A503-4CE5-9AB6-E06F46A148F3}" srcOrd="1" destOrd="0" parTransId="{2D21516D-86B9-4E73-998D-3891BC342B72}" sibTransId="{6A1C7CE2-1A49-4DB5-BAA8-C06CE9DDCDCD}"/>
    <dgm:cxn modelId="{AC6B1DB2-B05D-41DB-AEF1-2A6F465911DA}" srcId="{32470957-2E8B-4D5F-B1E2-3601D4B83E40}" destId="{848C4C3E-E734-42BD-BB2C-1ABD0B4FB861}" srcOrd="0" destOrd="0" parTransId="{CDD12B5A-97CB-4DD0-B1A2-37372CB150B7}" sibTransId="{C1C57840-33CA-417E-82C8-7EA95B364D66}"/>
    <dgm:cxn modelId="{73E761E5-C8F1-49C7-945A-96671A755F3F}" type="presParOf" srcId="{F0475683-D7E2-4069-B6B2-05B96091DDE9}" destId="{8EDAFC8E-A40E-4BB0-A508-7AC6EE059183}" srcOrd="0" destOrd="0" presId="urn:microsoft.com/office/officeart/2018/2/layout/IconVerticalSolidList"/>
    <dgm:cxn modelId="{7CC2CC4A-315D-416D-B43D-45B680E3D087}" type="presParOf" srcId="{8EDAFC8E-A40E-4BB0-A508-7AC6EE059183}" destId="{3551976D-56B1-4AFB-9B35-0ADC9FDCEDC8}" srcOrd="0" destOrd="0" presId="urn:microsoft.com/office/officeart/2018/2/layout/IconVerticalSolidList"/>
    <dgm:cxn modelId="{88B5D69C-DE7D-486F-A4B0-025C07A02105}" type="presParOf" srcId="{8EDAFC8E-A40E-4BB0-A508-7AC6EE059183}" destId="{B154B919-0330-4146-8760-5B393B956022}" srcOrd="1" destOrd="0" presId="urn:microsoft.com/office/officeart/2018/2/layout/IconVerticalSolidList"/>
    <dgm:cxn modelId="{3B28DA03-A110-46D4-B71B-77CD12BB4211}" type="presParOf" srcId="{8EDAFC8E-A40E-4BB0-A508-7AC6EE059183}" destId="{BC74BF6F-7673-45D0-A247-3A81E0FC11DD}" srcOrd="2" destOrd="0" presId="urn:microsoft.com/office/officeart/2018/2/layout/IconVerticalSolidList"/>
    <dgm:cxn modelId="{2159C77F-1FB7-464D-B930-44DDE1489952}" type="presParOf" srcId="{8EDAFC8E-A40E-4BB0-A508-7AC6EE059183}" destId="{3DE1D2B5-AD7E-4ECC-BD7F-7084CB55190F}" srcOrd="3" destOrd="0" presId="urn:microsoft.com/office/officeart/2018/2/layout/IconVerticalSolidList"/>
    <dgm:cxn modelId="{EA461C32-9C41-403F-BC7E-9CC994F3CEFD}" type="presParOf" srcId="{F0475683-D7E2-4069-B6B2-05B96091DDE9}" destId="{BE29C779-A832-4E0A-8415-A6083EE0294A}" srcOrd="1" destOrd="0" presId="urn:microsoft.com/office/officeart/2018/2/layout/IconVerticalSolidList"/>
    <dgm:cxn modelId="{7C667F28-3EA8-4BA3-B8E2-8ED429909EFD}" type="presParOf" srcId="{F0475683-D7E2-4069-B6B2-05B96091DDE9}" destId="{05129E47-FCB5-4566-8722-801E415E5915}" srcOrd="2" destOrd="0" presId="urn:microsoft.com/office/officeart/2018/2/layout/IconVerticalSolidList"/>
    <dgm:cxn modelId="{413F574C-4583-49C5-9FCD-3C6429BD49B1}" type="presParOf" srcId="{05129E47-FCB5-4566-8722-801E415E5915}" destId="{48FCD08E-A257-4126-8A4A-E02590D405DF}" srcOrd="0" destOrd="0" presId="urn:microsoft.com/office/officeart/2018/2/layout/IconVerticalSolidList"/>
    <dgm:cxn modelId="{28A50D50-597D-452A-B8CC-CD86AC1DCE92}" type="presParOf" srcId="{05129E47-FCB5-4566-8722-801E415E5915}" destId="{9EA774F0-27BE-4BB9-9D2C-4C1BCB9A9DBD}" srcOrd="1" destOrd="0" presId="urn:microsoft.com/office/officeart/2018/2/layout/IconVerticalSolidList"/>
    <dgm:cxn modelId="{2A85646D-A512-4A9E-B15C-28AB8AE6095B}" type="presParOf" srcId="{05129E47-FCB5-4566-8722-801E415E5915}" destId="{2F77C021-11AF-4FBE-9046-B01CF2ECB55B}" srcOrd="2" destOrd="0" presId="urn:microsoft.com/office/officeart/2018/2/layout/IconVerticalSolidList"/>
    <dgm:cxn modelId="{3FE06EF1-D9D7-4110-85B0-50127A9E83CE}" type="presParOf" srcId="{05129E47-FCB5-4566-8722-801E415E5915}" destId="{D3F176ED-C253-47E0-8CBE-2FA55907EDA0}" srcOrd="3" destOrd="0" presId="urn:microsoft.com/office/officeart/2018/2/layout/IconVerticalSolidList"/>
    <dgm:cxn modelId="{E305E710-0105-4E03-AC75-7F39C4B1814D}" type="presParOf" srcId="{F0475683-D7E2-4069-B6B2-05B96091DDE9}" destId="{DCDAB0A5-C973-41F1-83F5-5F5C3337A30F}" srcOrd="3" destOrd="0" presId="urn:microsoft.com/office/officeart/2018/2/layout/IconVerticalSolidList"/>
    <dgm:cxn modelId="{9ABBF456-5650-46AD-95EB-4CA2382747CF}" type="presParOf" srcId="{F0475683-D7E2-4069-B6B2-05B96091DDE9}" destId="{3C440F88-4DBB-4C73-A5DE-09C051FC1848}" srcOrd="4" destOrd="0" presId="urn:microsoft.com/office/officeart/2018/2/layout/IconVerticalSolidList"/>
    <dgm:cxn modelId="{294F9572-482E-411E-AF0E-847DC7088F11}" type="presParOf" srcId="{3C440F88-4DBB-4C73-A5DE-09C051FC1848}" destId="{068E6E6D-89D8-4FAF-8A97-8E234B8AC774}" srcOrd="0" destOrd="0" presId="urn:microsoft.com/office/officeart/2018/2/layout/IconVerticalSolidList"/>
    <dgm:cxn modelId="{B7622692-4B90-4C09-AB6A-B370553FB52A}" type="presParOf" srcId="{3C440F88-4DBB-4C73-A5DE-09C051FC1848}" destId="{583C5D8C-EEB1-4CEC-B738-41690B290597}" srcOrd="1" destOrd="0" presId="urn:microsoft.com/office/officeart/2018/2/layout/IconVerticalSolidList"/>
    <dgm:cxn modelId="{5B2C7362-A07B-46ED-8FC7-613955EB05C6}" type="presParOf" srcId="{3C440F88-4DBB-4C73-A5DE-09C051FC1848}" destId="{740F8BF6-CC34-47D6-9BBA-63FACF974939}" srcOrd="2" destOrd="0" presId="urn:microsoft.com/office/officeart/2018/2/layout/IconVerticalSolidList"/>
    <dgm:cxn modelId="{D6123C1B-FE72-47E7-8DE1-702000B6F8AA}" type="presParOf" srcId="{3C440F88-4DBB-4C73-A5DE-09C051FC1848}" destId="{BD1D3233-4E7D-4FEF-8E5C-DB46019541DD}" srcOrd="3" destOrd="0" presId="urn:microsoft.com/office/officeart/2018/2/layout/IconVerticalSolidList"/>
    <dgm:cxn modelId="{4ADA5DAF-6260-49F3-8118-8C172F22FC64}" type="presParOf" srcId="{F0475683-D7E2-4069-B6B2-05B96091DDE9}" destId="{3AB481CF-44C7-482A-AF4A-5DB563583F89}" srcOrd="5" destOrd="0" presId="urn:microsoft.com/office/officeart/2018/2/layout/IconVerticalSolidList"/>
    <dgm:cxn modelId="{05408FBB-9B55-4BCE-BED8-48C2FC187BAF}" type="presParOf" srcId="{F0475683-D7E2-4069-B6B2-05B96091DDE9}" destId="{F698DC4D-4CB5-4BDE-9D00-EF38941D6AD0}" srcOrd="6" destOrd="0" presId="urn:microsoft.com/office/officeart/2018/2/layout/IconVerticalSolidList"/>
    <dgm:cxn modelId="{C6364AE6-7E36-4378-82DA-76894A41518D}" type="presParOf" srcId="{F698DC4D-4CB5-4BDE-9D00-EF38941D6AD0}" destId="{5963D25B-9AF1-4912-93B0-8A153FA3AFD3}" srcOrd="0" destOrd="0" presId="urn:microsoft.com/office/officeart/2018/2/layout/IconVerticalSolidList"/>
    <dgm:cxn modelId="{16F57845-F9CC-4222-B74C-46ACB5052EAA}" type="presParOf" srcId="{F698DC4D-4CB5-4BDE-9D00-EF38941D6AD0}" destId="{4620C9FB-36C4-4C45-A73C-741EAE817990}" srcOrd="1" destOrd="0" presId="urn:microsoft.com/office/officeart/2018/2/layout/IconVerticalSolidList"/>
    <dgm:cxn modelId="{DF05D010-1B4F-4830-B92B-2420301B72B9}" type="presParOf" srcId="{F698DC4D-4CB5-4BDE-9D00-EF38941D6AD0}" destId="{E00F0CFB-F724-4BF9-A19C-0FDBA69631D6}" srcOrd="2" destOrd="0" presId="urn:microsoft.com/office/officeart/2018/2/layout/IconVerticalSolidList"/>
    <dgm:cxn modelId="{57528B3F-7BF4-42EF-8B92-3FAADC4AA2D5}" type="presParOf" srcId="{F698DC4D-4CB5-4BDE-9D00-EF38941D6AD0}" destId="{9CB996BE-E789-44EC-919C-F53B0D3C10D1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BEE6DC-72D5-4C0D-84C4-2CFE1F5B37E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74EB4D63-3A75-4B7C-84B7-0F6903DF4F9F}">
      <dgm:prSet/>
      <dgm:spPr/>
      <dgm:t>
        <a:bodyPr/>
        <a:lstStyle/>
        <a:p>
          <a:r>
            <a:rPr lang="en-GB"/>
            <a:t>What are the limitations or flaws in the evidence?</a:t>
          </a:r>
          <a:endParaRPr lang="en-US"/>
        </a:p>
      </dgm:t>
    </dgm:pt>
    <dgm:pt modelId="{A3D5AF65-2F3C-4680-91E6-D3439B148357}" type="parTrans" cxnId="{1126FCE6-5D81-4A9A-B033-C5836F8878EE}">
      <dgm:prSet/>
      <dgm:spPr/>
      <dgm:t>
        <a:bodyPr/>
        <a:lstStyle/>
        <a:p>
          <a:endParaRPr lang="en-US"/>
        </a:p>
      </dgm:t>
    </dgm:pt>
    <dgm:pt modelId="{9EB96528-FA29-44FF-A45F-975D6328A957}" type="sibTrans" cxnId="{1126FCE6-5D81-4A9A-B033-C5836F8878EE}">
      <dgm:prSet/>
      <dgm:spPr/>
      <dgm:t>
        <a:bodyPr/>
        <a:lstStyle/>
        <a:p>
          <a:endParaRPr lang="en-US"/>
        </a:p>
      </dgm:t>
    </dgm:pt>
    <dgm:pt modelId="{B64E9410-3FF0-43ED-8209-CA03D4202A87}">
      <dgm:prSet/>
      <dgm:spPr/>
      <dgm:t>
        <a:bodyPr/>
        <a:lstStyle/>
        <a:p>
          <a:r>
            <a:rPr lang="en-GB"/>
            <a:t>Can the theory be disproved or is it too general?</a:t>
          </a:r>
          <a:endParaRPr lang="en-US"/>
        </a:p>
      </dgm:t>
    </dgm:pt>
    <dgm:pt modelId="{EB4F31ED-429D-4270-92C2-172FE0ED4A05}" type="parTrans" cxnId="{355D713B-58ED-44B7-9FF7-4D0117D5E4C5}">
      <dgm:prSet/>
      <dgm:spPr/>
      <dgm:t>
        <a:bodyPr/>
        <a:lstStyle/>
        <a:p>
          <a:endParaRPr lang="en-US"/>
        </a:p>
      </dgm:t>
    </dgm:pt>
    <dgm:pt modelId="{A53FE902-2683-4BBB-892E-D92C7F49D916}" type="sibTrans" cxnId="{355D713B-58ED-44B7-9FF7-4D0117D5E4C5}">
      <dgm:prSet/>
      <dgm:spPr/>
      <dgm:t>
        <a:bodyPr/>
        <a:lstStyle/>
        <a:p>
          <a:endParaRPr lang="en-US"/>
        </a:p>
      </dgm:t>
    </dgm:pt>
    <dgm:pt modelId="{7CDE318A-25DB-4010-9A9E-E0A1D11E2983}">
      <dgm:prSet/>
      <dgm:spPr/>
      <dgm:t>
        <a:bodyPr/>
        <a:lstStyle/>
        <a:p>
          <a:r>
            <a:rPr lang="en-GB"/>
            <a:t>What examples would prove the opposite theory?</a:t>
          </a:r>
          <a:endParaRPr lang="en-US"/>
        </a:p>
      </dgm:t>
    </dgm:pt>
    <dgm:pt modelId="{EA8E6352-EBDC-4DE9-B741-22DA8C576F4D}" type="parTrans" cxnId="{FE6A1A3F-86C6-4395-B7DD-9D929473E473}">
      <dgm:prSet/>
      <dgm:spPr/>
      <dgm:t>
        <a:bodyPr/>
        <a:lstStyle/>
        <a:p>
          <a:endParaRPr lang="en-US"/>
        </a:p>
      </dgm:t>
    </dgm:pt>
    <dgm:pt modelId="{C392141E-346B-468C-A374-0893EF03883A}" type="sibTrans" cxnId="{FE6A1A3F-86C6-4395-B7DD-9D929473E473}">
      <dgm:prSet/>
      <dgm:spPr/>
      <dgm:t>
        <a:bodyPr/>
        <a:lstStyle/>
        <a:p>
          <a:endParaRPr lang="en-US"/>
        </a:p>
      </dgm:t>
    </dgm:pt>
    <dgm:pt modelId="{6ADFA16A-C6F7-4288-B0C9-052CB02A4FDF}">
      <dgm:prSet/>
      <dgm:spPr/>
      <dgm:t>
        <a:bodyPr/>
        <a:lstStyle/>
        <a:p>
          <a:r>
            <a:rPr lang="en-GB"/>
            <a:t>What would you expect to come next?</a:t>
          </a:r>
          <a:endParaRPr lang="en-US"/>
        </a:p>
      </dgm:t>
    </dgm:pt>
    <dgm:pt modelId="{801FF915-0B48-43E2-BBC5-67AECAE7C8FB}" type="parTrans" cxnId="{8A2B62DE-C0D4-4E15-AA85-F6DA1EC8F188}">
      <dgm:prSet/>
      <dgm:spPr/>
      <dgm:t>
        <a:bodyPr/>
        <a:lstStyle/>
        <a:p>
          <a:endParaRPr lang="en-US"/>
        </a:p>
      </dgm:t>
    </dgm:pt>
    <dgm:pt modelId="{5FB67615-5692-49E8-870E-AE1A383DFAA5}" type="sibTrans" cxnId="{8A2B62DE-C0D4-4E15-AA85-F6DA1EC8F188}">
      <dgm:prSet/>
      <dgm:spPr/>
      <dgm:t>
        <a:bodyPr/>
        <a:lstStyle/>
        <a:p>
          <a:endParaRPr lang="en-US"/>
        </a:p>
      </dgm:t>
    </dgm:pt>
    <dgm:pt modelId="{6725CCA7-8033-4F02-8DB2-F49E6DECA5C0}">
      <dgm:prSet/>
      <dgm:spPr/>
      <dgm:t>
        <a:bodyPr/>
        <a:lstStyle/>
        <a:p>
          <a:r>
            <a:rPr lang="en-GB"/>
            <a:t>What would you like to ask the author?</a:t>
          </a:r>
          <a:endParaRPr lang="en-US"/>
        </a:p>
      </dgm:t>
    </dgm:pt>
    <dgm:pt modelId="{34CAE19A-A5D3-4780-98F9-5CD38F8ABE01}" type="parTrans" cxnId="{B8CEE7FD-1C82-457E-9429-B58E16936F94}">
      <dgm:prSet/>
      <dgm:spPr/>
      <dgm:t>
        <a:bodyPr/>
        <a:lstStyle/>
        <a:p>
          <a:endParaRPr lang="en-US"/>
        </a:p>
      </dgm:t>
    </dgm:pt>
    <dgm:pt modelId="{7D503EF8-38BD-4673-992E-87599B368ED6}" type="sibTrans" cxnId="{B8CEE7FD-1C82-457E-9429-B58E16936F94}">
      <dgm:prSet/>
      <dgm:spPr/>
      <dgm:t>
        <a:bodyPr/>
        <a:lstStyle/>
        <a:p>
          <a:endParaRPr lang="en-US"/>
        </a:p>
      </dgm:t>
    </dgm:pt>
    <dgm:pt modelId="{575C5E6F-41D2-48E1-9466-BDA3EF0D83B7}" type="pres">
      <dgm:prSet presAssocID="{AEBEE6DC-72D5-4C0D-84C4-2CFE1F5B37EB}" presName="root" presStyleCnt="0">
        <dgm:presLayoutVars>
          <dgm:dir/>
          <dgm:resizeHandles val="exact"/>
        </dgm:presLayoutVars>
      </dgm:prSet>
      <dgm:spPr/>
    </dgm:pt>
    <dgm:pt modelId="{71D5A9B9-1750-4389-817C-3DF5A1C462AC}" type="pres">
      <dgm:prSet presAssocID="{74EB4D63-3A75-4B7C-84B7-0F6903DF4F9F}" presName="compNode" presStyleCnt="0"/>
      <dgm:spPr/>
    </dgm:pt>
    <dgm:pt modelId="{5862F8C8-3932-4B6E-B41F-929B8CA61AF9}" type="pres">
      <dgm:prSet presAssocID="{74EB4D63-3A75-4B7C-84B7-0F6903DF4F9F}" presName="bgRect" presStyleLbl="bgShp" presStyleIdx="0" presStyleCnt="5"/>
      <dgm:spPr/>
    </dgm:pt>
    <dgm:pt modelId="{C41E34A4-1791-4554-BFB8-FB27A71632D9}" type="pres">
      <dgm:prSet presAssocID="{74EB4D63-3A75-4B7C-84B7-0F6903DF4F9F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Question mark"/>
        </a:ext>
      </dgm:extLst>
    </dgm:pt>
    <dgm:pt modelId="{2B085CEF-59EA-4B54-9C33-788911077AB9}" type="pres">
      <dgm:prSet presAssocID="{74EB4D63-3A75-4B7C-84B7-0F6903DF4F9F}" presName="spaceRect" presStyleCnt="0"/>
      <dgm:spPr/>
    </dgm:pt>
    <dgm:pt modelId="{57EA3F3A-B941-4E4A-A1B1-8890D668E2EB}" type="pres">
      <dgm:prSet presAssocID="{74EB4D63-3A75-4B7C-84B7-0F6903DF4F9F}" presName="parTx" presStyleLbl="revTx" presStyleIdx="0" presStyleCnt="5">
        <dgm:presLayoutVars>
          <dgm:chMax val="0"/>
          <dgm:chPref val="0"/>
        </dgm:presLayoutVars>
      </dgm:prSet>
      <dgm:spPr/>
    </dgm:pt>
    <dgm:pt modelId="{21013B83-3021-48AA-9BB6-B40964E51FB7}" type="pres">
      <dgm:prSet presAssocID="{9EB96528-FA29-44FF-A45F-975D6328A957}" presName="sibTrans" presStyleCnt="0"/>
      <dgm:spPr/>
    </dgm:pt>
    <dgm:pt modelId="{398DE382-7964-4CDF-975E-6C961B63BE40}" type="pres">
      <dgm:prSet presAssocID="{B64E9410-3FF0-43ED-8209-CA03D4202A87}" presName="compNode" presStyleCnt="0"/>
      <dgm:spPr/>
    </dgm:pt>
    <dgm:pt modelId="{A80144AE-D404-4416-A31F-D906C965C581}" type="pres">
      <dgm:prSet presAssocID="{B64E9410-3FF0-43ED-8209-CA03D4202A87}" presName="bgRect" presStyleLbl="bgShp" presStyleIdx="1" presStyleCnt="5"/>
      <dgm:spPr/>
    </dgm:pt>
    <dgm:pt modelId="{DB276562-EFF3-4750-8392-42034280B620}" type="pres">
      <dgm:prSet presAssocID="{B64E9410-3FF0-43ED-8209-CA03D4202A87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891BD35B-D4C7-4618-B742-55718DB54B9C}" type="pres">
      <dgm:prSet presAssocID="{B64E9410-3FF0-43ED-8209-CA03D4202A87}" presName="spaceRect" presStyleCnt="0"/>
      <dgm:spPr/>
    </dgm:pt>
    <dgm:pt modelId="{A9F9110F-7CF1-40FA-8EDA-DA0C429511E7}" type="pres">
      <dgm:prSet presAssocID="{B64E9410-3FF0-43ED-8209-CA03D4202A87}" presName="parTx" presStyleLbl="revTx" presStyleIdx="1" presStyleCnt="5">
        <dgm:presLayoutVars>
          <dgm:chMax val="0"/>
          <dgm:chPref val="0"/>
        </dgm:presLayoutVars>
      </dgm:prSet>
      <dgm:spPr/>
    </dgm:pt>
    <dgm:pt modelId="{8DA5BEDE-58E3-4D99-9784-0C2A08FEE27E}" type="pres">
      <dgm:prSet presAssocID="{A53FE902-2683-4BBB-892E-D92C7F49D916}" presName="sibTrans" presStyleCnt="0"/>
      <dgm:spPr/>
    </dgm:pt>
    <dgm:pt modelId="{470DB147-AE00-463A-ABB6-AEB3A0F546BE}" type="pres">
      <dgm:prSet presAssocID="{7CDE318A-25DB-4010-9A9E-E0A1D11E2983}" presName="compNode" presStyleCnt="0"/>
      <dgm:spPr/>
    </dgm:pt>
    <dgm:pt modelId="{E18A2831-23B0-4E14-9AA8-1D1851064CC8}" type="pres">
      <dgm:prSet presAssocID="{7CDE318A-25DB-4010-9A9E-E0A1D11E2983}" presName="bgRect" presStyleLbl="bgShp" presStyleIdx="2" presStyleCnt="5"/>
      <dgm:spPr/>
    </dgm:pt>
    <dgm:pt modelId="{AD58A1DC-06B0-4E01-95A5-2602473FB0C0}" type="pres">
      <dgm:prSet presAssocID="{7CDE318A-25DB-4010-9A9E-E0A1D11E298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hought bubble"/>
        </a:ext>
      </dgm:extLst>
    </dgm:pt>
    <dgm:pt modelId="{51F6881D-4076-4EF1-9D20-8D76C16F73D1}" type="pres">
      <dgm:prSet presAssocID="{7CDE318A-25DB-4010-9A9E-E0A1D11E2983}" presName="spaceRect" presStyleCnt="0"/>
      <dgm:spPr/>
    </dgm:pt>
    <dgm:pt modelId="{DD1ABB9A-39C4-458E-92FC-986EE39EF886}" type="pres">
      <dgm:prSet presAssocID="{7CDE318A-25DB-4010-9A9E-E0A1D11E2983}" presName="parTx" presStyleLbl="revTx" presStyleIdx="2" presStyleCnt="5">
        <dgm:presLayoutVars>
          <dgm:chMax val="0"/>
          <dgm:chPref val="0"/>
        </dgm:presLayoutVars>
      </dgm:prSet>
      <dgm:spPr/>
    </dgm:pt>
    <dgm:pt modelId="{5FAB32B7-2C3B-4727-AF7F-AF3618B0E864}" type="pres">
      <dgm:prSet presAssocID="{C392141E-346B-468C-A374-0893EF03883A}" presName="sibTrans" presStyleCnt="0"/>
      <dgm:spPr/>
    </dgm:pt>
    <dgm:pt modelId="{787FAB72-EEC7-40E7-90A8-CD8661669C3E}" type="pres">
      <dgm:prSet presAssocID="{6ADFA16A-C6F7-4288-B0C9-052CB02A4FDF}" presName="compNode" presStyleCnt="0"/>
      <dgm:spPr/>
    </dgm:pt>
    <dgm:pt modelId="{EFFF6088-9710-4840-B3B3-C81FD5439DB2}" type="pres">
      <dgm:prSet presAssocID="{6ADFA16A-C6F7-4288-B0C9-052CB02A4FDF}" presName="bgRect" presStyleLbl="bgShp" presStyleIdx="3" presStyleCnt="5"/>
      <dgm:spPr/>
    </dgm:pt>
    <dgm:pt modelId="{D2A0C8E6-1744-4B20-8E77-AE09790A47BD}" type="pres">
      <dgm:prSet presAssocID="{6ADFA16A-C6F7-4288-B0C9-052CB02A4FD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tázky"/>
        </a:ext>
      </dgm:extLst>
    </dgm:pt>
    <dgm:pt modelId="{BC2BCACE-C31C-41DC-9730-43C067BD5BD8}" type="pres">
      <dgm:prSet presAssocID="{6ADFA16A-C6F7-4288-B0C9-052CB02A4FDF}" presName="spaceRect" presStyleCnt="0"/>
      <dgm:spPr/>
    </dgm:pt>
    <dgm:pt modelId="{440EC0D8-05B8-4E9C-920A-0CF8C21B2E8C}" type="pres">
      <dgm:prSet presAssocID="{6ADFA16A-C6F7-4288-B0C9-052CB02A4FDF}" presName="parTx" presStyleLbl="revTx" presStyleIdx="3" presStyleCnt="5">
        <dgm:presLayoutVars>
          <dgm:chMax val="0"/>
          <dgm:chPref val="0"/>
        </dgm:presLayoutVars>
      </dgm:prSet>
      <dgm:spPr/>
    </dgm:pt>
    <dgm:pt modelId="{6175C80F-86CD-4251-B402-E80377034A9E}" type="pres">
      <dgm:prSet presAssocID="{5FB67615-5692-49E8-870E-AE1A383DFAA5}" presName="sibTrans" presStyleCnt="0"/>
      <dgm:spPr/>
    </dgm:pt>
    <dgm:pt modelId="{4787A4C7-F5D3-4529-A0DA-0901C7FA7F72}" type="pres">
      <dgm:prSet presAssocID="{6725CCA7-8033-4F02-8DB2-F49E6DECA5C0}" presName="compNode" presStyleCnt="0"/>
      <dgm:spPr/>
    </dgm:pt>
    <dgm:pt modelId="{AC2B7808-A2ED-4AE4-9CE0-05211B426C57}" type="pres">
      <dgm:prSet presAssocID="{6725CCA7-8033-4F02-8DB2-F49E6DECA5C0}" presName="bgRect" presStyleLbl="bgShp" presStyleIdx="4" presStyleCnt="5"/>
      <dgm:spPr/>
    </dgm:pt>
    <dgm:pt modelId="{02E3BE24-02AF-4269-9919-46CD2F8FA524}" type="pres">
      <dgm:prSet presAssocID="{6725CCA7-8033-4F02-8DB2-F49E6DECA5C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vozovky"/>
        </a:ext>
      </dgm:extLst>
    </dgm:pt>
    <dgm:pt modelId="{E0654639-C7C4-4A7D-91FD-73B6FEAA82D3}" type="pres">
      <dgm:prSet presAssocID="{6725CCA7-8033-4F02-8DB2-F49E6DECA5C0}" presName="spaceRect" presStyleCnt="0"/>
      <dgm:spPr/>
    </dgm:pt>
    <dgm:pt modelId="{2C50734A-9C6E-43DC-8072-04117CE5644B}" type="pres">
      <dgm:prSet presAssocID="{6725CCA7-8033-4F02-8DB2-F49E6DECA5C0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355D713B-58ED-44B7-9FF7-4D0117D5E4C5}" srcId="{AEBEE6DC-72D5-4C0D-84C4-2CFE1F5B37EB}" destId="{B64E9410-3FF0-43ED-8209-CA03D4202A87}" srcOrd="1" destOrd="0" parTransId="{EB4F31ED-429D-4270-92C2-172FE0ED4A05}" sibTransId="{A53FE902-2683-4BBB-892E-D92C7F49D916}"/>
    <dgm:cxn modelId="{FE6A1A3F-86C6-4395-B7DD-9D929473E473}" srcId="{AEBEE6DC-72D5-4C0D-84C4-2CFE1F5B37EB}" destId="{7CDE318A-25DB-4010-9A9E-E0A1D11E2983}" srcOrd="2" destOrd="0" parTransId="{EA8E6352-EBDC-4DE9-B741-22DA8C576F4D}" sibTransId="{C392141E-346B-468C-A374-0893EF03883A}"/>
    <dgm:cxn modelId="{DB299066-D0C1-4D62-9BE0-C5EAC62C1AE7}" type="presOf" srcId="{6725CCA7-8033-4F02-8DB2-F49E6DECA5C0}" destId="{2C50734A-9C6E-43DC-8072-04117CE5644B}" srcOrd="0" destOrd="0" presId="urn:microsoft.com/office/officeart/2018/2/layout/IconVerticalSolidList"/>
    <dgm:cxn modelId="{C211F282-B51B-43EB-8AFA-53B60D65D275}" type="presOf" srcId="{7CDE318A-25DB-4010-9A9E-E0A1D11E2983}" destId="{DD1ABB9A-39C4-458E-92FC-986EE39EF886}" srcOrd="0" destOrd="0" presId="urn:microsoft.com/office/officeart/2018/2/layout/IconVerticalSolidList"/>
    <dgm:cxn modelId="{028B4AC5-22EC-46EB-93C7-55027391A9A2}" type="presOf" srcId="{74EB4D63-3A75-4B7C-84B7-0F6903DF4F9F}" destId="{57EA3F3A-B941-4E4A-A1B1-8890D668E2EB}" srcOrd="0" destOrd="0" presId="urn:microsoft.com/office/officeart/2018/2/layout/IconVerticalSolidList"/>
    <dgm:cxn modelId="{AF4B4EC5-A539-4304-A3D9-142AF088FA00}" type="presOf" srcId="{B64E9410-3FF0-43ED-8209-CA03D4202A87}" destId="{A9F9110F-7CF1-40FA-8EDA-DA0C429511E7}" srcOrd="0" destOrd="0" presId="urn:microsoft.com/office/officeart/2018/2/layout/IconVerticalSolidList"/>
    <dgm:cxn modelId="{8A2B62DE-C0D4-4E15-AA85-F6DA1EC8F188}" srcId="{AEBEE6DC-72D5-4C0D-84C4-2CFE1F5B37EB}" destId="{6ADFA16A-C6F7-4288-B0C9-052CB02A4FDF}" srcOrd="3" destOrd="0" parTransId="{801FF915-0B48-43E2-BBC5-67AECAE7C8FB}" sibTransId="{5FB67615-5692-49E8-870E-AE1A383DFAA5}"/>
    <dgm:cxn modelId="{1126FCE6-5D81-4A9A-B033-C5836F8878EE}" srcId="{AEBEE6DC-72D5-4C0D-84C4-2CFE1F5B37EB}" destId="{74EB4D63-3A75-4B7C-84B7-0F6903DF4F9F}" srcOrd="0" destOrd="0" parTransId="{A3D5AF65-2F3C-4680-91E6-D3439B148357}" sibTransId="{9EB96528-FA29-44FF-A45F-975D6328A957}"/>
    <dgm:cxn modelId="{4D61DCE8-2246-4741-933F-B8174FBE4306}" type="presOf" srcId="{6ADFA16A-C6F7-4288-B0C9-052CB02A4FDF}" destId="{440EC0D8-05B8-4E9C-920A-0CF8C21B2E8C}" srcOrd="0" destOrd="0" presId="urn:microsoft.com/office/officeart/2018/2/layout/IconVerticalSolidList"/>
    <dgm:cxn modelId="{AD7008EE-7EC6-43AD-B8AD-58B39708CD13}" type="presOf" srcId="{AEBEE6DC-72D5-4C0D-84C4-2CFE1F5B37EB}" destId="{575C5E6F-41D2-48E1-9466-BDA3EF0D83B7}" srcOrd="0" destOrd="0" presId="urn:microsoft.com/office/officeart/2018/2/layout/IconVerticalSolidList"/>
    <dgm:cxn modelId="{B8CEE7FD-1C82-457E-9429-B58E16936F94}" srcId="{AEBEE6DC-72D5-4C0D-84C4-2CFE1F5B37EB}" destId="{6725CCA7-8033-4F02-8DB2-F49E6DECA5C0}" srcOrd="4" destOrd="0" parTransId="{34CAE19A-A5D3-4780-98F9-5CD38F8ABE01}" sibTransId="{7D503EF8-38BD-4673-992E-87599B368ED6}"/>
    <dgm:cxn modelId="{87C98692-7A39-4572-BC89-AB4F23BA04BF}" type="presParOf" srcId="{575C5E6F-41D2-48E1-9466-BDA3EF0D83B7}" destId="{71D5A9B9-1750-4389-817C-3DF5A1C462AC}" srcOrd="0" destOrd="0" presId="urn:microsoft.com/office/officeart/2018/2/layout/IconVerticalSolidList"/>
    <dgm:cxn modelId="{FC740C03-FABE-4C1E-AE0F-9ACFAC6DD65E}" type="presParOf" srcId="{71D5A9B9-1750-4389-817C-3DF5A1C462AC}" destId="{5862F8C8-3932-4B6E-B41F-929B8CA61AF9}" srcOrd="0" destOrd="0" presId="urn:microsoft.com/office/officeart/2018/2/layout/IconVerticalSolidList"/>
    <dgm:cxn modelId="{102150FD-0F50-43CA-B962-37EFF4D1C5EB}" type="presParOf" srcId="{71D5A9B9-1750-4389-817C-3DF5A1C462AC}" destId="{C41E34A4-1791-4554-BFB8-FB27A71632D9}" srcOrd="1" destOrd="0" presId="urn:microsoft.com/office/officeart/2018/2/layout/IconVerticalSolidList"/>
    <dgm:cxn modelId="{3657556B-E371-4009-9E94-E5003641F239}" type="presParOf" srcId="{71D5A9B9-1750-4389-817C-3DF5A1C462AC}" destId="{2B085CEF-59EA-4B54-9C33-788911077AB9}" srcOrd="2" destOrd="0" presId="urn:microsoft.com/office/officeart/2018/2/layout/IconVerticalSolidList"/>
    <dgm:cxn modelId="{5F962B5D-93DB-4BF8-8C0B-03CB434B25FA}" type="presParOf" srcId="{71D5A9B9-1750-4389-817C-3DF5A1C462AC}" destId="{57EA3F3A-B941-4E4A-A1B1-8890D668E2EB}" srcOrd="3" destOrd="0" presId="urn:microsoft.com/office/officeart/2018/2/layout/IconVerticalSolidList"/>
    <dgm:cxn modelId="{AE1B73F4-AE99-4128-B9BC-D85E23E458A4}" type="presParOf" srcId="{575C5E6F-41D2-48E1-9466-BDA3EF0D83B7}" destId="{21013B83-3021-48AA-9BB6-B40964E51FB7}" srcOrd="1" destOrd="0" presId="urn:microsoft.com/office/officeart/2018/2/layout/IconVerticalSolidList"/>
    <dgm:cxn modelId="{AFF4FDB3-115D-40F1-84B0-130E3CB313B5}" type="presParOf" srcId="{575C5E6F-41D2-48E1-9466-BDA3EF0D83B7}" destId="{398DE382-7964-4CDF-975E-6C961B63BE40}" srcOrd="2" destOrd="0" presId="urn:microsoft.com/office/officeart/2018/2/layout/IconVerticalSolidList"/>
    <dgm:cxn modelId="{672D1BEA-E0D3-4CB7-A8AE-64EB6DC1109B}" type="presParOf" srcId="{398DE382-7964-4CDF-975E-6C961B63BE40}" destId="{A80144AE-D404-4416-A31F-D906C965C581}" srcOrd="0" destOrd="0" presId="urn:microsoft.com/office/officeart/2018/2/layout/IconVerticalSolidList"/>
    <dgm:cxn modelId="{6E40297D-FA49-4110-A677-6C5B1ABE1555}" type="presParOf" srcId="{398DE382-7964-4CDF-975E-6C961B63BE40}" destId="{DB276562-EFF3-4750-8392-42034280B620}" srcOrd="1" destOrd="0" presId="urn:microsoft.com/office/officeart/2018/2/layout/IconVerticalSolidList"/>
    <dgm:cxn modelId="{12D31BA5-6D93-4106-B3AF-837B24E1E8DA}" type="presParOf" srcId="{398DE382-7964-4CDF-975E-6C961B63BE40}" destId="{891BD35B-D4C7-4618-B742-55718DB54B9C}" srcOrd="2" destOrd="0" presId="urn:microsoft.com/office/officeart/2018/2/layout/IconVerticalSolidList"/>
    <dgm:cxn modelId="{48D72695-4E8E-4312-8049-C0E6E3235EB4}" type="presParOf" srcId="{398DE382-7964-4CDF-975E-6C961B63BE40}" destId="{A9F9110F-7CF1-40FA-8EDA-DA0C429511E7}" srcOrd="3" destOrd="0" presId="urn:microsoft.com/office/officeart/2018/2/layout/IconVerticalSolidList"/>
    <dgm:cxn modelId="{AFA066FF-0A21-49DF-90A0-080505F2F615}" type="presParOf" srcId="{575C5E6F-41D2-48E1-9466-BDA3EF0D83B7}" destId="{8DA5BEDE-58E3-4D99-9784-0C2A08FEE27E}" srcOrd="3" destOrd="0" presId="urn:microsoft.com/office/officeart/2018/2/layout/IconVerticalSolidList"/>
    <dgm:cxn modelId="{E5896BAA-7237-4F7C-A6A4-09CBA3A08E24}" type="presParOf" srcId="{575C5E6F-41D2-48E1-9466-BDA3EF0D83B7}" destId="{470DB147-AE00-463A-ABB6-AEB3A0F546BE}" srcOrd="4" destOrd="0" presId="urn:microsoft.com/office/officeart/2018/2/layout/IconVerticalSolidList"/>
    <dgm:cxn modelId="{0781A5EF-29EA-42A2-BFCD-F3A68300EB17}" type="presParOf" srcId="{470DB147-AE00-463A-ABB6-AEB3A0F546BE}" destId="{E18A2831-23B0-4E14-9AA8-1D1851064CC8}" srcOrd="0" destOrd="0" presId="urn:microsoft.com/office/officeart/2018/2/layout/IconVerticalSolidList"/>
    <dgm:cxn modelId="{F57D2C3E-A398-4A90-85AD-6190E9C56B73}" type="presParOf" srcId="{470DB147-AE00-463A-ABB6-AEB3A0F546BE}" destId="{AD58A1DC-06B0-4E01-95A5-2602473FB0C0}" srcOrd="1" destOrd="0" presId="urn:microsoft.com/office/officeart/2018/2/layout/IconVerticalSolidList"/>
    <dgm:cxn modelId="{FDF3CBFC-6B27-43E4-B80B-4DF6AADCC065}" type="presParOf" srcId="{470DB147-AE00-463A-ABB6-AEB3A0F546BE}" destId="{51F6881D-4076-4EF1-9D20-8D76C16F73D1}" srcOrd="2" destOrd="0" presId="urn:microsoft.com/office/officeart/2018/2/layout/IconVerticalSolidList"/>
    <dgm:cxn modelId="{E8F6DA96-8B85-48A8-B45E-0655233A7064}" type="presParOf" srcId="{470DB147-AE00-463A-ABB6-AEB3A0F546BE}" destId="{DD1ABB9A-39C4-458E-92FC-986EE39EF886}" srcOrd="3" destOrd="0" presId="urn:microsoft.com/office/officeart/2018/2/layout/IconVerticalSolidList"/>
    <dgm:cxn modelId="{9161F315-9D68-41DC-8CC0-371E39AC4153}" type="presParOf" srcId="{575C5E6F-41D2-48E1-9466-BDA3EF0D83B7}" destId="{5FAB32B7-2C3B-4727-AF7F-AF3618B0E864}" srcOrd="5" destOrd="0" presId="urn:microsoft.com/office/officeart/2018/2/layout/IconVerticalSolidList"/>
    <dgm:cxn modelId="{DD6F6237-B0DB-4810-9ABC-428FEB42DC06}" type="presParOf" srcId="{575C5E6F-41D2-48E1-9466-BDA3EF0D83B7}" destId="{787FAB72-EEC7-40E7-90A8-CD8661669C3E}" srcOrd="6" destOrd="0" presId="urn:microsoft.com/office/officeart/2018/2/layout/IconVerticalSolidList"/>
    <dgm:cxn modelId="{325B936C-D935-4F56-BAD6-0768C959F8BC}" type="presParOf" srcId="{787FAB72-EEC7-40E7-90A8-CD8661669C3E}" destId="{EFFF6088-9710-4840-B3B3-C81FD5439DB2}" srcOrd="0" destOrd="0" presId="urn:microsoft.com/office/officeart/2018/2/layout/IconVerticalSolidList"/>
    <dgm:cxn modelId="{5C2D3A7F-37D3-4622-AF64-02D64CDFEF4A}" type="presParOf" srcId="{787FAB72-EEC7-40E7-90A8-CD8661669C3E}" destId="{D2A0C8E6-1744-4B20-8E77-AE09790A47BD}" srcOrd="1" destOrd="0" presId="urn:microsoft.com/office/officeart/2018/2/layout/IconVerticalSolidList"/>
    <dgm:cxn modelId="{ACCDBE93-2011-44DB-AA0A-F82431BD79E0}" type="presParOf" srcId="{787FAB72-EEC7-40E7-90A8-CD8661669C3E}" destId="{BC2BCACE-C31C-41DC-9730-43C067BD5BD8}" srcOrd="2" destOrd="0" presId="urn:microsoft.com/office/officeart/2018/2/layout/IconVerticalSolidList"/>
    <dgm:cxn modelId="{BDFDFCED-8CAF-4123-8AEC-FF390BE4A6B2}" type="presParOf" srcId="{787FAB72-EEC7-40E7-90A8-CD8661669C3E}" destId="{440EC0D8-05B8-4E9C-920A-0CF8C21B2E8C}" srcOrd="3" destOrd="0" presId="urn:microsoft.com/office/officeart/2018/2/layout/IconVerticalSolidList"/>
    <dgm:cxn modelId="{763E1861-EF5E-4835-95D5-89E554F88667}" type="presParOf" srcId="{575C5E6F-41D2-48E1-9466-BDA3EF0D83B7}" destId="{6175C80F-86CD-4251-B402-E80377034A9E}" srcOrd="7" destOrd="0" presId="urn:microsoft.com/office/officeart/2018/2/layout/IconVerticalSolidList"/>
    <dgm:cxn modelId="{12537DF3-25C0-4566-8A8E-A16F9C750CAE}" type="presParOf" srcId="{575C5E6F-41D2-48E1-9466-BDA3EF0D83B7}" destId="{4787A4C7-F5D3-4529-A0DA-0901C7FA7F72}" srcOrd="8" destOrd="0" presId="urn:microsoft.com/office/officeart/2018/2/layout/IconVerticalSolidList"/>
    <dgm:cxn modelId="{756F0A55-414E-4CC8-9890-5A1134639A6E}" type="presParOf" srcId="{4787A4C7-F5D3-4529-A0DA-0901C7FA7F72}" destId="{AC2B7808-A2ED-4AE4-9CE0-05211B426C57}" srcOrd="0" destOrd="0" presId="urn:microsoft.com/office/officeart/2018/2/layout/IconVerticalSolidList"/>
    <dgm:cxn modelId="{FFE20B4C-2912-4F2D-A4FB-22ABC1E469F2}" type="presParOf" srcId="{4787A4C7-F5D3-4529-A0DA-0901C7FA7F72}" destId="{02E3BE24-02AF-4269-9919-46CD2F8FA524}" srcOrd="1" destOrd="0" presId="urn:microsoft.com/office/officeart/2018/2/layout/IconVerticalSolidList"/>
    <dgm:cxn modelId="{7920F232-E625-4B8B-A2AE-827C19F22F9A}" type="presParOf" srcId="{4787A4C7-F5D3-4529-A0DA-0901C7FA7F72}" destId="{E0654639-C7C4-4A7D-91FD-73B6FEAA82D3}" srcOrd="2" destOrd="0" presId="urn:microsoft.com/office/officeart/2018/2/layout/IconVerticalSolidList"/>
    <dgm:cxn modelId="{E6E17DA1-A250-43BF-B2D1-3E083484BD56}" type="presParOf" srcId="{4787A4C7-F5D3-4529-A0DA-0901C7FA7F72}" destId="{2C50734A-9C6E-43DC-8072-04117CE5644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D48DFD-6910-4B0D-93DD-4CCBF4A6449C}">
      <dsp:nvSpPr>
        <dsp:cNvPr id="0" name=""/>
        <dsp:cNvSpPr/>
      </dsp:nvSpPr>
      <dsp:spPr>
        <a:xfrm>
          <a:off x="8453" y="0"/>
          <a:ext cx="2526638" cy="566615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The way you read something will depend on your </a:t>
          </a:r>
          <a:r>
            <a:rPr lang="en-GB" sz="1800" b="1" kern="1200" dirty="0"/>
            <a:t>purpose</a:t>
          </a:r>
          <a:r>
            <a:rPr lang="en-GB" sz="1800" kern="1200" dirty="0"/>
            <a:t>. </a:t>
          </a:r>
          <a:endParaRPr lang="en-US" sz="1800" kern="1200" dirty="0"/>
        </a:p>
      </dsp:txBody>
      <dsp:txXfrm>
        <a:off x="82456" y="74003"/>
        <a:ext cx="2378632" cy="5518148"/>
      </dsp:txXfrm>
    </dsp:sp>
    <dsp:sp modelId="{CA6F4FD5-E8BC-40EF-8162-C9F36745F8FD}">
      <dsp:nvSpPr>
        <dsp:cNvPr id="0" name=""/>
        <dsp:cNvSpPr/>
      </dsp:nvSpPr>
      <dsp:spPr>
        <a:xfrm>
          <a:off x="2787755" y="2519773"/>
          <a:ext cx="535647" cy="6266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2787755" y="2645094"/>
        <a:ext cx="374953" cy="375964"/>
      </dsp:txXfrm>
    </dsp:sp>
    <dsp:sp modelId="{1AA45520-6925-48ED-8223-7217FBF55447}">
      <dsp:nvSpPr>
        <dsp:cNvPr id="0" name=""/>
        <dsp:cNvSpPr/>
      </dsp:nvSpPr>
      <dsp:spPr>
        <a:xfrm>
          <a:off x="3545747" y="2559"/>
          <a:ext cx="2526638" cy="566103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You need to read quickly to find relevant sections, then read carefully when you have found what you want. </a:t>
          </a:r>
          <a:endParaRPr lang="en-US" sz="1800" kern="1200" dirty="0"/>
        </a:p>
      </dsp:txBody>
      <dsp:txXfrm>
        <a:off x="3619750" y="76562"/>
        <a:ext cx="2378632" cy="5513028"/>
      </dsp:txXfrm>
    </dsp:sp>
    <dsp:sp modelId="{EB3E07F8-B57B-46EA-B6F2-54F12E6C6527}">
      <dsp:nvSpPr>
        <dsp:cNvPr id="0" name=""/>
        <dsp:cNvSpPr/>
      </dsp:nvSpPr>
      <dsp:spPr>
        <a:xfrm>
          <a:off x="6325049" y="2519773"/>
          <a:ext cx="535647" cy="626606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800" kern="1200"/>
        </a:p>
      </dsp:txBody>
      <dsp:txXfrm>
        <a:off x="6325049" y="2645094"/>
        <a:ext cx="374953" cy="375964"/>
      </dsp:txXfrm>
    </dsp:sp>
    <dsp:sp modelId="{D1C7665A-CF2D-4145-B40E-9D8656C1651E}">
      <dsp:nvSpPr>
        <dsp:cNvPr id="0" name=""/>
        <dsp:cNvSpPr/>
      </dsp:nvSpPr>
      <dsp:spPr>
        <a:xfrm>
          <a:off x="7083041" y="32501"/>
          <a:ext cx="2526638" cy="560115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6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800" kern="1200" dirty="0"/>
            <a:t>General </a:t>
          </a:r>
          <a:r>
            <a:rPr lang="en-GB" sz="1800" b="1" kern="1200" dirty="0"/>
            <a:t>efficient</a:t>
          </a:r>
          <a:r>
            <a:rPr lang="en-GB" sz="1800" kern="1200" dirty="0"/>
            <a:t> reading strategies such as</a:t>
          </a:r>
          <a:r>
            <a:rPr lang="cs-CZ" sz="1800" kern="1200" dirty="0"/>
            <a:t> </a:t>
          </a:r>
          <a:r>
            <a:rPr lang="cs-CZ" sz="1800" b="1" kern="1200" dirty="0" err="1"/>
            <a:t>previewing</a:t>
          </a:r>
          <a:r>
            <a:rPr lang="cs-CZ" sz="1800" kern="1200" dirty="0"/>
            <a:t> to </a:t>
          </a:r>
          <a:r>
            <a:rPr lang="cs-CZ" sz="1800" kern="1200" dirty="0" err="1"/>
            <a:t>get</a:t>
          </a:r>
          <a:r>
            <a:rPr lang="cs-CZ" sz="1800" kern="1200" dirty="0"/>
            <a:t> a </a:t>
          </a:r>
          <a:r>
            <a:rPr lang="cs-CZ" sz="1800" kern="1200" dirty="0" err="1"/>
            <a:t>mental</a:t>
          </a:r>
          <a:r>
            <a:rPr lang="cs-CZ" sz="1800" kern="1200" dirty="0"/>
            <a:t> </a:t>
          </a:r>
          <a:r>
            <a:rPr lang="cs-CZ" sz="1800" kern="1200" dirty="0" err="1"/>
            <a:t>outline</a:t>
          </a:r>
          <a:r>
            <a:rPr lang="cs-CZ" sz="1800" kern="1200" dirty="0"/>
            <a:t> </a:t>
          </a:r>
          <a:r>
            <a:rPr lang="cs-CZ" sz="1800" kern="1200" dirty="0" err="1"/>
            <a:t>of</a:t>
          </a:r>
          <a:r>
            <a:rPr lang="cs-CZ" sz="1800" kern="1200" dirty="0"/>
            <a:t> </a:t>
          </a:r>
          <a:r>
            <a:rPr lang="cs-CZ" sz="1800" kern="1200" dirty="0" err="1"/>
            <a:t>the</a:t>
          </a:r>
          <a:r>
            <a:rPr lang="cs-CZ" sz="1800" kern="1200" dirty="0"/>
            <a:t> </a:t>
          </a:r>
          <a:r>
            <a:rPr lang="cs-CZ" sz="1800" kern="1200" dirty="0" err="1"/>
            <a:t>content</a:t>
          </a:r>
          <a:r>
            <a:rPr lang="cs-CZ" sz="1800" kern="1200" dirty="0"/>
            <a:t>,</a:t>
          </a:r>
          <a:r>
            <a:rPr lang="en-GB" sz="1800" kern="1200" dirty="0"/>
            <a:t> </a:t>
          </a:r>
          <a:r>
            <a:rPr lang="en-GB" sz="1800" b="1" kern="1200" dirty="0"/>
            <a:t>scanning </a:t>
          </a:r>
          <a:r>
            <a:rPr lang="en-GB" sz="1800" kern="1200" dirty="0"/>
            <a:t>to find the book or chapter, </a:t>
          </a:r>
          <a:r>
            <a:rPr lang="en-GB" sz="1800" b="1" kern="1200" dirty="0"/>
            <a:t>skimming</a:t>
          </a:r>
          <a:r>
            <a:rPr lang="en-GB" sz="1800" kern="1200" dirty="0"/>
            <a:t> to </a:t>
          </a:r>
          <a:r>
            <a:rPr lang="en-GB" sz="1800" b="1" kern="1200" dirty="0"/>
            <a:t>get the gist </a:t>
          </a:r>
          <a:r>
            <a:rPr lang="en-GB" sz="1800" kern="1200" dirty="0"/>
            <a:t>and </a:t>
          </a:r>
          <a:r>
            <a:rPr lang="cs-CZ" sz="1800" b="1" kern="1200" dirty="0" err="1"/>
            <a:t>intensive</a:t>
          </a:r>
          <a:r>
            <a:rPr lang="en-GB" sz="1800" kern="1200" dirty="0"/>
            <a:t> reading of important passages are necessary</a:t>
          </a:r>
          <a:r>
            <a:rPr lang="cs-CZ" sz="1800" kern="1200" dirty="0"/>
            <a:t>,</a:t>
          </a:r>
          <a:r>
            <a:rPr lang="en-GB" sz="1800" kern="1200" dirty="0"/>
            <a:t> as well as vocabulary building exercises in your own area. </a:t>
          </a:r>
          <a:endParaRPr lang="cs-CZ" sz="1800" kern="1200" dirty="0"/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cs-CZ" sz="1600" kern="1200" dirty="0"/>
        </a:p>
      </dsp:txBody>
      <dsp:txXfrm>
        <a:off x="7157044" y="106504"/>
        <a:ext cx="2378632" cy="54531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51976D-56B1-4AFB-9B35-0ADC9FDCEDC8}">
      <dsp:nvSpPr>
        <dsp:cNvPr id="0" name=""/>
        <dsp:cNvSpPr/>
      </dsp:nvSpPr>
      <dsp:spPr>
        <a:xfrm>
          <a:off x="0" y="2066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54B919-0330-4146-8760-5B393B956022}">
      <dsp:nvSpPr>
        <dsp:cNvPr id="0" name=""/>
        <dsp:cNvSpPr/>
      </dsp:nvSpPr>
      <dsp:spPr>
        <a:xfrm>
          <a:off x="316857" y="237745"/>
          <a:ext cx="576104" cy="5761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E1D2B5-AD7E-4ECC-BD7F-7084CB55190F}">
      <dsp:nvSpPr>
        <dsp:cNvPr id="0" name=""/>
        <dsp:cNvSpPr/>
      </dsp:nvSpPr>
      <dsp:spPr>
        <a:xfrm>
          <a:off x="1209819" y="2066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do I want to know about?</a:t>
          </a:r>
          <a:endParaRPr lang="en-US" sz="2200" kern="1200"/>
        </a:p>
      </dsp:txBody>
      <dsp:txXfrm>
        <a:off x="1209819" y="2066"/>
        <a:ext cx="5418984" cy="1047462"/>
      </dsp:txXfrm>
    </dsp:sp>
    <dsp:sp modelId="{48FCD08E-A257-4126-8A4A-E02590D405DF}">
      <dsp:nvSpPr>
        <dsp:cNvPr id="0" name=""/>
        <dsp:cNvSpPr/>
      </dsp:nvSpPr>
      <dsp:spPr>
        <a:xfrm>
          <a:off x="0" y="1311395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A774F0-27BE-4BB9-9D2C-4C1BCB9A9DBD}">
      <dsp:nvSpPr>
        <dsp:cNvPr id="0" name=""/>
        <dsp:cNvSpPr/>
      </dsp:nvSpPr>
      <dsp:spPr>
        <a:xfrm>
          <a:off x="316857" y="1547074"/>
          <a:ext cx="576104" cy="5761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176ED-C253-47E0-8CBE-2FA55907EDA0}">
      <dsp:nvSpPr>
        <dsp:cNvPr id="0" name=""/>
        <dsp:cNvSpPr/>
      </dsp:nvSpPr>
      <dsp:spPr>
        <a:xfrm>
          <a:off x="1209819" y="1311395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is the main idea behind the writing?</a:t>
          </a:r>
          <a:endParaRPr lang="en-US" sz="2200" kern="1200"/>
        </a:p>
      </dsp:txBody>
      <dsp:txXfrm>
        <a:off x="1209819" y="1311395"/>
        <a:ext cx="5418984" cy="1047462"/>
      </dsp:txXfrm>
    </dsp:sp>
    <dsp:sp modelId="{068E6E6D-89D8-4FAF-8A97-8E234B8AC774}">
      <dsp:nvSpPr>
        <dsp:cNvPr id="0" name=""/>
        <dsp:cNvSpPr/>
      </dsp:nvSpPr>
      <dsp:spPr>
        <a:xfrm>
          <a:off x="0" y="2620723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3C5D8C-EEB1-4CEC-B738-41690B290597}">
      <dsp:nvSpPr>
        <dsp:cNvPr id="0" name=""/>
        <dsp:cNvSpPr/>
      </dsp:nvSpPr>
      <dsp:spPr>
        <a:xfrm>
          <a:off x="316857" y="2856402"/>
          <a:ext cx="576104" cy="5761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1D3233-4E7D-4FEF-8E5C-DB46019541DD}">
      <dsp:nvSpPr>
        <dsp:cNvPr id="0" name=""/>
        <dsp:cNvSpPr/>
      </dsp:nvSpPr>
      <dsp:spPr>
        <a:xfrm>
          <a:off x="1209819" y="2620723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What conclusions can be drawn from the evidence?</a:t>
          </a:r>
          <a:endParaRPr lang="en-US" sz="2200" kern="1200"/>
        </a:p>
      </dsp:txBody>
      <dsp:txXfrm>
        <a:off x="1209819" y="2620723"/>
        <a:ext cx="5418984" cy="1047462"/>
      </dsp:txXfrm>
    </dsp:sp>
    <dsp:sp modelId="{5963D25B-9AF1-4912-93B0-8A153FA3AFD3}">
      <dsp:nvSpPr>
        <dsp:cNvPr id="0" name=""/>
        <dsp:cNvSpPr/>
      </dsp:nvSpPr>
      <dsp:spPr>
        <a:xfrm>
          <a:off x="0" y="3930051"/>
          <a:ext cx="6628804" cy="1047462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20C9FB-36C4-4C45-A73C-741EAE817990}">
      <dsp:nvSpPr>
        <dsp:cNvPr id="0" name=""/>
        <dsp:cNvSpPr/>
      </dsp:nvSpPr>
      <dsp:spPr>
        <a:xfrm>
          <a:off x="316857" y="4165730"/>
          <a:ext cx="576104" cy="5761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B996BE-E789-44EC-919C-F53B0D3C10D1}">
      <dsp:nvSpPr>
        <dsp:cNvPr id="0" name=""/>
        <dsp:cNvSpPr/>
      </dsp:nvSpPr>
      <dsp:spPr>
        <a:xfrm>
          <a:off x="1209819" y="3930051"/>
          <a:ext cx="5418984" cy="104746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856" tIns="110856" rIns="110856" bIns="110856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200" kern="1200"/>
            <a:t>In research, what are the major findings?</a:t>
          </a:r>
          <a:endParaRPr lang="en-US" sz="2200" kern="1200"/>
        </a:p>
      </dsp:txBody>
      <dsp:txXfrm>
        <a:off x="1209819" y="3930051"/>
        <a:ext cx="5418984" cy="10474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62F8C8-3932-4B6E-B41F-929B8CA61AF9}">
      <dsp:nvSpPr>
        <dsp:cNvPr id="0" name=""/>
        <dsp:cNvSpPr/>
      </dsp:nvSpPr>
      <dsp:spPr>
        <a:xfrm>
          <a:off x="0" y="3890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41E34A4-1791-4554-BFB8-FB27A71632D9}">
      <dsp:nvSpPr>
        <dsp:cNvPr id="0" name=""/>
        <dsp:cNvSpPr/>
      </dsp:nvSpPr>
      <dsp:spPr>
        <a:xfrm>
          <a:off x="250661" y="190332"/>
          <a:ext cx="455748" cy="45574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EA3F3A-B941-4E4A-A1B1-8890D668E2EB}">
      <dsp:nvSpPr>
        <dsp:cNvPr id="0" name=""/>
        <dsp:cNvSpPr/>
      </dsp:nvSpPr>
      <dsp:spPr>
        <a:xfrm>
          <a:off x="957071" y="3890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What are the limitations or flaws in the evidence?</a:t>
          </a:r>
          <a:endParaRPr lang="en-US" sz="1900" kern="1200"/>
        </a:p>
      </dsp:txBody>
      <dsp:txXfrm>
        <a:off x="957071" y="3890"/>
        <a:ext cx="5671732" cy="828633"/>
      </dsp:txXfrm>
    </dsp:sp>
    <dsp:sp modelId="{A80144AE-D404-4416-A31F-D906C965C581}">
      <dsp:nvSpPr>
        <dsp:cNvPr id="0" name=""/>
        <dsp:cNvSpPr/>
      </dsp:nvSpPr>
      <dsp:spPr>
        <a:xfrm>
          <a:off x="0" y="1039682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276562-EFF3-4750-8392-42034280B620}">
      <dsp:nvSpPr>
        <dsp:cNvPr id="0" name=""/>
        <dsp:cNvSpPr/>
      </dsp:nvSpPr>
      <dsp:spPr>
        <a:xfrm>
          <a:off x="250661" y="1226124"/>
          <a:ext cx="455748" cy="45574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9F9110F-7CF1-40FA-8EDA-DA0C429511E7}">
      <dsp:nvSpPr>
        <dsp:cNvPr id="0" name=""/>
        <dsp:cNvSpPr/>
      </dsp:nvSpPr>
      <dsp:spPr>
        <a:xfrm>
          <a:off x="957071" y="1039682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Can the theory be disproved or is it too general?</a:t>
          </a:r>
          <a:endParaRPr lang="en-US" sz="1900" kern="1200"/>
        </a:p>
      </dsp:txBody>
      <dsp:txXfrm>
        <a:off x="957071" y="1039682"/>
        <a:ext cx="5671732" cy="828633"/>
      </dsp:txXfrm>
    </dsp:sp>
    <dsp:sp modelId="{E18A2831-23B0-4E14-9AA8-1D1851064CC8}">
      <dsp:nvSpPr>
        <dsp:cNvPr id="0" name=""/>
        <dsp:cNvSpPr/>
      </dsp:nvSpPr>
      <dsp:spPr>
        <a:xfrm>
          <a:off x="0" y="2075473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58A1DC-06B0-4E01-95A5-2602473FB0C0}">
      <dsp:nvSpPr>
        <dsp:cNvPr id="0" name=""/>
        <dsp:cNvSpPr/>
      </dsp:nvSpPr>
      <dsp:spPr>
        <a:xfrm>
          <a:off x="250661" y="2261916"/>
          <a:ext cx="455748" cy="45574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D1ABB9A-39C4-458E-92FC-986EE39EF886}">
      <dsp:nvSpPr>
        <dsp:cNvPr id="0" name=""/>
        <dsp:cNvSpPr/>
      </dsp:nvSpPr>
      <dsp:spPr>
        <a:xfrm>
          <a:off x="957071" y="2075473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What examples would prove the opposite theory?</a:t>
          </a:r>
          <a:endParaRPr lang="en-US" sz="1900" kern="1200"/>
        </a:p>
      </dsp:txBody>
      <dsp:txXfrm>
        <a:off x="957071" y="2075473"/>
        <a:ext cx="5671732" cy="828633"/>
      </dsp:txXfrm>
    </dsp:sp>
    <dsp:sp modelId="{EFFF6088-9710-4840-B3B3-C81FD5439DB2}">
      <dsp:nvSpPr>
        <dsp:cNvPr id="0" name=""/>
        <dsp:cNvSpPr/>
      </dsp:nvSpPr>
      <dsp:spPr>
        <a:xfrm>
          <a:off x="0" y="3111265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A0C8E6-1744-4B20-8E77-AE09790A47BD}">
      <dsp:nvSpPr>
        <dsp:cNvPr id="0" name=""/>
        <dsp:cNvSpPr/>
      </dsp:nvSpPr>
      <dsp:spPr>
        <a:xfrm>
          <a:off x="250661" y="3297708"/>
          <a:ext cx="455748" cy="45574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0EC0D8-05B8-4E9C-920A-0CF8C21B2E8C}">
      <dsp:nvSpPr>
        <dsp:cNvPr id="0" name=""/>
        <dsp:cNvSpPr/>
      </dsp:nvSpPr>
      <dsp:spPr>
        <a:xfrm>
          <a:off x="957071" y="3111265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What would you expect to come next?</a:t>
          </a:r>
          <a:endParaRPr lang="en-US" sz="1900" kern="1200"/>
        </a:p>
      </dsp:txBody>
      <dsp:txXfrm>
        <a:off x="957071" y="3111265"/>
        <a:ext cx="5671732" cy="828633"/>
      </dsp:txXfrm>
    </dsp:sp>
    <dsp:sp modelId="{AC2B7808-A2ED-4AE4-9CE0-05211B426C57}">
      <dsp:nvSpPr>
        <dsp:cNvPr id="0" name=""/>
        <dsp:cNvSpPr/>
      </dsp:nvSpPr>
      <dsp:spPr>
        <a:xfrm>
          <a:off x="0" y="4147057"/>
          <a:ext cx="6628804" cy="82863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E3BE24-02AF-4269-9919-46CD2F8FA524}">
      <dsp:nvSpPr>
        <dsp:cNvPr id="0" name=""/>
        <dsp:cNvSpPr/>
      </dsp:nvSpPr>
      <dsp:spPr>
        <a:xfrm>
          <a:off x="250661" y="4333499"/>
          <a:ext cx="455748" cy="45574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50734A-9C6E-43DC-8072-04117CE5644B}">
      <dsp:nvSpPr>
        <dsp:cNvPr id="0" name=""/>
        <dsp:cNvSpPr/>
      </dsp:nvSpPr>
      <dsp:spPr>
        <a:xfrm>
          <a:off x="957071" y="4147057"/>
          <a:ext cx="5671732" cy="8286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97" tIns="87697" rIns="87697" bIns="87697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kern="1200"/>
            <a:t>What would you like to ask the author?</a:t>
          </a:r>
          <a:endParaRPr lang="en-US" sz="1900" kern="1200"/>
        </a:p>
      </dsp:txBody>
      <dsp:txXfrm>
        <a:off x="957071" y="4147057"/>
        <a:ext cx="5671732" cy="8286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44089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4879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24664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1314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4451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915154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91917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9067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8653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539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3597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66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236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131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3481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3211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FFC71-E6BE-42AE-B1B6-4467FEE8250D}" type="datetimeFigureOut">
              <a:rPr lang="cs-CZ" smtClean="0"/>
              <a:t>08.10.2020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45373F4-B7B0-480F-914D-A2065084575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00171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  <p:sldLayoutId id="2147483956" r:id="rId14"/>
    <p:sldLayoutId id="2147483957" r:id="rId15"/>
    <p:sldLayoutId id="214748395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3843375" cy="5175624"/>
          </a:xfrm>
        </p:spPr>
        <p:txBody>
          <a:bodyPr anchor="ctr">
            <a:normAutofit/>
          </a:bodyPr>
          <a:lstStyle/>
          <a:p>
            <a:r>
              <a:rPr lang="cs-CZ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Reading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Skills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for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cs-CZ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Academic</a:t>
            </a:r>
            <a:r>
              <a:rPr lang="cs-CZ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Study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E5424B4-5746-436C-83BE-E4C146687F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80453" y="609601"/>
            <a:ext cx="5592417" cy="517562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When you start a university course, you will have the same problem as every other student: how to get through the vast amount of reading given for each course. There is not enough time to read everything line by line. You need to be able to </a:t>
            </a:r>
            <a:r>
              <a:rPr lang="en-GB" sz="2400" b="1" dirty="0">
                <a:solidFill>
                  <a:srgbClr val="FFFFFF"/>
                </a:solidFill>
              </a:rPr>
              <a:t>read efficiently.</a:t>
            </a:r>
            <a:r>
              <a:rPr lang="en-GB" sz="2400" dirty="0">
                <a:solidFill>
                  <a:srgbClr val="FFFFFF"/>
                </a:solidFill>
              </a:rPr>
              <a:t> </a:t>
            </a:r>
            <a:endParaRPr lang="cs-CZ" sz="2400" dirty="0">
              <a:solidFill>
                <a:srgbClr val="FFFFFF"/>
              </a:solidFill>
            </a:endParaRPr>
          </a:p>
          <a:p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19665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D920209C-E85B-4D6F-A56F-724F5ADA81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44" name="Straight Connector 43">
              <a:extLst>
                <a:ext uri="{FF2B5EF4-FFF2-40B4-BE49-F238E27FC236}">
                  <a16:creationId xmlns:a16="http://schemas.microsoft.com/office/drawing/2014/main" id="{9125522E-1DFD-4F78-912B-B922A2D39DA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FDA72C10-FE9D-49B3-80CB-A7EE8BCB38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23">
              <a:extLst>
                <a:ext uri="{FF2B5EF4-FFF2-40B4-BE49-F238E27FC236}">
                  <a16:creationId xmlns:a16="http://schemas.microsoft.com/office/drawing/2014/main" id="{6E7DF470-1055-45E4-AB9D-11E42EC53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7" name="Rectangle 25">
              <a:extLst>
                <a:ext uri="{FF2B5EF4-FFF2-40B4-BE49-F238E27FC236}">
                  <a16:creationId xmlns:a16="http://schemas.microsoft.com/office/drawing/2014/main" id="{6AA35CFF-3837-4B7F-B875-718AC2E14EE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8" name="Isosceles Triangle 47">
              <a:extLst>
                <a:ext uri="{FF2B5EF4-FFF2-40B4-BE49-F238E27FC236}">
                  <a16:creationId xmlns:a16="http://schemas.microsoft.com/office/drawing/2014/main" id="{62F41804-A347-47E3-8BD8-BD00CF2F64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Rectangle 27">
              <a:extLst>
                <a:ext uri="{FF2B5EF4-FFF2-40B4-BE49-F238E27FC236}">
                  <a16:creationId xmlns:a16="http://schemas.microsoft.com/office/drawing/2014/main" id="{76894B81-EE9C-4546-BCFA-DD9ED2C0AD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0" name="Rectangle 28">
              <a:extLst>
                <a:ext uri="{FF2B5EF4-FFF2-40B4-BE49-F238E27FC236}">
                  <a16:creationId xmlns:a16="http://schemas.microsoft.com/office/drawing/2014/main" id="{3AF181D1-71AC-43D8-A6E1-D4C488D5DC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29">
              <a:extLst>
                <a:ext uri="{FF2B5EF4-FFF2-40B4-BE49-F238E27FC236}">
                  <a16:creationId xmlns:a16="http://schemas.microsoft.com/office/drawing/2014/main" id="{4132D661-917C-4D2D-8E37-8590B55D9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2" name="Isosceles Triangle 51">
              <a:extLst>
                <a:ext uri="{FF2B5EF4-FFF2-40B4-BE49-F238E27FC236}">
                  <a16:creationId xmlns:a16="http://schemas.microsoft.com/office/drawing/2014/main" id="{7969643D-8B71-434D-A235-68CB241F9D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3" name="Isosceles Triangle 52">
              <a:extLst>
                <a:ext uri="{FF2B5EF4-FFF2-40B4-BE49-F238E27FC236}">
                  <a16:creationId xmlns:a16="http://schemas.microsoft.com/office/drawing/2014/main" id="{DF15C24A-4BCF-47C0-B2FA-76A0EF3384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9F4444CE-BC8D-4D61-B303-4C05614E62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Isosceles Triangle 56">
            <a:extLst>
              <a:ext uri="{FF2B5EF4-FFF2-40B4-BE49-F238E27FC236}">
                <a16:creationId xmlns:a16="http://schemas.microsoft.com/office/drawing/2014/main" id="{73772B81-181F-48B7-8826-4D9686D15D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9" name="Isosceles Triangle 58">
            <a:extLst>
              <a:ext uri="{FF2B5EF4-FFF2-40B4-BE49-F238E27FC236}">
                <a16:creationId xmlns:a16="http://schemas.microsoft.com/office/drawing/2014/main" id="{B2205F6E-03C6-4E92-877C-E2482F6599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38" name="Zástupný symbol pro obsah 2">
            <a:extLst>
              <a:ext uri="{FF2B5EF4-FFF2-40B4-BE49-F238E27FC236}">
                <a16:creationId xmlns:a16="http://schemas.microsoft.com/office/drawing/2014/main" id="{B30E29EB-F246-4CC5-A099-EB3EF30BA171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681531905"/>
              </p:ext>
            </p:extLst>
          </p:nvPr>
        </p:nvGraphicFramePr>
        <p:xfrm>
          <a:off x="1286933" y="375871"/>
          <a:ext cx="9618133" cy="56661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9894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B5F7E3B-C5F1-40E0-A491-558BAFBC11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241804" y="1460500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Nadpis 1">
            <a:extLst>
              <a:ext uri="{FF2B5EF4-FFF2-40B4-BE49-F238E27FC236}">
                <a16:creationId xmlns:a16="http://schemas.microsoft.com/office/drawing/2014/main" id="{22DE7BC4-FA51-42F5-8DA2-7209D2F5F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7" y="816638"/>
            <a:ext cx="3367359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Previewing</a:t>
            </a:r>
            <a:br>
              <a:rPr lang="cs-CZ" dirty="0"/>
            </a:br>
            <a:r>
              <a:rPr lang="en-US" dirty="0"/>
              <a:t>&amp;</a:t>
            </a:r>
            <a:br>
              <a:rPr lang="cs-CZ" dirty="0"/>
            </a:br>
            <a:r>
              <a:rPr lang="cs-CZ" dirty="0" err="1"/>
              <a:t>Skimming</a:t>
            </a:r>
            <a:br>
              <a:rPr lang="cs-CZ" dirty="0"/>
            </a:b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4D7DF7-95BF-4C9B-89E3-216E7189DE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816638"/>
            <a:ext cx="4619706" cy="5224724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>
                <a:effectLst/>
              </a:rPr>
              <a:t>When you pick up a book for the first time, </a:t>
            </a:r>
            <a:r>
              <a:rPr lang="en-US" b="1" dirty="0">
                <a:effectLst/>
              </a:rPr>
              <a:t>preview </a:t>
            </a:r>
            <a:r>
              <a:rPr lang="en-US" dirty="0">
                <a:effectLst/>
              </a:rPr>
              <a:t>it: </a:t>
            </a:r>
          </a:p>
          <a:p>
            <a:r>
              <a:rPr lang="en-US" dirty="0">
                <a:effectLst/>
              </a:rPr>
              <a:t>use </a:t>
            </a:r>
            <a:r>
              <a:rPr lang="en-US" b="1" dirty="0">
                <a:effectLst/>
              </a:rPr>
              <a:t>the index</a:t>
            </a:r>
            <a:r>
              <a:rPr lang="en-US" dirty="0">
                <a:effectLst/>
              </a:rPr>
              <a:t>, </a:t>
            </a:r>
            <a:r>
              <a:rPr lang="en-US" b="1" dirty="0">
                <a:effectLst/>
              </a:rPr>
              <a:t>the preface</a:t>
            </a:r>
            <a:r>
              <a:rPr lang="en-US" dirty="0">
                <a:effectLst/>
              </a:rPr>
              <a:t>, </a:t>
            </a:r>
            <a:r>
              <a:rPr lang="en-US" b="1" dirty="0">
                <a:effectLst/>
              </a:rPr>
              <a:t>the blurb </a:t>
            </a:r>
            <a:r>
              <a:rPr lang="en-US" dirty="0">
                <a:effectLst/>
              </a:rPr>
              <a:t>(publisher's comments on the cover), </a:t>
            </a:r>
            <a:r>
              <a:rPr lang="en-US" b="1" dirty="0">
                <a:effectLst/>
              </a:rPr>
              <a:t>the table of contents</a:t>
            </a:r>
            <a:r>
              <a:rPr lang="en-US" dirty="0">
                <a:effectLst/>
              </a:rPr>
              <a:t> and </a:t>
            </a:r>
            <a:r>
              <a:rPr lang="en-US" b="1" dirty="0">
                <a:effectLst/>
              </a:rPr>
              <a:t>glance</a:t>
            </a:r>
            <a:r>
              <a:rPr lang="en-US" dirty="0">
                <a:effectLst/>
              </a:rPr>
              <a:t> through it rapidly in order to identify </a:t>
            </a:r>
            <a:r>
              <a:rPr lang="en-US" dirty="0"/>
              <a:t>the main points</a:t>
            </a:r>
            <a:r>
              <a:rPr lang="en-US" dirty="0">
                <a:effectLst/>
              </a:rPr>
              <a:t>.</a:t>
            </a:r>
          </a:p>
          <a:p>
            <a:r>
              <a:rPr lang="en-US" dirty="0"/>
              <a:t>When you think you have identified relevant sections, </a:t>
            </a:r>
            <a:r>
              <a:rPr lang="en-US" b="1" dirty="0"/>
              <a:t>skim</a:t>
            </a:r>
            <a:r>
              <a:rPr lang="en-US" dirty="0"/>
              <a:t> through them, read the conclusion perhaps, to be sure they are relevant.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9230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9">
            <a:extLst>
              <a:ext uri="{FF2B5EF4-FFF2-40B4-BE49-F238E27FC236}">
                <a16:creationId xmlns:a16="http://schemas.microsoft.com/office/drawing/2014/main" id="{B0C96C29-CE7B-4DF3-8A0D-431AE02512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Nadpis 3">
            <a:extLst>
              <a:ext uri="{FF2B5EF4-FFF2-40B4-BE49-F238E27FC236}">
                <a16:creationId xmlns:a16="http://schemas.microsoft.com/office/drawing/2014/main" id="{BF0E5F8B-23F6-4F7C-B558-DCE06BAAF8B4}"/>
              </a:ext>
            </a:extLst>
          </p:cNvPr>
          <p:cNvSpPr txBox="1">
            <a:spLocks/>
          </p:cNvSpPr>
          <p:nvPr/>
        </p:nvSpPr>
        <p:spPr>
          <a:xfrm>
            <a:off x="1043950" y="1179151"/>
            <a:ext cx="3300646" cy="446388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cs-CZ" b="1" dirty="0"/>
              <a:t>Y</a:t>
            </a:r>
            <a:r>
              <a:rPr lang="en-GB" b="1" dirty="0" err="1"/>
              <a:t>ou</a:t>
            </a:r>
            <a:r>
              <a:rPr lang="en-GB" b="1" dirty="0"/>
              <a:t> will need to practise:</a:t>
            </a:r>
            <a:br>
              <a:rPr lang="cs-CZ" b="1" dirty="0"/>
            </a:br>
            <a:br>
              <a:rPr lang="cs-CZ" b="1" dirty="0"/>
            </a:br>
            <a:endParaRPr lang="cs-CZ" b="1" dirty="0"/>
          </a:p>
        </p:txBody>
      </p:sp>
      <p:sp>
        <p:nvSpPr>
          <p:cNvPr id="4" name="Isosceles Triangle 11">
            <a:extLst>
              <a:ext uri="{FF2B5EF4-FFF2-40B4-BE49-F238E27FC236}">
                <a16:creationId xmlns:a16="http://schemas.microsoft.com/office/drawing/2014/main" id="{9ABD3207-C70F-4117-AF19-A84D610CD4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5" name="Straight Connector 13">
            <a:extLst>
              <a:ext uri="{FF2B5EF4-FFF2-40B4-BE49-F238E27FC236}">
                <a16:creationId xmlns:a16="http://schemas.microsoft.com/office/drawing/2014/main" id="{271E644A-4AF9-49BE-B5C4-01E7BCB7F9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0BD3580B-6782-4F49-9053-56C519A2D310}"/>
              </a:ext>
            </a:extLst>
          </p:cNvPr>
          <p:cNvSpPr txBox="1">
            <a:spLocks/>
          </p:cNvSpPr>
          <p:nvPr/>
        </p:nvSpPr>
        <p:spPr>
          <a:xfrm>
            <a:off x="4978918" y="1109145"/>
            <a:ext cx="6341016" cy="46039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Understanding meaning: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deducing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inferring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meaning of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unfamiliar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words and word groups;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within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sentence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/complex sentences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implications - information not explicitly stated, conceptual meaning, e.g. comparison, purpose, cause, effect.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relationships in the text: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 structure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communicative value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sentences; 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relations between the parts of a text through lexical and grammatical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cohesion devices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and indicators in discourse.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Isosceles Triangle 15">
            <a:extLst>
              <a:ext uri="{FF2B5EF4-FFF2-40B4-BE49-F238E27FC236}">
                <a16:creationId xmlns:a16="http://schemas.microsoft.com/office/drawing/2014/main" id="{6934E0F6-F0B0-4AF7-A039-B773D29FA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0722437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3">
            <a:extLst>
              <a:ext uri="{FF2B5EF4-FFF2-40B4-BE49-F238E27FC236}">
                <a16:creationId xmlns:a16="http://schemas.microsoft.com/office/drawing/2014/main" id="{2F99646B-3676-4570-AA34-CCDDDC026647}"/>
              </a:ext>
            </a:extLst>
          </p:cNvPr>
          <p:cNvSpPr txBox="1">
            <a:spLocks/>
          </p:cNvSpPr>
          <p:nvPr/>
        </p:nvSpPr>
        <p:spPr>
          <a:xfrm>
            <a:off x="1043950" y="1179151"/>
            <a:ext cx="3300646" cy="4463889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br>
              <a:rPr lang="cs-CZ" b="1" dirty="0"/>
            </a:br>
            <a:br>
              <a:rPr lang="cs-CZ" b="1" dirty="0"/>
            </a:br>
            <a:endParaRPr lang="cs-CZ" b="1" dirty="0"/>
          </a:p>
        </p:txBody>
      </p:sp>
      <p:sp>
        <p:nvSpPr>
          <p:cNvPr id="6" name="Zástupný symbol pro obsah 4">
            <a:extLst>
              <a:ext uri="{FF2B5EF4-FFF2-40B4-BE49-F238E27FC236}">
                <a16:creationId xmlns:a16="http://schemas.microsoft.com/office/drawing/2014/main" id="{D8274C79-2FD7-4A51-AC67-D98B111A52AA}"/>
              </a:ext>
            </a:extLst>
          </p:cNvPr>
          <p:cNvSpPr txBox="1">
            <a:spLocks/>
          </p:cNvSpPr>
          <p:nvPr/>
        </p:nvSpPr>
        <p:spPr>
          <a:xfrm>
            <a:off x="1043950" y="1158152"/>
            <a:ext cx="8742988" cy="5471248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Understanding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important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points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cs-C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distinguishing the main ideas from supporting detail;</a:t>
            </a:r>
          </a:p>
          <a:p>
            <a:pPr lvl="1"/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recognising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unsupported claims and claims supported by evidence – fact from opinion;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extracting salient points to </a:t>
            </a:r>
            <a:r>
              <a:rPr lang="en-US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summarise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following an argument;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critically/evaluating the text.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Reading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efficiently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surveying the text, chapter/article, paragraphs, skimming for gist/general impression;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scanning to locate specifically required information; </a:t>
            </a:r>
          </a:p>
          <a:p>
            <a:pPr lvl="1"/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reading quickly.</a:t>
            </a:r>
          </a:p>
          <a:p>
            <a:r>
              <a:rPr lang="cs-CZ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Note-taking</a:t>
            </a:r>
            <a:r>
              <a:rPr lang="cs-C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separate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presentation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unit)</a:t>
            </a:r>
          </a:p>
        </p:txBody>
      </p:sp>
    </p:spTree>
    <p:extLst>
      <p:ext uri="{BB962C8B-B14F-4D97-AF65-F5344CB8AC3E}">
        <p14:creationId xmlns:p14="http://schemas.microsoft.com/office/powerpoint/2010/main" val="1291384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GB" b="1" dirty="0"/>
              <a:t>Active reading</a:t>
            </a:r>
            <a:br>
              <a:rPr lang="cs-CZ" dirty="0"/>
            </a:b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Keep focused on your reading goals. </a:t>
            </a: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One way to do this is to ask questions as you read and try to read actively and creatively. It is a good idea to think of your own subject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GB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related questions but the following may be generally useful</a:t>
            </a:r>
            <a: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cs-C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260136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4400" b="1"/>
              <a:t>Collecting information</a:t>
            </a:r>
            <a:br>
              <a:rPr lang="cs-CZ" sz="4400"/>
            </a:br>
            <a:endParaRPr lang="cs-CZ" sz="44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5F94ED34-6819-406F-AEC2-8EF6426718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2380600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483499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55AE6B0-AC9E-4167-806F-E9DB135FC4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52481" y="1382486"/>
            <a:ext cx="3547581" cy="4093028"/>
          </a:xfrm>
        </p:spPr>
        <p:txBody>
          <a:bodyPr anchor="ctr">
            <a:normAutofit/>
          </a:bodyPr>
          <a:lstStyle/>
          <a:p>
            <a:r>
              <a:rPr lang="en-GB" sz="4400" b="1"/>
              <a:t>Questioning the writing</a:t>
            </a:r>
            <a:br>
              <a:rPr lang="cs-CZ" sz="4400"/>
            </a:br>
            <a:endParaRPr lang="cs-CZ" sz="44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3523416A-383B-4FDC-B4C9-D8EDDFE9C0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29267" y="-8467"/>
            <a:ext cx="4766733" cy="6866467"/>
            <a:chOff x="7425267" y="-8467"/>
            <a:chExt cx="4766733" cy="6866467"/>
          </a:xfrm>
        </p:grpSpPr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B0D29D5-3F7C-4197-821B-6D60A66CC0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BFBFBF">
                  <a:alpha val="75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347FB49A-3541-428A-AADE-682A3C5056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rgbClr val="BFBFBF">
                  <a:alpha val="80000"/>
                </a:srgb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Rectangle 23">
              <a:extLst>
                <a:ext uri="{FF2B5EF4-FFF2-40B4-BE49-F238E27FC236}">
                  <a16:creationId xmlns:a16="http://schemas.microsoft.com/office/drawing/2014/main" id="{D96F53DC-08F1-42C6-B558-B83D54B276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5">
              <a:extLst>
                <a:ext uri="{FF2B5EF4-FFF2-40B4-BE49-F238E27FC236}">
                  <a16:creationId xmlns:a16="http://schemas.microsoft.com/office/drawing/2014/main" id="{AFE48CAF-A51C-463F-A570-ED99439A5C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Isosceles Triangle 15">
              <a:extLst>
                <a:ext uri="{FF2B5EF4-FFF2-40B4-BE49-F238E27FC236}">
                  <a16:creationId xmlns:a16="http://schemas.microsoft.com/office/drawing/2014/main" id="{01F0C48B-50FF-4351-8207-16D0960483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300384B6-5ED6-4F91-A548-B706D837513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8">
              <a:extLst>
                <a:ext uri="{FF2B5EF4-FFF2-40B4-BE49-F238E27FC236}">
                  <a16:creationId xmlns:a16="http://schemas.microsoft.com/office/drawing/2014/main" id="{337AFFAE-C182-463C-9459-8AB3C69D9A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10ACF17-C3F0-42BF-BDEB-D079277121E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Isosceles Triangle 19">
              <a:extLst>
                <a:ext uri="{FF2B5EF4-FFF2-40B4-BE49-F238E27FC236}">
                  <a16:creationId xmlns:a16="http://schemas.microsoft.com/office/drawing/2014/main" id="{E804EFD0-B84E-476F-9FC6-6C4A42EA00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87BD1F4E-A66D-4C06-86DA-8D56CA7A3B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7719" y="0"/>
            <a:ext cx="621428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Zástupný symbol pro obsah 2">
            <a:extLst>
              <a:ext uri="{FF2B5EF4-FFF2-40B4-BE49-F238E27FC236}">
                <a16:creationId xmlns:a16="http://schemas.microsoft.com/office/drawing/2014/main" id="{9F866351-5147-4235-9381-509B0945BD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414435"/>
              </p:ext>
            </p:extLst>
          </p:nvPr>
        </p:nvGraphicFramePr>
        <p:xfrm>
          <a:off x="4916553" y="944563"/>
          <a:ext cx="6628804" cy="49795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8379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GB" b="1" dirty="0"/>
              <a:t>Forming your own opinion</a:t>
            </a:r>
            <a:br>
              <a:rPr lang="cs-CZ" dirty="0"/>
            </a:br>
            <a:endParaRPr lang="cs-CZ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dirty="0"/>
          </a:p>
          <a:p>
            <a:pPr lvl="0"/>
            <a:r>
              <a:rPr lang="en-GB" sz="2400" dirty="0"/>
              <a:t>How does this fit in with my own theory/beliefs?</a:t>
            </a:r>
            <a:endParaRPr lang="cs-CZ" sz="2400" dirty="0"/>
          </a:p>
          <a:p>
            <a:pPr lvl="0"/>
            <a:r>
              <a:rPr lang="en-GB" sz="2400" dirty="0"/>
              <a:t>How does it fit with the opposite theory/beliefs?</a:t>
            </a:r>
            <a:endParaRPr lang="cs-CZ" sz="2400" dirty="0"/>
          </a:p>
          <a:p>
            <a:pPr lvl="0"/>
            <a:r>
              <a:rPr lang="en-GB" sz="2400" dirty="0"/>
              <a:t>Is my own theory/beliefs still </a:t>
            </a:r>
            <a:r>
              <a:rPr lang="en-GB" sz="2400" b="1" dirty="0"/>
              <a:t>valid</a:t>
            </a:r>
            <a:r>
              <a:rPr lang="en-GB" sz="2400" dirty="0"/>
              <a:t>?</a:t>
            </a:r>
            <a:endParaRPr lang="cs-CZ" sz="2400" dirty="0"/>
          </a:p>
          <a:p>
            <a:pPr lvl="0"/>
            <a:r>
              <a:rPr lang="en-GB" sz="2400" dirty="0"/>
              <a:t>Am I surprised?</a:t>
            </a:r>
            <a:endParaRPr lang="cs-CZ" sz="2400" dirty="0"/>
          </a:p>
          <a:p>
            <a:pPr lvl="0"/>
            <a:r>
              <a:rPr lang="en-GB" sz="2400" dirty="0"/>
              <a:t>Do I agree?</a:t>
            </a:r>
            <a:endParaRPr lang="cs-CZ" sz="2400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66181350"/>
      </p:ext>
    </p:extLst>
  </p:cSld>
  <p:clrMapOvr>
    <a:masterClrMapping/>
  </p:clrMapOvr>
</p:sld>
</file>

<file path=ppt/theme/theme1.xml><?xml version="1.0" encoding="utf-8"?>
<a:theme xmlns:a="http://schemas.openxmlformats.org/drawingml/2006/main" name="Fazeta">
  <a:themeElements>
    <a:clrScheme name="Faz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z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z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579</Words>
  <Application>Microsoft Office PowerPoint</Application>
  <PresentationFormat>Širokoúhlá obrazovka</PresentationFormat>
  <Paragraphs>54</Paragraphs>
  <Slides>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4" baseType="lpstr">
      <vt:lpstr>Arial</vt:lpstr>
      <vt:lpstr>Times New Roman</vt:lpstr>
      <vt:lpstr>Trebuchet MS</vt:lpstr>
      <vt:lpstr>Wingdings 3</vt:lpstr>
      <vt:lpstr>Fazeta</vt:lpstr>
      <vt:lpstr>Reading Skills for Academic Study</vt:lpstr>
      <vt:lpstr>Prezentace aplikace PowerPoint</vt:lpstr>
      <vt:lpstr>Previewing &amp; Skimming </vt:lpstr>
      <vt:lpstr>Prezentace aplikace PowerPoint</vt:lpstr>
      <vt:lpstr>Prezentace aplikace PowerPoint</vt:lpstr>
      <vt:lpstr>Active reading </vt:lpstr>
      <vt:lpstr>Collecting information </vt:lpstr>
      <vt:lpstr>Questioning the writing </vt:lpstr>
      <vt:lpstr>Forming your own opinion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Reading Skills for Academic Study</dc:title>
  <dc:creator>M</dc:creator>
  <cp:lastModifiedBy>M</cp:lastModifiedBy>
  <cp:revision>1</cp:revision>
  <dcterms:created xsi:type="dcterms:W3CDTF">2020-10-08T12:26:34Z</dcterms:created>
  <dcterms:modified xsi:type="dcterms:W3CDTF">2020-10-08T12:28:23Z</dcterms:modified>
</cp:coreProperties>
</file>