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8" r:id="rId5"/>
    <p:sldId id="260" r:id="rId6"/>
    <p:sldId id="259" r:id="rId7"/>
    <p:sldId id="257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1B8DEA-51BE-F2F3-4AB5-1C00284CE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9AB9244-56D4-648C-3F79-7C136F9DF7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24CCD0-13BD-27FC-DAB6-6173F2238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A76E5-B32C-49A5-BC8B-745C9F33EB10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BC5316-F11B-7C30-4846-33CFEB5EF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FC39B6-F3FA-2CB0-0C87-13BD01B5B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68D-5599-4BD0-B0CF-513D533E1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574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D6A64E-F05E-B0A2-AA99-08CD9B703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574FF04-F372-B449-ACDA-21A356686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624207E-FDC1-EC91-C9AB-B963458ED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A76E5-B32C-49A5-BC8B-745C9F33EB10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95BD79-941D-9112-A8BB-2104E949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84E28BA-A684-147D-CE57-D51A9CBA4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68D-5599-4BD0-B0CF-513D533E1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3619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CBD0589-EDCF-3328-E59B-8196B951E1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2F37C02-B5AC-1936-9AA8-FFE742895E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2AC600-9174-E7A3-E894-12136E685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A76E5-B32C-49A5-BC8B-745C9F33EB10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54C11AA-9BDB-A6D2-0891-58C313EE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C74CFCB-77E1-5B56-9C9A-6D7FF211A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68D-5599-4BD0-B0CF-513D533E1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6890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E45F07-6D0E-5267-BD64-D556AB511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8DF000-0952-E1E7-C13D-C1D5D4A36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0B7D04C-FCDF-EECB-64F1-47068DDC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A76E5-B32C-49A5-BC8B-745C9F33EB10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AE19266-A097-C187-D57D-DE1D56EE9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2C091D7-6B07-1542-05F5-8D399FC08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68D-5599-4BD0-B0CF-513D533E1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3485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7FE41C-1E59-412D-73E0-C541CA7EE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B2AA010-CFFD-2498-16ED-BD6FAC343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45A82A-06E9-6A4D-7C88-D05D39E77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A76E5-B32C-49A5-BC8B-745C9F33EB10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44CD03C-7D07-430E-248B-3C54868F1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02652A-70D2-74FE-A48F-08E5DA013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68D-5599-4BD0-B0CF-513D533E1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17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36E3B9-5DD4-6136-3822-B4ACA41AB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7C7EE2-2405-F078-3BFB-BA5DDC869E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23A404-7EB6-4F06-AAB8-6099A45AC5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0678B8E-B8BC-7EA5-755A-FAD341EFF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A76E5-B32C-49A5-BC8B-745C9F33EB10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4D3C73E-E16C-2429-E014-87932ABB5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5A69496-67FC-82C3-6B72-D47DBA426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68D-5599-4BD0-B0CF-513D533E1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0182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3CC9AF-803D-D2F7-C61F-E00D58605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B579297-B14C-4CEB-BB1D-8718FC98A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FB9A645-730F-964B-7D3D-73D2E384B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F6D5B67-5361-D5CD-B613-85DD43E325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9D35637-EA14-FAB1-9F01-69044B8C3E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A60B544-BD37-264E-50C0-6377F1220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A76E5-B32C-49A5-BC8B-745C9F33EB10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C9EE66E-F85D-2F6B-62B3-60990336A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DA90B9F-0FE5-3119-9BBC-A321D24EE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68D-5599-4BD0-B0CF-513D533E1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2980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EDBF7A-6CAE-63FB-1B55-0B2782FA9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3910BA2-47AD-8330-6EC5-E45EBBD1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A76E5-B32C-49A5-BC8B-745C9F33EB10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6723FA8-9012-E563-6367-8797EBD57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FA23432-1310-3417-A942-8144F97B5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68D-5599-4BD0-B0CF-513D533E1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3977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7C154C6-0021-7FD8-FDAB-9C6E3B61A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A76E5-B32C-49A5-BC8B-745C9F33EB10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60AB4B5-34ED-6301-5CA0-BB32A587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5F5CFB5-D6C3-D23A-38B3-19A479F2A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68D-5599-4BD0-B0CF-513D533E1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9857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94F6ED-F28E-D30C-5F20-9D59ABF4A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6139A6-80C9-952B-FDB3-6172C2916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7566242-72B3-BE6A-4777-FBCFD96988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9101767-3863-526C-5616-B4B604AAD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A76E5-B32C-49A5-BC8B-745C9F33EB10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D7AB425-039B-B851-8F65-7721A0086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1CFEAFE-D7A5-F6E6-2CD7-6ADDB0A82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68D-5599-4BD0-B0CF-513D533E1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6927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C8B441-450F-8099-18A5-D9F69D24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804DDF4-CC97-49CC-0572-61D536018A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DB785C8-D50E-B561-A99F-34D46E25C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B032CB8-9AF0-3D69-E89C-E70A9D0AC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A76E5-B32C-49A5-BC8B-745C9F33EB10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94B97E8-3473-BF36-5164-63CB2F3EB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3F072CA-98FF-EAE5-D081-4B9C2C470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2D68D-5599-4BD0-B0CF-513D533E1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6731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DDCEC8A-AD04-0115-7CF8-949A49C18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73226C5-1484-50DD-7E52-D6B38E825D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9EC369-296E-C1B1-2422-5B22B692FC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A76E5-B32C-49A5-BC8B-745C9F33EB10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FE0C87-837E-A5A0-3B60-929A49F6AC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4308C2-787B-B1CE-324E-879803C0A1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2D68D-5599-4BD0-B0CF-513D533E1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0320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D1F742-A788-FE67-1ADE-0C2C399F2A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3411" y="1138988"/>
            <a:ext cx="9144000" cy="3239048"/>
          </a:xfrm>
        </p:spPr>
        <p:txBody>
          <a:bodyPr>
            <a:normAutofit fontScale="90000"/>
          </a:bodyPr>
          <a:lstStyle/>
          <a:p>
            <a:r>
              <a:rPr lang="cs-CZ" dirty="0"/>
              <a:t>JCVI</a:t>
            </a:r>
            <a:br>
              <a:rPr lang="cs-CZ" dirty="0"/>
            </a:br>
            <a:r>
              <a:rPr lang="ru-RU" dirty="0"/>
              <a:t>Европейская конвенция о защите прав человека</a:t>
            </a:r>
            <a:br>
              <a:rPr lang="ru-RU" dirty="0"/>
            </a:br>
            <a:r>
              <a:rPr lang="ru-RU" dirty="0"/>
              <a:t>и основных свобод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1226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E1751FA1-E125-A36B-478F-FDCA992A4790}"/>
              </a:ext>
            </a:extLst>
          </p:cNvPr>
          <p:cNvSpPr txBox="1"/>
          <p:nvPr/>
        </p:nvSpPr>
        <p:spPr>
          <a:xfrm>
            <a:off x="2998124" y="2905780"/>
            <a:ext cx="5597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Какие Вы знаете права человека?</a:t>
            </a:r>
            <a:endParaRPr lang="cs-CZ" sz="2800" b="1" dirty="0"/>
          </a:p>
        </p:txBody>
      </p:sp>
    </p:spTree>
    <p:extLst>
      <p:ext uri="{BB962C8B-B14F-4D97-AF65-F5344CB8AC3E}">
        <p14:creationId xmlns:p14="http://schemas.microsoft.com/office/powerpoint/2010/main" val="3291702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C601C0E-18EE-F696-8CAB-AD7D853E4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255" y="85205"/>
            <a:ext cx="8916786" cy="668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326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31FE013F-8321-0C64-3C94-030161835D29}"/>
              </a:ext>
            </a:extLst>
          </p:cNvPr>
          <p:cNvSpPr txBox="1"/>
          <p:nvPr/>
        </p:nvSpPr>
        <p:spPr>
          <a:xfrm>
            <a:off x="1" y="-51028"/>
            <a:ext cx="12192000" cy="6817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9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ДИСКУССИЯ</a:t>
            </a: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Как вы считаете, одинаково ли понимают «свободу слова» в разных странах Европы?</a:t>
            </a: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Должно ли право отдельной страны иметь приоритет над решениями Европейского суда по правам человека?</a:t>
            </a: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Что важнее, права отдельного человека или интересы государства?</a:t>
            </a: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Как вы думаете, существует ли опасность злоупотребления правами человека (например, когда люди используют их в корыстных целях)?</a:t>
            </a: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Были ли в вашей жизни ситуации, когда вы чувствовали, что ваши права нарушены?</a:t>
            </a: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Считаете ли вы, что некоторые права человека должны иметь ограничения (например, ради безопасности общества)?</a:t>
            </a: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Если бы вы могли изменить или добавить одну статью в Конвенцию, что бы это было?</a:t>
            </a: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Есть ли права, которые, по вашему мнению, защищают человека слишком сильно?</a:t>
            </a: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Могут ли права человека противоречить моральным или религиозным ценностям? Как общество должно решать такие конфликты?</a:t>
            </a: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9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Считаете ли вы, что современная Европа действительно живёт в духе Конвенции, или это больше политический символ? Следует ли применять санкции к государствам, которые систематически нарушают Конвенцию?</a:t>
            </a:r>
            <a:endParaRPr lang="cs-CZ" sz="19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960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7AF0F10-AB74-E276-1AF8-4046FC7C7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978" y="491317"/>
            <a:ext cx="5874154" cy="577979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EE4E04DF-A099-78C0-2F28-92A53E6132CC}"/>
              </a:ext>
            </a:extLst>
          </p:cNvPr>
          <p:cNvSpPr txBox="1"/>
          <p:nvPr/>
        </p:nvSpPr>
        <p:spPr>
          <a:xfrm>
            <a:off x="7076902" y="2365549"/>
            <a:ext cx="42117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 Вы думаете, соблюдаются ли все эти права детей в действительности?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31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411A54C-F182-DB44-04D4-41C4171FF388}"/>
              </a:ext>
            </a:extLst>
          </p:cNvPr>
          <p:cNvSpPr txBox="1"/>
          <p:nvPr/>
        </p:nvSpPr>
        <p:spPr>
          <a:xfrm>
            <a:off x="1014152" y="2192817"/>
            <a:ext cx="10451869" cy="2090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ТЕМЫ ДЛЯ ЭССЕ:</a:t>
            </a:r>
            <a:endParaRPr lang="cs-CZ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Что значит быть свободным в обществе, где всё регулируется законом?</a:t>
            </a:r>
            <a:endParaRPr lang="cs-CZ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Можно ли научить уважению к правам человека без личного опыта их нарушения?</a:t>
            </a:r>
            <a:endParaRPr lang="cs-CZ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Права человека как личный выбор: почему одни готовы за них бороться, а другие нет?</a:t>
            </a:r>
            <a:endParaRPr lang="cs-CZ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Парадокс толерантности: имеет ли право общество ограничивать свободу нетерпимых?</a:t>
            </a:r>
            <a:endParaRPr lang="cs-CZ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Человек, государство и совесть: кто сегодня решает, что справедливо?</a:t>
            </a:r>
            <a:endParaRPr lang="cs-CZ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664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20410_Pochemu_rossiyane_malo_protestuyut">
            <a:hlinkClick r:id="" action="ppaction://media"/>
            <a:extLst>
              <a:ext uri="{FF2B5EF4-FFF2-40B4-BE49-F238E27FC236}">
                <a16:creationId xmlns:a16="http://schemas.microsoft.com/office/drawing/2014/main" id="{4EA8F0E1-268A-3D75-6F4A-6901F5C093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3600" y="3124200"/>
            <a:ext cx="304800" cy="3048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306C3E1F-DC40-7FCF-752F-9C0127062199}"/>
              </a:ext>
            </a:extLst>
          </p:cNvPr>
          <p:cNvSpPr txBox="1"/>
          <p:nvPr/>
        </p:nvSpPr>
        <p:spPr>
          <a:xfrm>
            <a:off x="2560320" y="1584960"/>
            <a:ext cx="73429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Почему россияне мало протестуют? Расскажите своими словами, почему люди не пытаются более активно защитить права человека?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5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3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297</Words>
  <Application>Microsoft Office PowerPoint</Application>
  <PresentationFormat>Širokoúhlá obrazovka</PresentationFormat>
  <Paragraphs>21</Paragraphs>
  <Slides>7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Symbol</vt:lpstr>
      <vt:lpstr>Motiv Office</vt:lpstr>
      <vt:lpstr>JCVI Европейская конвенция о защите прав человека и основных свобод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3</cp:revision>
  <dcterms:created xsi:type="dcterms:W3CDTF">2025-11-19T12:57:24Z</dcterms:created>
  <dcterms:modified xsi:type="dcterms:W3CDTF">2025-11-21T09:59:07Z</dcterms:modified>
</cp:coreProperties>
</file>