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3" r:id="rId5"/>
    <p:sldId id="262" r:id="rId6"/>
    <p:sldId id="259" r:id="rId7"/>
    <p:sldId id="260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8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11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9BA0F2-8577-4C69-AB77-712C7D3DC228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EDFC3D-6E1F-47F0-813C-30CC6661CE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1387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Nido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R. 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Qubein</a:t>
            </a:r>
            <a:endParaRPr lang="cs-CZ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cs-CZ" dirty="0" smtClean="0"/>
              <a:t>Je možné a účelné zjistit, čím je ten který člověk motivován a použít tuto znalost na soustředění jeho energie k firemním cílům a úkolům. Motivace je něco podobného jako voda ve vodovodním potrubí, která má schopnost proudit. Aby proudila, potřebuje k tomu mít příležitost, musíte proto otočit kohoutkem. Chcete-li, aby lidé projevili svou motivaci, musíte jim k tomu vytvořit vhodnou příležitost.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cs-CZ" dirty="0" smtClean="0"/>
              <a:t>Pokud chcete, aby lidé dělali něco pro dobro firmy, musíte lidem ukázat, vysvětlit, co tím získají oni sami. Když to pochopí, budou mít ke konání svůj důvod.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cs-CZ" dirty="0" smtClean="0"/>
              <a:t>Američané začali kupovat malé vozy s nízkou spotřebou pohonných hmot, když jim začaly vadit vysoké ceny benzinu.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cs-CZ" dirty="0" smtClean="0"/>
              <a:t>Když se z něčeho stane osobní záležitost, stane se to pro člověka důležitým. Chystáte-li restrukturalizaci firmy a chcete do toho zapojit zaměstnance, vysvětlete jim, jaký užitek to přinese jim osobně – každému z nich.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cs-CZ" dirty="0" smtClean="0"/>
              <a:t>To vyžaduje aktivně lidem naslouchat a nejen poslouchat, co říkají svými slovy. Pokud máte dost trpělivost a uděláte si na lidi čas, uvolní se, přestanou z vás mít přílišný respekt a začnou vám říkat pravdu o svých problémech a trápeních i o tom, jak to vidí na pracovišti a ve firmě, co jim vadí a překáží, co navrhují a co si přejí.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cs-CZ" dirty="0" smtClean="0"/>
              <a:t>Každý člověk je na něco hrdý. A hrdost těsně souvisí se sebeúctou. Není nic důležitějšího než posilovat sebeúctu zaměstnanců. Člověk s náležitou mírou sebeúcty jedná s respektem se zákazníky i s partnery. Naopak pokud člověk nemá rád svou práci a nemá ani dobré pocity sám ze sebe, bude odpuzovat každého, s kým přijde do styku.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cs-CZ" dirty="0" smtClean="0"/>
              <a:t>A chcete-li změnit chování lidí, musíte změnit jejich pocity, názory, přesvědčení. Pro takovou změnu nestačí výcvik. Je nutné vzdělávání a výchova. Když vzděláváte a vychováváte lidi, jednáte s nimi na hlubší úrovni než při pouhém výcviku dovedností.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cs-CZ" dirty="0" smtClean="0"/>
              <a:t>To je velmi důležitý poznatek. Když mluvíte s lidmi, nereagují na to, co vy říkáte, ale na to, jak rozumí tomu, co říkáte. V tom může být velký rozdíl.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cs-CZ" dirty="0" smtClean="0"/>
              <a:t>Může jít o pozitivní i negativní posilování. Určité chování můžete posilovat tím, že takové chování tolerujete, že za ně poskytujete svoje uznání a případně další výhody nebo odměny. Negativní posilování jsou výtky, tresty, nevýhody. Lidé reagují na tyto formy posilování a přizpůsobují podle toho svoje chování. Chtějí se tak vyhnout trestům a nepříjemnostem a získat maximum výhod. Pokud slovně proklamujete jeden druh chování a ve skutečnosti ale odměňujete a posilujete jiný druh chování, lidé nebudou dbát vašich slov.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cs-CZ" dirty="0" smtClean="0"/>
              <a:t>Jinak vyjádřeno máme sklon omlouvat sami u sebe takové chování, které u druhých vnímáme jako nepřijatelné. Pokud někdo z podřízených přijde pozdě do práce, jsme hned přesvědčeni, že ten člověk je nezodpovědný a nemá zájem o práci. Když ale my sami přijdeme pozdě do práce, je to proto, že jsme například museli splnit určité rodinné povinnosti. Pokud některý ze spolupracovníků projeví nežádoucí chování, nehodnoťme jeho motivy a nesnažme se je měnit. Soustřeďme se pouze na projevené chování. Chování lidí změnit lze, jejich motivy změnit nemůžeme.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lang="cs-CZ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lang="cs-CZ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lang="cs-CZ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lang="cs-CZ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lang="cs-CZ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DFC3D-6E1F-47F0-813C-30CC6661CE7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240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3F1B-2491-4292-B229-334A5893B8CF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74A1-33F3-4084-8A48-97B2673888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871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3F1B-2491-4292-B229-334A5893B8CF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74A1-33F3-4084-8A48-97B2673888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455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3F1B-2491-4292-B229-334A5893B8CF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74A1-33F3-4084-8A48-97B2673888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51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3F1B-2491-4292-B229-334A5893B8CF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74A1-33F3-4084-8A48-97B2673888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799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3F1B-2491-4292-B229-334A5893B8CF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74A1-33F3-4084-8A48-97B2673888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621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3F1B-2491-4292-B229-334A5893B8CF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74A1-33F3-4084-8A48-97B2673888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599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3F1B-2491-4292-B229-334A5893B8CF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74A1-33F3-4084-8A48-97B2673888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243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3F1B-2491-4292-B229-334A5893B8CF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74A1-33F3-4084-8A48-97B2673888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866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3F1B-2491-4292-B229-334A5893B8CF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74A1-33F3-4084-8A48-97B2673888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712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3F1B-2491-4292-B229-334A5893B8CF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74A1-33F3-4084-8A48-97B2673888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089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3F1B-2491-4292-B229-334A5893B8CF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F74A1-33F3-4084-8A48-97B2673888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254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B3F1B-2491-4292-B229-334A5893B8CF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F74A1-33F3-4084-8A48-97B2673888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494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MOTIVACE PRACOVNÍKŮ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707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Desatero motivace - </a:t>
            </a:r>
            <a:r>
              <a:rPr lang="cs-CZ" dirty="0" err="1"/>
              <a:t>Nido</a:t>
            </a:r>
            <a:r>
              <a:rPr lang="cs-CZ" dirty="0"/>
              <a:t> R. </a:t>
            </a:r>
            <a:r>
              <a:rPr lang="cs-CZ" dirty="0" err="1" smtClean="0"/>
              <a:t>Qubein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1. Každý člověk je </a:t>
            </a:r>
            <a:r>
              <a:rPr lang="cs-CZ" dirty="0" smtClean="0"/>
              <a:t>motivován</a:t>
            </a:r>
          </a:p>
          <a:p>
            <a:r>
              <a:rPr lang="cs-CZ" dirty="0" smtClean="0"/>
              <a:t>2</a:t>
            </a:r>
            <a:r>
              <a:rPr lang="cs-CZ" dirty="0"/>
              <a:t>. Lidé dělají věci ze svých vlastních důvodů, ne z </a:t>
            </a:r>
            <a:r>
              <a:rPr lang="cs-CZ" dirty="0" smtClean="0"/>
              <a:t>vašich</a:t>
            </a:r>
            <a:endParaRPr lang="cs-CZ" dirty="0"/>
          </a:p>
          <a:p>
            <a:r>
              <a:rPr lang="cs-CZ" dirty="0"/>
              <a:t>3. Lidé změní svoje chování, pokud jim dosavadní chování začne vadit víc než </a:t>
            </a:r>
            <a:r>
              <a:rPr lang="cs-CZ" dirty="0" smtClean="0"/>
              <a:t>změna</a:t>
            </a:r>
          </a:p>
          <a:p>
            <a:r>
              <a:rPr lang="cs-CZ" dirty="0" smtClean="0"/>
              <a:t>4</a:t>
            </a:r>
            <a:r>
              <a:rPr lang="cs-CZ" dirty="0"/>
              <a:t>. Klíč k efektivní motivaci je </a:t>
            </a:r>
            <a:r>
              <a:rPr lang="cs-CZ" dirty="0" smtClean="0"/>
              <a:t>identifikace</a:t>
            </a:r>
          </a:p>
          <a:p>
            <a:r>
              <a:rPr lang="cs-CZ" dirty="0" smtClean="0"/>
              <a:t>5</a:t>
            </a:r>
            <a:r>
              <a:rPr lang="cs-CZ" dirty="0"/>
              <a:t>. Chcete-li, aby se vaši lidé o něco zajímali, zajímejte se vy o </a:t>
            </a:r>
            <a:r>
              <a:rPr lang="cs-CZ" dirty="0" smtClean="0"/>
              <a:t>ně.</a:t>
            </a:r>
          </a:p>
          <a:p>
            <a:r>
              <a:rPr lang="cs-CZ" dirty="0" smtClean="0"/>
              <a:t>6</a:t>
            </a:r>
            <a:r>
              <a:rPr lang="cs-CZ" dirty="0"/>
              <a:t>. Hrdost je mocný </a:t>
            </a:r>
            <a:r>
              <a:rPr lang="cs-CZ" dirty="0" smtClean="0"/>
              <a:t>motivátor</a:t>
            </a:r>
          </a:p>
          <a:p>
            <a:r>
              <a:rPr lang="cs-CZ" dirty="0" smtClean="0"/>
              <a:t>7</a:t>
            </a:r>
            <a:r>
              <a:rPr lang="cs-CZ" dirty="0"/>
              <a:t>. Lidi nezměníte. Jediné, co můžete změnit, je jejich chování</a:t>
            </a:r>
            <a:r>
              <a:rPr lang="cs-CZ" dirty="0" smtClean="0"/>
              <a:t>. </a:t>
            </a:r>
          </a:p>
          <a:p>
            <a:r>
              <a:rPr lang="cs-CZ" dirty="0" smtClean="0"/>
              <a:t>8</a:t>
            </a:r>
            <a:r>
              <a:rPr lang="cs-CZ" dirty="0"/>
              <a:t>. To, jak lidé vnímají svoji práci, sami sebe a svoje okolí, je pro manažera </a:t>
            </a:r>
            <a:r>
              <a:rPr lang="cs-CZ" dirty="0" smtClean="0"/>
              <a:t>realitou.</a:t>
            </a:r>
          </a:p>
          <a:p>
            <a:r>
              <a:rPr lang="cs-CZ" dirty="0" smtClean="0"/>
              <a:t>9</a:t>
            </a:r>
            <a:r>
              <a:rPr lang="cs-CZ" dirty="0"/>
              <a:t>. Dostanete od lidí takové chování, které soustavně odměňujete a </a:t>
            </a:r>
            <a:r>
              <a:rPr lang="cs-CZ" dirty="0" smtClean="0"/>
              <a:t>posilujete.</a:t>
            </a:r>
          </a:p>
          <a:p>
            <a:r>
              <a:rPr lang="cs-CZ" dirty="0" smtClean="0"/>
              <a:t>10</a:t>
            </a:r>
            <a:r>
              <a:rPr lang="cs-CZ" dirty="0"/>
              <a:t>. Sami sebe posuzujeme podle svých motivů, ale ostatní posuzujeme podle jejich jednání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5649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teorie motivace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Maslowova</a:t>
            </a:r>
            <a:r>
              <a:rPr lang="cs-CZ" dirty="0" smtClean="0"/>
              <a:t> teorie (pyramida potřeb)</a:t>
            </a:r>
          </a:p>
          <a:p>
            <a:r>
              <a:rPr lang="cs-CZ" dirty="0" err="1" smtClean="0"/>
              <a:t>Herzbergova</a:t>
            </a:r>
            <a:r>
              <a:rPr lang="cs-CZ" dirty="0" smtClean="0"/>
              <a:t> teorie (</a:t>
            </a:r>
            <a:r>
              <a:rPr lang="cs-CZ" dirty="0" err="1" smtClean="0"/>
              <a:t>satisfaktory</a:t>
            </a:r>
            <a:r>
              <a:rPr lang="cs-CZ" dirty="0" smtClean="0"/>
              <a:t> a </a:t>
            </a:r>
            <a:r>
              <a:rPr lang="cs-CZ" dirty="0" err="1" smtClean="0"/>
              <a:t>dissatisfaktory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Adamsova</a:t>
            </a:r>
            <a:r>
              <a:rPr lang="cs-CZ" dirty="0" smtClean="0"/>
              <a:t> teorie rovnosti (input – </a:t>
            </a:r>
            <a:r>
              <a:rPr lang="cs-CZ" dirty="0" err="1" smtClean="0"/>
              <a:t>outupt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Vroomova</a:t>
            </a:r>
            <a:r>
              <a:rPr lang="cs-CZ" dirty="0" smtClean="0"/>
              <a:t> teorie  očekávání (úsilí – výsledek – odměna – uspokojení)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3647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Maslowova</a:t>
            </a:r>
            <a:r>
              <a:rPr lang="cs-CZ" dirty="0" smtClean="0"/>
              <a:t> teorie potřeb</a:t>
            </a:r>
            <a:endParaRPr lang="cs-CZ" dirty="0"/>
          </a:p>
        </p:txBody>
      </p:sp>
      <p:pic>
        <p:nvPicPr>
          <p:cNvPr id="1026" name="Picture 2" descr="Maslowova hierarchie potřeb - Maslow's hierarchy of needs - qaz.wik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3008" y="1785784"/>
            <a:ext cx="5291496" cy="401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5513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Herzbergova</a:t>
            </a:r>
            <a:r>
              <a:rPr lang="cs-CZ" dirty="0" smtClean="0"/>
              <a:t> teorie motivace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Hygienické faktory (dis-</a:t>
            </a:r>
            <a:r>
              <a:rPr lang="cs-CZ" dirty="0" err="1" smtClean="0"/>
              <a:t>satisfaktory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pracovní podmínky</a:t>
            </a:r>
          </a:p>
          <a:p>
            <a:r>
              <a:rPr lang="cs-CZ" dirty="0" smtClean="0"/>
              <a:t>mezilidské vztahy</a:t>
            </a:r>
          </a:p>
          <a:p>
            <a:r>
              <a:rPr lang="cs-CZ" dirty="0" smtClean="0"/>
              <a:t>platové podmínky</a:t>
            </a:r>
          </a:p>
          <a:p>
            <a:r>
              <a:rPr lang="cs-CZ" dirty="0" smtClean="0"/>
              <a:t>jistota </a:t>
            </a:r>
            <a:r>
              <a:rPr lang="cs-CZ" dirty="0"/>
              <a:t>zaměstnání</a:t>
            </a:r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Motivátory (</a:t>
            </a:r>
            <a:r>
              <a:rPr lang="cs-CZ" dirty="0" err="1" smtClean="0"/>
              <a:t>satisfaktory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Úspěch</a:t>
            </a:r>
          </a:p>
          <a:p>
            <a:r>
              <a:rPr lang="cs-CZ" dirty="0" smtClean="0"/>
              <a:t>Uznání</a:t>
            </a:r>
          </a:p>
          <a:p>
            <a:r>
              <a:rPr lang="cs-CZ" dirty="0" smtClean="0"/>
              <a:t>profesní růst</a:t>
            </a:r>
          </a:p>
          <a:p>
            <a:r>
              <a:rPr lang="cs-CZ" dirty="0" smtClean="0"/>
              <a:t>odpovědnost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6809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rovnosti (rovnováhy)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INPUTY (vstupy)</a:t>
            </a:r>
          </a:p>
          <a:p>
            <a:r>
              <a:rPr lang="cs-CZ" dirty="0" smtClean="0"/>
              <a:t>úsilí </a:t>
            </a:r>
            <a:r>
              <a:rPr lang="cs-CZ" dirty="0"/>
              <a:t>a </a:t>
            </a:r>
            <a:r>
              <a:rPr lang="cs-CZ" dirty="0" err="1" smtClean="0"/>
              <a:t>enthusiasmus</a:t>
            </a:r>
            <a:endParaRPr lang="cs-CZ" dirty="0" smtClean="0"/>
          </a:p>
          <a:p>
            <a:r>
              <a:rPr lang="cs-CZ" dirty="0" smtClean="0"/>
              <a:t>dovednosti, znalosti </a:t>
            </a:r>
            <a:r>
              <a:rPr lang="cs-CZ" dirty="0"/>
              <a:t>a </a:t>
            </a:r>
            <a:r>
              <a:rPr lang="cs-CZ" dirty="0" smtClean="0"/>
              <a:t>schopnosti</a:t>
            </a:r>
          </a:p>
          <a:p>
            <a:r>
              <a:rPr lang="cs-CZ" dirty="0" smtClean="0"/>
              <a:t>pružnost </a:t>
            </a:r>
            <a:r>
              <a:rPr lang="cs-CZ" dirty="0"/>
              <a:t>a </a:t>
            </a:r>
            <a:r>
              <a:rPr lang="cs-CZ" dirty="0" smtClean="0"/>
              <a:t>přizpůsobivost</a:t>
            </a:r>
          </a:p>
          <a:p>
            <a:r>
              <a:rPr lang="cs-CZ" dirty="0"/>
              <a:t>l</a:t>
            </a:r>
            <a:r>
              <a:rPr lang="cs-CZ" dirty="0" smtClean="0"/>
              <a:t>oajalita</a:t>
            </a:r>
          </a:p>
          <a:p>
            <a:r>
              <a:rPr lang="cs-CZ" dirty="0" smtClean="0"/>
              <a:t>oddanost organizaci</a:t>
            </a: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OUTPUTY (výsledky)</a:t>
            </a:r>
          </a:p>
          <a:p>
            <a:r>
              <a:rPr lang="cs-CZ" dirty="0" smtClean="0"/>
              <a:t>finanční odměna</a:t>
            </a:r>
          </a:p>
          <a:p>
            <a:r>
              <a:rPr lang="cs-CZ" dirty="0" smtClean="0"/>
              <a:t>vděk </a:t>
            </a:r>
            <a:r>
              <a:rPr lang="cs-CZ" dirty="0"/>
              <a:t>a </a:t>
            </a:r>
            <a:r>
              <a:rPr lang="cs-CZ" dirty="0" smtClean="0"/>
              <a:t>uznání</a:t>
            </a:r>
          </a:p>
          <a:p>
            <a:r>
              <a:rPr lang="cs-CZ" dirty="0" smtClean="0"/>
              <a:t>vyšší </a:t>
            </a:r>
            <a:r>
              <a:rPr lang="cs-CZ" dirty="0"/>
              <a:t>odpovědnost a </a:t>
            </a:r>
            <a:r>
              <a:rPr lang="cs-CZ" dirty="0" smtClean="0"/>
              <a:t>autonomie</a:t>
            </a:r>
          </a:p>
          <a:p>
            <a:r>
              <a:rPr lang="cs-CZ" dirty="0" smtClean="0"/>
              <a:t>jistota </a:t>
            </a:r>
            <a:r>
              <a:rPr lang="cs-CZ" dirty="0"/>
              <a:t>pracovního </a:t>
            </a:r>
            <a:r>
              <a:rPr lang="cs-CZ" dirty="0" smtClean="0"/>
              <a:t>místa</a:t>
            </a:r>
          </a:p>
          <a:p>
            <a:r>
              <a:rPr lang="cs-CZ" dirty="0" smtClean="0"/>
              <a:t>pocit </a:t>
            </a:r>
            <a:r>
              <a:rPr lang="cs-CZ" dirty="0"/>
              <a:t>kariérního růstu či osobního rozvoje</a:t>
            </a:r>
          </a:p>
        </p:txBody>
      </p:sp>
    </p:spTree>
    <p:extLst>
      <p:ext uri="{BB962C8B-B14F-4D97-AF65-F5344CB8AC3E}">
        <p14:creationId xmlns:p14="http://schemas.microsoft.com/office/powerpoint/2010/main" val="924363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Vroomova</a:t>
            </a:r>
            <a:r>
              <a:rPr lang="cs-CZ" dirty="0" smtClean="0"/>
              <a:t> teorie očekávání</a:t>
            </a:r>
            <a:endParaRPr lang="cs-CZ" dirty="0"/>
          </a:p>
        </p:txBody>
      </p:sp>
      <p:sp>
        <p:nvSpPr>
          <p:cNvPr id="6" name="Šipka doprava 5"/>
          <p:cNvSpPr/>
          <p:nvPr/>
        </p:nvSpPr>
        <p:spPr>
          <a:xfrm>
            <a:off x="5347139" y="2845672"/>
            <a:ext cx="1116723" cy="12454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vál 7"/>
          <p:cNvSpPr/>
          <p:nvPr/>
        </p:nvSpPr>
        <p:spPr>
          <a:xfrm>
            <a:off x="551794" y="2632841"/>
            <a:ext cx="1686910" cy="16711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ÚSILÍ</a:t>
            </a:r>
            <a:endParaRPr lang="cs-CZ" sz="2000" dirty="0"/>
          </a:p>
        </p:txBody>
      </p:sp>
      <p:sp>
        <p:nvSpPr>
          <p:cNvPr id="9" name="Ovál 8"/>
          <p:cNvSpPr/>
          <p:nvPr/>
        </p:nvSpPr>
        <p:spPr>
          <a:xfrm>
            <a:off x="3560380" y="2632838"/>
            <a:ext cx="1686910" cy="16711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VÝSLEDEK</a:t>
            </a:r>
            <a:endParaRPr lang="cs-CZ" sz="2000" dirty="0"/>
          </a:p>
        </p:txBody>
      </p:sp>
      <p:sp>
        <p:nvSpPr>
          <p:cNvPr id="10" name="Ovál 9"/>
          <p:cNvSpPr/>
          <p:nvPr/>
        </p:nvSpPr>
        <p:spPr>
          <a:xfrm>
            <a:off x="6563711" y="2632838"/>
            <a:ext cx="1686910" cy="16711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ODMĚNA</a:t>
            </a:r>
            <a:endParaRPr lang="cs-CZ" sz="2000" dirty="0"/>
          </a:p>
        </p:txBody>
      </p:sp>
      <p:sp>
        <p:nvSpPr>
          <p:cNvPr id="11" name="Ovál 10"/>
          <p:cNvSpPr/>
          <p:nvPr/>
        </p:nvSpPr>
        <p:spPr>
          <a:xfrm>
            <a:off x="9567041" y="2632838"/>
            <a:ext cx="1774935" cy="16711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USPOKOJENÍ</a:t>
            </a:r>
            <a:endParaRPr lang="cs-CZ" sz="2000" dirty="0"/>
          </a:p>
        </p:txBody>
      </p:sp>
      <p:sp>
        <p:nvSpPr>
          <p:cNvPr id="12" name="Šipka doprava 11"/>
          <p:cNvSpPr/>
          <p:nvPr/>
        </p:nvSpPr>
        <p:spPr>
          <a:xfrm>
            <a:off x="2343808" y="2845673"/>
            <a:ext cx="1116723" cy="12454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Šipka doprava 12"/>
          <p:cNvSpPr/>
          <p:nvPr/>
        </p:nvSpPr>
        <p:spPr>
          <a:xfrm>
            <a:off x="8362294" y="2845673"/>
            <a:ext cx="1116723" cy="12454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4" name="Ovál 13"/>
          <p:cNvSpPr/>
          <p:nvPr/>
        </p:nvSpPr>
        <p:spPr>
          <a:xfrm>
            <a:off x="463768" y="2632841"/>
            <a:ext cx="1774935" cy="16711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ÚSILÍ</a:t>
            </a:r>
            <a:endParaRPr lang="cs-CZ" sz="2000" dirty="0"/>
          </a:p>
        </p:txBody>
      </p:sp>
      <p:sp>
        <p:nvSpPr>
          <p:cNvPr id="15" name="Ovál 14"/>
          <p:cNvSpPr/>
          <p:nvPr/>
        </p:nvSpPr>
        <p:spPr>
          <a:xfrm>
            <a:off x="3472354" y="2632838"/>
            <a:ext cx="1774935" cy="16711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VÝSLEDEK</a:t>
            </a:r>
            <a:endParaRPr lang="cs-CZ" sz="2000" dirty="0"/>
          </a:p>
        </p:txBody>
      </p:sp>
      <p:sp>
        <p:nvSpPr>
          <p:cNvPr id="16" name="Ovál 15"/>
          <p:cNvSpPr/>
          <p:nvPr/>
        </p:nvSpPr>
        <p:spPr>
          <a:xfrm>
            <a:off x="6475685" y="2632838"/>
            <a:ext cx="1774935" cy="16711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ODMĚNA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774248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830</Words>
  <Application>Microsoft Office PowerPoint</Application>
  <PresentationFormat>Širokoúhlá obrazovka</PresentationFormat>
  <Paragraphs>67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MOTIVACE PRACOVNÍKŮ</vt:lpstr>
      <vt:lpstr>Desatero motivace - Nido R. Qubein</vt:lpstr>
      <vt:lpstr>Vybrané teorie motivace</vt:lpstr>
      <vt:lpstr>Maslowova teorie potřeb</vt:lpstr>
      <vt:lpstr>Herzbergova teorie motivace</vt:lpstr>
      <vt:lpstr>Teorie rovnosti (rovnováhy)</vt:lpstr>
      <vt:lpstr>Vroomova teorie očekávání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MOTIVACE PRACOVNÍKŮ</dc:title>
  <dc:creator>matej.lejsal</dc:creator>
  <cp:lastModifiedBy>Mat�j Lejsal</cp:lastModifiedBy>
  <cp:revision>5</cp:revision>
  <dcterms:created xsi:type="dcterms:W3CDTF">2016-11-04T09:13:48Z</dcterms:created>
  <dcterms:modified xsi:type="dcterms:W3CDTF">2020-12-03T08:44:30Z</dcterms:modified>
</cp:coreProperties>
</file>