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11730-B5ED-42C7-89E0-702FB736E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47B8F1-8283-4B94-A986-BD314E1A5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136E20-846B-4770-96B2-ED658B046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C43C-515B-4956-AB1B-DBCEEE76FA46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6E5284-221F-478A-B5DB-6EEAD5696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68BDB2-6FE1-4DDE-8860-CB41BE93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927E-ACD5-45EC-8FFF-2355645F8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95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2124B-B117-4DC4-B00C-F425C887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751D2F2-A87B-439A-B7AD-7E9BA07E4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60DD1F-62E8-4485-85EB-5FFF7EE8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C43C-515B-4956-AB1B-DBCEEE76FA46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CC9C9C-8983-4B79-8C2A-0086F6510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DD30A5-D6C4-4FDA-BD81-70AF35D0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927E-ACD5-45EC-8FFF-2355645F8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84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0D0694C-11CA-4FD3-B5BC-D84394A645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BA2CB6-DBE9-4E36-AA88-92B3FAA74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8754A2-D1CC-4BBF-BBB0-74089CC2F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C43C-515B-4956-AB1B-DBCEEE76FA46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FC7E2B-6D83-4DCF-B193-E3DA445A3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AE5D79-9C8E-436F-B234-EB5B3587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927E-ACD5-45EC-8FFF-2355645F8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198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96D7F4-EC5F-4E5E-8257-782E654C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3B1A57-BE07-43A2-B413-2BFD117B6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8035F1-EC99-4BFE-94CE-3135F7D0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C43C-515B-4956-AB1B-DBCEEE76FA46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9179FD-8DBB-49C9-8B90-2F30679D9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7774E5-BFFE-44EA-BD53-5C381969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927E-ACD5-45EC-8FFF-2355645F8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099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CBBE1-917C-404F-98B9-7ADBFFDDE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507A10-7517-432A-8636-B3723ECCE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A19843-426B-4C5D-8196-FCA41186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C43C-515B-4956-AB1B-DBCEEE76FA46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EC9B0F-EBAD-4BB5-8463-77A18735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14A08C-AE36-491E-8D03-B2E75C842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927E-ACD5-45EC-8FFF-2355645F8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35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F45778-7AEE-4693-ACAE-A5FBC88F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D4F36-BD9F-4B36-83C2-9E807F5D9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96C764-009D-41EE-81EE-D17F709FF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14C1315-5EE9-401A-A561-C07782BF3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C43C-515B-4956-AB1B-DBCEEE76FA46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F88E85-722C-4814-826E-DE4B65F0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4C7C29-6927-4FB6-A23C-2725C197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927E-ACD5-45EC-8FFF-2355645F8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2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33397-1401-4FBE-BD33-C2977EE3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4F688B-4948-473B-AA17-802260236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D471F6-BCCF-4DC9-9766-2826ECCE6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2BD77D-9FC6-4F28-A2F2-15B1DCC06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6BC936D-E850-4AFD-85D8-E3B7E2CC9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42A4627-FA06-4E33-8248-07F82E766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C43C-515B-4956-AB1B-DBCEEE76FA46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23A77ED-CB9A-4A44-A63E-34EAD3F2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06925EA-F12F-4B23-9277-90AC7FAB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927E-ACD5-45EC-8FFF-2355645F8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15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50924E-DDDE-4675-8560-76CA86AB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5B14BB4-76B3-4B70-821E-4418CFD42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C43C-515B-4956-AB1B-DBCEEE76FA46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8EFE0C-27B7-4902-8402-421AE50CC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874876-C565-4E6A-8F0C-6076E190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927E-ACD5-45EC-8FFF-2355645F8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618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8423A83-6CAA-4CB5-B2BC-42ADF77A3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C43C-515B-4956-AB1B-DBCEEE76FA46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FA4262-55D3-4C81-8D0C-5B07A17D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B30D56-4594-4D86-9E6A-87EDE1E0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927E-ACD5-45EC-8FFF-2355645F8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31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E2B7BE-E159-4A77-AC9C-50CDA201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EB08BD-E87D-4B8E-85A9-3D40E8C20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73A97D-85C7-4080-8AFB-661DA7FF4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68FC7D6-E586-4146-8659-3FFAF0964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C43C-515B-4956-AB1B-DBCEEE76FA46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36A83F-E7D9-44B6-8985-1132228B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655501-A460-492A-BD54-12065F4E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927E-ACD5-45EC-8FFF-2355645F8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216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AFD5BA-0F37-401A-A4CE-3E3FC8AC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12A31B1-5F7E-49AE-A436-658E73FF0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9ECBAE-5366-4E1F-877D-480C20198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E408E0-3C49-48A0-915E-1415662C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C43C-515B-4956-AB1B-DBCEEE76FA46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DFC866-5CEE-4137-BCC5-C29DBDD6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DC0DAA-002A-4C79-9C90-9ED0274F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927E-ACD5-45EC-8FFF-2355645F8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50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4388AE2-B0AE-4B4C-B165-961723FA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EEBB4A-1ADF-457F-A042-E6F201C9A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89F8E2-861E-43BE-AB26-615CCA740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7C43C-515B-4956-AB1B-DBCEEE76FA46}" type="datetimeFigureOut">
              <a:rPr lang="cs-CZ" smtClean="0"/>
              <a:t>11.03.2021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9ED667-F237-4F76-85B1-527410C7B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10551D-DA2B-4600-934E-175FC2A85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1927E-ACD5-45EC-8FFF-2355645F8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51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2DE40C-CA59-484C-AE89-3E2D29CDE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1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EA37759-C44F-4325-BE11-1FF2A763A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9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0E31C55-ADA7-4B17-9192-436B8A66B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68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5149CB3-1C90-45AB-9B2A-24916DE1E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62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B30D7B-602B-423D-8024-141CE5155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35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05C7E1-974A-4E4D-8D43-29740511C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48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83BFFE-C619-4EC7-B03E-9D128A2B0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34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63541B-BAB0-47A4-8A0C-2390B4E45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26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69DA10-DF9F-43F7-A26E-694950649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3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C882086-A289-4120-8D6D-BFEB99DBF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41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53F22CD-671C-44BB-82DF-110330A1C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1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A11F233-C0CC-45D5-8371-C29E27318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79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F2A0EC-174D-44B5-B98B-3BFE4E0FB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40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9DA6414-C3B9-434B-B9CF-1C995FC7C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43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8D3089-A168-4877-B9DA-71E01829A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87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7ACD6F-04AF-4037-93AC-8A47DF62F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06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3D8EEB4-21E1-4C44-AE84-8A611E29F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9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D710DF-DD1B-42D0-A5CA-444C117B3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5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89962E-8E26-4876-8CEB-B1C7B856C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9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1BFC408-5F3D-4C7E-B2FE-0CA9D57E0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48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EBAAD0-BB6D-48AD-8A83-68CE1DB09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16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65C4E7E-41CA-43F8-9408-59E9953D7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85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C308776-FBFB-4763-AA7A-4FBC1EB9D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912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Širokoúhlá obrazovka</PresentationFormat>
  <Paragraphs>0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NB</dc:creator>
  <cp:lastModifiedBy>NB</cp:lastModifiedBy>
  <cp:revision>1</cp:revision>
  <dcterms:created xsi:type="dcterms:W3CDTF">2021-03-11T09:37:08Z</dcterms:created>
  <dcterms:modified xsi:type="dcterms:W3CDTF">2021-03-11T09:44:45Z</dcterms:modified>
</cp:coreProperties>
</file>