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80" r:id="rId3"/>
    <p:sldId id="282" r:id="rId4"/>
    <p:sldId id="281" r:id="rId5"/>
    <p:sldId id="284" r:id="rId6"/>
    <p:sldId id="283" r:id="rId7"/>
    <p:sldId id="289" r:id="rId8"/>
    <p:sldId id="290" r:id="rId9"/>
    <p:sldId id="295" r:id="rId10"/>
    <p:sldId id="286" r:id="rId11"/>
    <p:sldId id="287" r:id="rId12"/>
    <p:sldId id="296" r:id="rId13"/>
    <p:sldId id="298" r:id="rId14"/>
    <p:sldId id="299" r:id="rId15"/>
    <p:sldId id="297" r:id="rId16"/>
    <p:sldId id="300" r:id="rId17"/>
    <p:sldId id="27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FEF998-7F57-47B5-AE24-E52681C4DBC0}" v="42" dt="2023-03-01T09:55:33.6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udmila Huskova" userId="4336ca7b1401924d" providerId="LiveId" clId="{33FEF998-7F57-47B5-AE24-E52681C4DBC0}"/>
    <pc:docChg chg="undo custSel addSld delSld modSld sldOrd">
      <pc:chgData name="Liudmila Huskova" userId="4336ca7b1401924d" providerId="LiveId" clId="{33FEF998-7F57-47B5-AE24-E52681C4DBC0}" dt="2023-03-01T10:03:32.041" v="4383" actId="947"/>
      <pc:docMkLst>
        <pc:docMk/>
      </pc:docMkLst>
      <pc:sldChg chg="del">
        <pc:chgData name="Liudmila Huskova" userId="4336ca7b1401924d" providerId="LiveId" clId="{33FEF998-7F57-47B5-AE24-E52681C4DBC0}" dt="2023-02-28T10:54:05.756" v="0" actId="47"/>
        <pc:sldMkLst>
          <pc:docMk/>
          <pc:sldMk cId="1807010276" sldId="257"/>
        </pc:sldMkLst>
      </pc:sldChg>
      <pc:sldChg chg="addSp delSp modSp mod">
        <pc:chgData name="Liudmila Huskova" userId="4336ca7b1401924d" providerId="LiveId" clId="{33FEF998-7F57-47B5-AE24-E52681C4DBC0}" dt="2023-02-28T10:59:56.175" v="66" actId="478"/>
        <pc:sldMkLst>
          <pc:docMk/>
          <pc:sldMk cId="3778354275" sldId="258"/>
        </pc:sldMkLst>
        <pc:spChg chg="mod">
          <ac:chgData name="Liudmila Huskova" userId="4336ca7b1401924d" providerId="LiveId" clId="{33FEF998-7F57-47B5-AE24-E52681C4DBC0}" dt="2023-02-28T10:54:19.792" v="39" actId="20577"/>
          <ac:spMkLst>
            <pc:docMk/>
            <pc:sldMk cId="3778354275" sldId="258"/>
            <ac:spMk id="2" creationId="{B5832FCD-0247-05EB-CB48-E485D369719C}"/>
          </ac:spMkLst>
        </pc:spChg>
        <pc:spChg chg="add del mod">
          <ac:chgData name="Liudmila Huskova" userId="4336ca7b1401924d" providerId="LiveId" clId="{33FEF998-7F57-47B5-AE24-E52681C4DBC0}" dt="2023-02-28T10:59:56.175" v="66" actId="478"/>
          <ac:spMkLst>
            <pc:docMk/>
            <pc:sldMk cId="3778354275" sldId="258"/>
            <ac:spMk id="3" creationId="{A0FB364E-0208-FE56-2D1F-A8D7B84FA38B}"/>
          </ac:spMkLst>
        </pc:spChg>
      </pc:sldChg>
      <pc:sldChg chg="del">
        <pc:chgData name="Liudmila Huskova" userId="4336ca7b1401924d" providerId="LiveId" clId="{33FEF998-7F57-47B5-AE24-E52681C4DBC0}" dt="2023-02-28T10:54:06.620" v="4" actId="47"/>
        <pc:sldMkLst>
          <pc:docMk/>
          <pc:sldMk cId="980009132" sldId="259"/>
        </pc:sldMkLst>
      </pc:sldChg>
      <pc:sldChg chg="del">
        <pc:chgData name="Liudmila Huskova" userId="4336ca7b1401924d" providerId="LiveId" clId="{33FEF998-7F57-47B5-AE24-E52681C4DBC0}" dt="2023-02-28T10:54:07.307" v="8" actId="47"/>
        <pc:sldMkLst>
          <pc:docMk/>
          <pc:sldMk cId="1826724439" sldId="260"/>
        </pc:sldMkLst>
      </pc:sldChg>
      <pc:sldChg chg="del">
        <pc:chgData name="Liudmila Huskova" userId="4336ca7b1401924d" providerId="LiveId" clId="{33FEF998-7F57-47B5-AE24-E52681C4DBC0}" dt="2023-02-28T10:54:05.931" v="2" actId="47"/>
        <pc:sldMkLst>
          <pc:docMk/>
          <pc:sldMk cId="661021599" sldId="263"/>
        </pc:sldMkLst>
      </pc:sldChg>
      <pc:sldChg chg="del">
        <pc:chgData name="Liudmila Huskova" userId="4336ca7b1401924d" providerId="LiveId" clId="{33FEF998-7F57-47B5-AE24-E52681C4DBC0}" dt="2023-02-28T10:54:06.143" v="3" actId="47"/>
        <pc:sldMkLst>
          <pc:docMk/>
          <pc:sldMk cId="3233843177" sldId="264"/>
        </pc:sldMkLst>
      </pc:sldChg>
      <pc:sldChg chg="del">
        <pc:chgData name="Liudmila Huskova" userId="4336ca7b1401924d" providerId="LiveId" clId="{33FEF998-7F57-47B5-AE24-E52681C4DBC0}" dt="2023-02-28T10:54:06.703" v="5" actId="47"/>
        <pc:sldMkLst>
          <pc:docMk/>
          <pc:sldMk cId="2640609911" sldId="265"/>
        </pc:sldMkLst>
      </pc:sldChg>
      <pc:sldChg chg="del">
        <pc:chgData name="Liudmila Huskova" userId="4336ca7b1401924d" providerId="LiveId" clId="{33FEF998-7F57-47B5-AE24-E52681C4DBC0}" dt="2023-02-28T10:54:06.878" v="6" actId="47"/>
        <pc:sldMkLst>
          <pc:docMk/>
          <pc:sldMk cId="1707577661" sldId="267"/>
        </pc:sldMkLst>
      </pc:sldChg>
      <pc:sldChg chg="del">
        <pc:chgData name="Liudmila Huskova" userId="4336ca7b1401924d" providerId="LiveId" clId="{33FEF998-7F57-47B5-AE24-E52681C4DBC0}" dt="2023-02-28T10:54:07.585" v="9" actId="47"/>
        <pc:sldMkLst>
          <pc:docMk/>
          <pc:sldMk cId="2341522466" sldId="268"/>
        </pc:sldMkLst>
      </pc:sldChg>
      <pc:sldChg chg="del">
        <pc:chgData name="Liudmila Huskova" userId="4336ca7b1401924d" providerId="LiveId" clId="{33FEF998-7F57-47B5-AE24-E52681C4DBC0}" dt="2023-02-28T10:54:07.879" v="10" actId="47"/>
        <pc:sldMkLst>
          <pc:docMk/>
          <pc:sldMk cId="4099218967" sldId="269"/>
        </pc:sldMkLst>
      </pc:sldChg>
      <pc:sldChg chg="del">
        <pc:chgData name="Liudmila Huskova" userId="4336ca7b1401924d" providerId="LiveId" clId="{33FEF998-7F57-47B5-AE24-E52681C4DBC0}" dt="2023-02-28T10:54:06.998" v="7" actId="47"/>
        <pc:sldMkLst>
          <pc:docMk/>
          <pc:sldMk cId="443282468" sldId="270"/>
        </pc:sldMkLst>
      </pc:sldChg>
      <pc:sldChg chg="del">
        <pc:chgData name="Liudmila Huskova" userId="4336ca7b1401924d" providerId="LiveId" clId="{33FEF998-7F57-47B5-AE24-E52681C4DBC0}" dt="2023-02-28T10:54:08.184" v="11" actId="47"/>
        <pc:sldMkLst>
          <pc:docMk/>
          <pc:sldMk cId="916755675" sldId="272"/>
        </pc:sldMkLst>
      </pc:sldChg>
      <pc:sldChg chg="del">
        <pc:chgData name="Liudmila Huskova" userId="4336ca7b1401924d" providerId="LiveId" clId="{33FEF998-7F57-47B5-AE24-E52681C4DBC0}" dt="2023-02-28T10:54:09.515" v="15" actId="47"/>
        <pc:sldMkLst>
          <pc:docMk/>
          <pc:sldMk cId="3965563809" sldId="273"/>
        </pc:sldMkLst>
      </pc:sldChg>
      <pc:sldChg chg="del">
        <pc:chgData name="Liudmila Huskova" userId="4336ca7b1401924d" providerId="LiveId" clId="{33FEF998-7F57-47B5-AE24-E52681C4DBC0}" dt="2023-02-28T10:54:08.884" v="14" actId="47"/>
        <pc:sldMkLst>
          <pc:docMk/>
          <pc:sldMk cId="866509111" sldId="274"/>
        </pc:sldMkLst>
      </pc:sldChg>
      <pc:sldChg chg="del">
        <pc:chgData name="Liudmila Huskova" userId="4336ca7b1401924d" providerId="LiveId" clId="{33FEF998-7F57-47B5-AE24-E52681C4DBC0}" dt="2023-02-28T10:54:10.594" v="16" actId="47"/>
        <pc:sldMkLst>
          <pc:docMk/>
          <pc:sldMk cId="2302601525" sldId="275"/>
        </pc:sldMkLst>
      </pc:sldChg>
      <pc:sldChg chg="del">
        <pc:chgData name="Liudmila Huskova" userId="4336ca7b1401924d" providerId="LiveId" clId="{33FEF998-7F57-47B5-AE24-E52681C4DBC0}" dt="2023-02-28T10:54:08.412" v="12" actId="47"/>
        <pc:sldMkLst>
          <pc:docMk/>
          <pc:sldMk cId="1475727929" sldId="276"/>
        </pc:sldMkLst>
      </pc:sldChg>
      <pc:sldChg chg="del">
        <pc:chgData name="Liudmila Huskova" userId="4336ca7b1401924d" providerId="LiveId" clId="{33FEF998-7F57-47B5-AE24-E52681C4DBC0}" dt="2023-02-28T10:54:08.706" v="13" actId="47"/>
        <pc:sldMkLst>
          <pc:docMk/>
          <pc:sldMk cId="3770637553" sldId="277"/>
        </pc:sldMkLst>
      </pc:sldChg>
      <pc:sldChg chg="del">
        <pc:chgData name="Liudmila Huskova" userId="4336ca7b1401924d" providerId="LiveId" clId="{33FEF998-7F57-47B5-AE24-E52681C4DBC0}" dt="2023-02-28T10:54:05.770" v="1" actId="47"/>
        <pc:sldMkLst>
          <pc:docMk/>
          <pc:sldMk cId="1124136114" sldId="278"/>
        </pc:sldMkLst>
      </pc:sldChg>
      <pc:sldChg chg="modSp mod ord">
        <pc:chgData name="Liudmila Huskova" userId="4336ca7b1401924d" providerId="LiveId" clId="{33FEF998-7F57-47B5-AE24-E52681C4DBC0}" dt="2023-03-01T10:03:32.041" v="4383" actId="947"/>
        <pc:sldMkLst>
          <pc:docMk/>
          <pc:sldMk cId="1907623296" sldId="279"/>
        </pc:sldMkLst>
        <pc:spChg chg="mod">
          <ac:chgData name="Liudmila Huskova" userId="4336ca7b1401924d" providerId="LiveId" clId="{33FEF998-7F57-47B5-AE24-E52681C4DBC0}" dt="2023-03-01T10:03:32.041" v="4383" actId="947"/>
          <ac:spMkLst>
            <pc:docMk/>
            <pc:sldMk cId="1907623296" sldId="279"/>
            <ac:spMk id="3" creationId="{48D1C19C-6ED0-1752-052C-13593897E292}"/>
          </ac:spMkLst>
        </pc:spChg>
      </pc:sldChg>
      <pc:sldChg chg="modSp new mod">
        <pc:chgData name="Liudmila Huskova" userId="4336ca7b1401924d" providerId="LiveId" clId="{33FEF998-7F57-47B5-AE24-E52681C4DBC0}" dt="2023-02-28T11:02:37.834" v="291" actId="1076"/>
        <pc:sldMkLst>
          <pc:docMk/>
          <pc:sldMk cId="3384254121" sldId="280"/>
        </pc:sldMkLst>
        <pc:spChg chg="mod">
          <ac:chgData name="Liudmila Huskova" userId="4336ca7b1401924d" providerId="LiveId" clId="{33FEF998-7F57-47B5-AE24-E52681C4DBC0}" dt="2023-02-28T11:00:02.112" v="78" actId="20577"/>
          <ac:spMkLst>
            <pc:docMk/>
            <pc:sldMk cId="3384254121" sldId="280"/>
            <ac:spMk id="2" creationId="{D6E21897-61C8-384C-755C-56D0F79B21A0}"/>
          </ac:spMkLst>
        </pc:spChg>
        <pc:spChg chg="mod">
          <ac:chgData name="Liudmila Huskova" userId="4336ca7b1401924d" providerId="LiveId" clId="{33FEF998-7F57-47B5-AE24-E52681C4DBC0}" dt="2023-02-28T11:02:37.834" v="291" actId="1076"/>
          <ac:spMkLst>
            <pc:docMk/>
            <pc:sldMk cId="3384254121" sldId="280"/>
            <ac:spMk id="3" creationId="{E5E0E3C9-2E38-2930-0603-5FA331E5DDA4}"/>
          </ac:spMkLst>
        </pc:spChg>
      </pc:sldChg>
      <pc:sldChg chg="addSp modSp new mod">
        <pc:chgData name="Liudmila Huskova" userId="4336ca7b1401924d" providerId="LiveId" clId="{33FEF998-7F57-47B5-AE24-E52681C4DBC0}" dt="2023-02-28T12:07:04.781" v="755" actId="20577"/>
        <pc:sldMkLst>
          <pc:docMk/>
          <pc:sldMk cId="3497950886" sldId="281"/>
        </pc:sldMkLst>
        <pc:spChg chg="add mod">
          <ac:chgData name="Liudmila Huskova" userId="4336ca7b1401924d" providerId="LiveId" clId="{33FEF998-7F57-47B5-AE24-E52681C4DBC0}" dt="2023-02-28T12:01:50.644" v="519" actId="1076"/>
          <ac:spMkLst>
            <pc:docMk/>
            <pc:sldMk cId="3497950886" sldId="281"/>
            <ac:spMk id="2" creationId="{29A8BC42-2E0A-952B-8997-335C8A6F0730}"/>
          </ac:spMkLst>
        </pc:spChg>
        <pc:spChg chg="add mod">
          <ac:chgData name="Liudmila Huskova" userId="4336ca7b1401924d" providerId="LiveId" clId="{33FEF998-7F57-47B5-AE24-E52681C4DBC0}" dt="2023-02-28T12:07:04.781" v="755" actId="20577"/>
          <ac:spMkLst>
            <pc:docMk/>
            <pc:sldMk cId="3497950886" sldId="281"/>
            <ac:spMk id="3" creationId="{5A678682-D5F1-B478-022D-3BD3BAC82BE7}"/>
          </ac:spMkLst>
        </pc:spChg>
        <pc:spChg chg="add mod">
          <ac:chgData name="Liudmila Huskova" userId="4336ca7b1401924d" providerId="LiveId" clId="{33FEF998-7F57-47B5-AE24-E52681C4DBC0}" dt="2023-02-28T12:03:58.405" v="656" actId="20577"/>
          <ac:spMkLst>
            <pc:docMk/>
            <pc:sldMk cId="3497950886" sldId="281"/>
            <ac:spMk id="4" creationId="{0D4A011D-E393-67B3-25E6-7C725E677D5E}"/>
          </ac:spMkLst>
        </pc:spChg>
        <pc:spChg chg="add mod">
          <ac:chgData name="Liudmila Huskova" userId="4336ca7b1401924d" providerId="LiveId" clId="{33FEF998-7F57-47B5-AE24-E52681C4DBC0}" dt="2023-02-28T12:05:16.912" v="728" actId="20577"/>
          <ac:spMkLst>
            <pc:docMk/>
            <pc:sldMk cId="3497950886" sldId="281"/>
            <ac:spMk id="5" creationId="{ADE5B05C-EB64-5801-DFA8-31B6B829A22F}"/>
          </ac:spMkLst>
        </pc:spChg>
        <pc:cxnChg chg="add mod">
          <ac:chgData name="Liudmila Huskova" userId="4336ca7b1401924d" providerId="LiveId" clId="{33FEF998-7F57-47B5-AE24-E52681C4DBC0}" dt="2023-02-28T12:05:43.408" v="731" actId="14100"/>
          <ac:cxnSpMkLst>
            <pc:docMk/>
            <pc:sldMk cId="3497950886" sldId="281"/>
            <ac:cxnSpMk id="7" creationId="{E3128261-C642-A895-1E1D-9796E81D4970}"/>
          </ac:cxnSpMkLst>
        </pc:cxnChg>
        <pc:cxnChg chg="add mod">
          <ac:chgData name="Liudmila Huskova" userId="4336ca7b1401924d" providerId="LiveId" clId="{33FEF998-7F57-47B5-AE24-E52681C4DBC0}" dt="2023-02-28T12:05:51.582" v="734" actId="14100"/>
          <ac:cxnSpMkLst>
            <pc:docMk/>
            <pc:sldMk cId="3497950886" sldId="281"/>
            <ac:cxnSpMk id="9" creationId="{CC4F444B-4CC5-ED35-C9B1-ADDA9B04715C}"/>
          </ac:cxnSpMkLst>
        </pc:cxnChg>
        <pc:cxnChg chg="add mod">
          <ac:chgData name="Liudmila Huskova" userId="4336ca7b1401924d" providerId="LiveId" clId="{33FEF998-7F57-47B5-AE24-E52681C4DBC0}" dt="2023-02-28T12:06:04.508" v="738" actId="14100"/>
          <ac:cxnSpMkLst>
            <pc:docMk/>
            <pc:sldMk cId="3497950886" sldId="281"/>
            <ac:cxnSpMk id="11" creationId="{B60AA9A4-3697-7781-EB8B-3B88C53224CB}"/>
          </ac:cxnSpMkLst>
        </pc:cxnChg>
      </pc:sldChg>
      <pc:sldChg chg="new del">
        <pc:chgData name="Liudmila Huskova" userId="4336ca7b1401924d" providerId="LiveId" clId="{33FEF998-7F57-47B5-AE24-E52681C4DBC0}" dt="2023-02-28T11:12:52.634" v="294" actId="47"/>
        <pc:sldMkLst>
          <pc:docMk/>
          <pc:sldMk cId="1034349802" sldId="282"/>
        </pc:sldMkLst>
      </pc:sldChg>
      <pc:sldChg chg="modSp new mod ord">
        <pc:chgData name="Liudmila Huskova" userId="4336ca7b1401924d" providerId="LiveId" clId="{33FEF998-7F57-47B5-AE24-E52681C4DBC0}" dt="2023-02-28T15:45:01.386" v="1263" actId="20577"/>
        <pc:sldMkLst>
          <pc:docMk/>
          <pc:sldMk cId="3567202241" sldId="282"/>
        </pc:sldMkLst>
        <pc:spChg chg="mod">
          <ac:chgData name="Liudmila Huskova" userId="4336ca7b1401924d" providerId="LiveId" clId="{33FEF998-7F57-47B5-AE24-E52681C4DBC0}" dt="2023-02-28T11:47:54.263" v="321" actId="20577"/>
          <ac:spMkLst>
            <pc:docMk/>
            <pc:sldMk cId="3567202241" sldId="282"/>
            <ac:spMk id="2" creationId="{5536CD17-F857-2945-E993-ADC00315D943}"/>
          </ac:spMkLst>
        </pc:spChg>
        <pc:spChg chg="mod">
          <ac:chgData name="Liudmila Huskova" userId="4336ca7b1401924d" providerId="LiveId" clId="{33FEF998-7F57-47B5-AE24-E52681C4DBC0}" dt="2023-02-28T15:45:01.386" v="1263" actId="20577"/>
          <ac:spMkLst>
            <pc:docMk/>
            <pc:sldMk cId="3567202241" sldId="282"/>
            <ac:spMk id="3" creationId="{BB1AA0BF-0AB9-9C8F-BCC8-BE74BFCC8A13}"/>
          </ac:spMkLst>
        </pc:spChg>
      </pc:sldChg>
      <pc:sldChg chg="addSp modSp new mod">
        <pc:chgData name="Liudmila Huskova" userId="4336ca7b1401924d" providerId="LiveId" clId="{33FEF998-7F57-47B5-AE24-E52681C4DBC0}" dt="2023-02-28T14:42:53.164" v="1056" actId="207"/>
        <pc:sldMkLst>
          <pc:docMk/>
          <pc:sldMk cId="2476047135" sldId="283"/>
        </pc:sldMkLst>
        <pc:spChg chg="add mod">
          <ac:chgData name="Liudmila Huskova" userId="4336ca7b1401924d" providerId="LiveId" clId="{33FEF998-7F57-47B5-AE24-E52681C4DBC0}" dt="2023-02-28T14:42:53.164" v="1056" actId="207"/>
          <ac:spMkLst>
            <pc:docMk/>
            <pc:sldMk cId="2476047135" sldId="283"/>
            <ac:spMk id="2" creationId="{7375F74D-A254-89C7-9A31-48045212103B}"/>
          </ac:spMkLst>
        </pc:spChg>
      </pc:sldChg>
      <pc:sldChg chg="new del">
        <pc:chgData name="Liudmila Huskova" userId="4336ca7b1401924d" providerId="LiveId" clId="{33FEF998-7F57-47B5-AE24-E52681C4DBC0}" dt="2023-02-28T12:01:28.169" v="506" actId="47"/>
        <pc:sldMkLst>
          <pc:docMk/>
          <pc:sldMk cId="2879141777" sldId="283"/>
        </pc:sldMkLst>
      </pc:sldChg>
      <pc:sldChg chg="addSp delSp modSp add mod">
        <pc:chgData name="Liudmila Huskova" userId="4336ca7b1401924d" providerId="LiveId" clId="{33FEF998-7F57-47B5-AE24-E52681C4DBC0}" dt="2023-02-28T13:10:08.593" v="937"/>
        <pc:sldMkLst>
          <pc:docMk/>
          <pc:sldMk cId="3595707955" sldId="284"/>
        </pc:sldMkLst>
        <pc:spChg chg="mod">
          <ac:chgData name="Liudmila Huskova" userId="4336ca7b1401924d" providerId="LiveId" clId="{33FEF998-7F57-47B5-AE24-E52681C4DBC0}" dt="2023-02-28T12:07:46.887" v="771" actId="1076"/>
          <ac:spMkLst>
            <pc:docMk/>
            <pc:sldMk cId="3595707955" sldId="284"/>
            <ac:spMk id="2" creationId="{29A8BC42-2E0A-952B-8997-335C8A6F0730}"/>
          </ac:spMkLst>
        </pc:spChg>
        <pc:spChg chg="mod">
          <ac:chgData name="Liudmila Huskova" userId="4336ca7b1401924d" providerId="LiveId" clId="{33FEF998-7F57-47B5-AE24-E52681C4DBC0}" dt="2023-02-28T12:08:14.729" v="795" actId="20577"/>
          <ac:spMkLst>
            <pc:docMk/>
            <pc:sldMk cId="3595707955" sldId="284"/>
            <ac:spMk id="3" creationId="{5A678682-D5F1-B478-022D-3BD3BAC82BE7}"/>
          </ac:spMkLst>
        </pc:spChg>
        <pc:spChg chg="mod">
          <ac:chgData name="Liudmila Huskova" userId="4336ca7b1401924d" providerId="LiveId" clId="{33FEF998-7F57-47B5-AE24-E52681C4DBC0}" dt="2023-02-28T12:09:01.923" v="868" actId="1076"/>
          <ac:spMkLst>
            <pc:docMk/>
            <pc:sldMk cId="3595707955" sldId="284"/>
            <ac:spMk id="4" creationId="{0D4A011D-E393-67B3-25E6-7C725E677D5E}"/>
          </ac:spMkLst>
        </pc:spChg>
        <pc:spChg chg="mod">
          <ac:chgData name="Liudmila Huskova" userId="4336ca7b1401924d" providerId="LiveId" clId="{33FEF998-7F57-47B5-AE24-E52681C4DBC0}" dt="2023-02-28T12:08:30.430" v="822" actId="20577"/>
          <ac:spMkLst>
            <pc:docMk/>
            <pc:sldMk cId="3595707955" sldId="284"/>
            <ac:spMk id="5" creationId="{ADE5B05C-EB64-5801-DFA8-31B6B829A22F}"/>
          </ac:spMkLst>
        </pc:spChg>
        <pc:spChg chg="add mod">
          <ac:chgData name="Liudmila Huskova" userId="4336ca7b1401924d" providerId="LiveId" clId="{33FEF998-7F57-47B5-AE24-E52681C4DBC0}" dt="2023-02-28T12:09:23.870" v="872" actId="1076"/>
          <ac:spMkLst>
            <pc:docMk/>
            <pc:sldMk cId="3595707955" sldId="284"/>
            <ac:spMk id="6" creationId="{27919A77-F19E-2EC5-C652-A05FE81AF428}"/>
          </ac:spMkLst>
        </pc:spChg>
        <pc:spChg chg="add mod">
          <ac:chgData name="Liudmila Huskova" userId="4336ca7b1401924d" providerId="LiveId" clId="{33FEF998-7F57-47B5-AE24-E52681C4DBC0}" dt="2023-02-28T12:10:02.288" v="935" actId="1076"/>
          <ac:spMkLst>
            <pc:docMk/>
            <pc:sldMk cId="3595707955" sldId="284"/>
            <ac:spMk id="8" creationId="{EEC1869D-3D7C-A421-35F8-E727CD9813B8}"/>
          </ac:spMkLst>
        </pc:spChg>
        <pc:spChg chg="add del mod">
          <ac:chgData name="Liudmila Huskova" userId="4336ca7b1401924d" providerId="LiveId" clId="{33FEF998-7F57-47B5-AE24-E52681C4DBC0}" dt="2023-02-28T13:10:08.593" v="937"/>
          <ac:spMkLst>
            <pc:docMk/>
            <pc:sldMk cId="3595707955" sldId="284"/>
            <ac:spMk id="10" creationId="{00C89187-DB8F-67DD-402F-E11B5A74FDDD}"/>
          </ac:spMkLst>
        </pc:spChg>
        <pc:cxnChg chg="del">
          <ac:chgData name="Liudmila Huskova" userId="4336ca7b1401924d" providerId="LiveId" clId="{33FEF998-7F57-47B5-AE24-E52681C4DBC0}" dt="2023-02-28T12:07:49.249" v="772" actId="478"/>
          <ac:cxnSpMkLst>
            <pc:docMk/>
            <pc:sldMk cId="3595707955" sldId="284"/>
            <ac:cxnSpMk id="7" creationId="{E3128261-C642-A895-1E1D-9796E81D4970}"/>
          </ac:cxnSpMkLst>
        </pc:cxnChg>
        <pc:cxnChg chg="del">
          <ac:chgData name="Liudmila Huskova" userId="4336ca7b1401924d" providerId="LiveId" clId="{33FEF998-7F57-47B5-AE24-E52681C4DBC0}" dt="2023-02-28T12:07:50.792" v="773" actId="478"/>
          <ac:cxnSpMkLst>
            <pc:docMk/>
            <pc:sldMk cId="3595707955" sldId="284"/>
            <ac:cxnSpMk id="9" creationId="{CC4F444B-4CC5-ED35-C9B1-ADDA9B04715C}"/>
          </ac:cxnSpMkLst>
        </pc:cxnChg>
        <pc:cxnChg chg="del">
          <ac:chgData name="Liudmila Huskova" userId="4336ca7b1401924d" providerId="LiveId" clId="{33FEF998-7F57-47B5-AE24-E52681C4DBC0}" dt="2023-02-28T12:07:51.770" v="774" actId="478"/>
          <ac:cxnSpMkLst>
            <pc:docMk/>
            <pc:sldMk cId="3595707955" sldId="284"/>
            <ac:cxnSpMk id="11" creationId="{B60AA9A4-3697-7781-EB8B-3B88C53224CB}"/>
          </ac:cxnSpMkLst>
        </pc:cxnChg>
      </pc:sldChg>
      <pc:sldChg chg="delSp modSp add del mod ord">
        <pc:chgData name="Liudmila Huskova" userId="4336ca7b1401924d" providerId="LiveId" clId="{33FEF998-7F57-47B5-AE24-E52681C4DBC0}" dt="2023-02-28T15:45:04.876" v="1264" actId="47"/>
        <pc:sldMkLst>
          <pc:docMk/>
          <pc:sldMk cId="2993529232" sldId="285"/>
        </pc:sldMkLst>
        <pc:spChg chg="mod">
          <ac:chgData name="Liudmila Huskova" userId="4336ca7b1401924d" providerId="LiveId" clId="{33FEF998-7F57-47B5-AE24-E52681C4DBC0}" dt="2023-02-28T13:10:20.009" v="944" actId="20577"/>
          <ac:spMkLst>
            <pc:docMk/>
            <pc:sldMk cId="2993529232" sldId="285"/>
            <ac:spMk id="2" creationId="{29A8BC42-2E0A-952B-8997-335C8A6F0730}"/>
          </ac:spMkLst>
        </pc:spChg>
        <pc:spChg chg="del mod">
          <ac:chgData name="Liudmila Huskova" userId="4336ca7b1401924d" providerId="LiveId" clId="{33FEF998-7F57-47B5-AE24-E52681C4DBC0}" dt="2023-02-28T13:11:49.700" v="992" actId="478"/>
          <ac:spMkLst>
            <pc:docMk/>
            <pc:sldMk cId="2993529232" sldId="285"/>
            <ac:spMk id="3" creationId="{5A678682-D5F1-B478-022D-3BD3BAC82BE7}"/>
          </ac:spMkLst>
        </pc:spChg>
        <pc:spChg chg="del">
          <ac:chgData name="Liudmila Huskova" userId="4336ca7b1401924d" providerId="LiveId" clId="{33FEF998-7F57-47B5-AE24-E52681C4DBC0}" dt="2023-02-28T13:11:48.353" v="991" actId="478"/>
          <ac:spMkLst>
            <pc:docMk/>
            <pc:sldMk cId="2993529232" sldId="285"/>
            <ac:spMk id="4" creationId="{0D4A011D-E393-67B3-25E6-7C725E677D5E}"/>
          </ac:spMkLst>
        </pc:spChg>
        <pc:spChg chg="del mod">
          <ac:chgData name="Liudmila Huskova" userId="4336ca7b1401924d" providerId="LiveId" clId="{33FEF998-7F57-47B5-AE24-E52681C4DBC0}" dt="2023-02-28T13:11:45.579" v="990" actId="478"/>
          <ac:spMkLst>
            <pc:docMk/>
            <pc:sldMk cId="2993529232" sldId="285"/>
            <ac:spMk id="5" creationId="{ADE5B05C-EB64-5801-DFA8-31B6B829A22F}"/>
          </ac:spMkLst>
        </pc:spChg>
        <pc:cxnChg chg="del">
          <ac:chgData name="Liudmila Huskova" userId="4336ca7b1401924d" providerId="LiveId" clId="{33FEF998-7F57-47B5-AE24-E52681C4DBC0}" dt="2023-02-28T13:10:41.784" v="947" actId="478"/>
          <ac:cxnSpMkLst>
            <pc:docMk/>
            <pc:sldMk cId="2993529232" sldId="285"/>
            <ac:cxnSpMk id="7" creationId="{E3128261-C642-A895-1E1D-9796E81D4970}"/>
          </ac:cxnSpMkLst>
        </pc:cxnChg>
        <pc:cxnChg chg="del">
          <ac:chgData name="Liudmila Huskova" userId="4336ca7b1401924d" providerId="LiveId" clId="{33FEF998-7F57-47B5-AE24-E52681C4DBC0}" dt="2023-02-28T13:10:41.006" v="946" actId="478"/>
          <ac:cxnSpMkLst>
            <pc:docMk/>
            <pc:sldMk cId="2993529232" sldId="285"/>
            <ac:cxnSpMk id="9" creationId="{CC4F444B-4CC5-ED35-C9B1-ADDA9B04715C}"/>
          </ac:cxnSpMkLst>
        </pc:cxnChg>
        <pc:cxnChg chg="del">
          <ac:chgData name="Liudmila Huskova" userId="4336ca7b1401924d" providerId="LiveId" clId="{33FEF998-7F57-47B5-AE24-E52681C4DBC0}" dt="2023-02-28T13:10:40.202" v="945" actId="478"/>
          <ac:cxnSpMkLst>
            <pc:docMk/>
            <pc:sldMk cId="2993529232" sldId="285"/>
            <ac:cxnSpMk id="11" creationId="{B60AA9A4-3697-7781-EB8B-3B88C53224CB}"/>
          </ac:cxnSpMkLst>
        </pc:cxnChg>
      </pc:sldChg>
      <pc:sldChg chg="addSp modSp new mod">
        <pc:chgData name="Liudmila Huskova" userId="4336ca7b1401924d" providerId="LiveId" clId="{33FEF998-7F57-47B5-AE24-E52681C4DBC0}" dt="2023-02-28T15:45:27.235" v="1265" actId="1076"/>
        <pc:sldMkLst>
          <pc:docMk/>
          <pc:sldMk cId="1498870296" sldId="286"/>
        </pc:sldMkLst>
        <pc:spChg chg="add mod">
          <ac:chgData name="Liudmila Huskova" userId="4336ca7b1401924d" providerId="LiveId" clId="{33FEF998-7F57-47B5-AE24-E52681C4DBC0}" dt="2023-02-28T14:44:11.868" v="1072" actId="1076"/>
          <ac:spMkLst>
            <pc:docMk/>
            <pc:sldMk cId="1498870296" sldId="286"/>
            <ac:spMk id="2" creationId="{A18A3891-6037-9AB2-44D3-0D7A8C1C8527}"/>
          </ac:spMkLst>
        </pc:spChg>
        <pc:spChg chg="add mod">
          <ac:chgData name="Liudmila Huskova" userId="4336ca7b1401924d" providerId="LiveId" clId="{33FEF998-7F57-47B5-AE24-E52681C4DBC0}" dt="2023-02-28T14:44:02.609" v="1071" actId="20577"/>
          <ac:spMkLst>
            <pc:docMk/>
            <pc:sldMk cId="1498870296" sldId="286"/>
            <ac:spMk id="3" creationId="{F4D42D61-4702-E0A1-22ED-4ED79B4BF99C}"/>
          </ac:spMkLst>
        </pc:spChg>
        <pc:spChg chg="add mod">
          <ac:chgData name="Liudmila Huskova" userId="4336ca7b1401924d" providerId="LiveId" clId="{33FEF998-7F57-47B5-AE24-E52681C4DBC0}" dt="2023-02-28T15:45:27.235" v="1265" actId="1076"/>
          <ac:spMkLst>
            <pc:docMk/>
            <pc:sldMk cId="1498870296" sldId="286"/>
            <ac:spMk id="4" creationId="{2677C5FD-2DBB-FA59-4357-3F42E38C287F}"/>
          </ac:spMkLst>
        </pc:spChg>
        <pc:spChg chg="add mod">
          <ac:chgData name="Liudmila Huskova" userId="4336ca7b1401924d" providerId="LiveId" clId="{33FEF998-7F57-47B5-AE24-E52681C4DBC0}" dt="2023-02-28T14:45:31.937" v="1142" actId="20577"/>
          <ac:spMkLst>
            <pc:docMk/>
            <pc:sldMk cId="1498870296" sldId="286"/>
            <ac:spMk id="5" creationId="{5C88831B-9506-3EFD-5C4D-8F0ACBC1305F}"/>
          </ac:spMkLst>
        </pc:spChg>
      </pc:sldChg>
      <pc:sldChg chg="addSp modSp new mod">
        <pc:chgData name="Liudmila Huskova" userId="4336ca7b1401924d" providerId="LiveId" clId="{33FEF998-7F57-47B5-AE24-E52681C4DBC0}" dt="2023-02-28T14:52:10.452" v="1251" actId="1076"/>
        <pc:sldMkLst>
          <pc:docMk/>
          <pc:sldMk cId="2766914303" sldId="287"/>
        </pc:sldMkLst>
        <pc:spChg chg="add mod">
          <ac:chgData name="Liudmila Huskova" userId="4336ca7b1401924d" providerId="LiveId" clId="{33FEF998-7F57-47B5-AE24-E52681C4DBC0}" dt="2023-02-28T14:52:02.117" v="1250" actId="20577"/>
          <ac:spMkLst>
            <pc:docMk/>
            <pc:sldMk cId="2766914303" sldId="287"/>
            <ac:spMk id="2" creationId="{2DD67963-14D9-07FF-30AF-1660BA9C312B}"/>
          </ac:spMkLst>
        </pc:spChg>
        <pc:spChg chg="add mod">
          <ac:chgData name="Liudmila Huskova" userId="4336ca7b1401924d" providerId="LiveId" clId="{33FEF998-7F57-47B5-AE24-E52681C4DBC0}" dt="2023-02-28T14:52:10.452" v="1251" actId="1076"/>
          <ac:spMkLst>
            <pc:docMk/>
            <pc:sldMk cId="2766914303" sldId="287"/>
            <ac:spMk id="3" creationId="{40706AA2-13FC-4870-0191-A2E8A6C6B835}"/>
          </ac:spMkLst>
        </pc:spChg>
        <pc:spChg chg="add mod">
          <ac:chgData name="Liudmila Huskova" userId="4336ca7b1401924d" providerId="LiveId" clId="{33FEF998-7F57-47B5-AE24-E52681C4DBC0}" dt="2023-02-28T14:50:33.480" v="1198" actId="20577"/>
          <ac:spMkLst>
            <pc:docMk/>
            <pc:sldMk cId="2766914303" sldId="287"/>
            <ac:spMk id="4" creationId="{D0654AD9-60A9-A281-7E2B-C798322D93A2}"/>
          </ac:spMkLst>
        </pc:spChg>
        <pc:spChg chg="add mod">
          <ac:chgData name="Liudmila Huskova" userId="4336ca7b1401924d" providerId="LiveId" clId="{33FEF998-7F57-47B5-AE24-E52681C4DBC0}" dt="2023-02-28T14:50:42.929" v="1213" actId="20577"/>
          <ac:spMkLst>
            <pc:docMk/>
            <pc:sldMk cId="2766914303" sldId="287"/>
            <ac:spMk id="5" creationId="{B9E52D7C-9CDD-E9AC-9955-424C78EB5C87}"/>
          </ac:spMkLst>
        </pc:spChg>
        <pc:spChg chg="add mod">
          <ac:chgData name="Liudmila Huskova" userId="4336ca7b1401924d" providerId="LiveId" clId="{33FEF998-7F57-47B5-AE24-E52681C4DBC0}" dt="2023-02-28T14:51:00.950" v="1230" actId="20577"/>
          <ac:spMkLst>
            <pc:docMk/>
            <pc:sldMk cId="2766914303" sldId="287"/>
            <ac:spMk id="6" creationId="{3421D4DA-3837-91F2-F8FD-0D44ECE28D6F}"/>
          </ac:spMkLst>
        </pc:spChg>
        <pc:spChg chg="add mod">
          <ac:chgData name="Liudmila Huskova" userId="4336ca7b1401924d" providerId="LiveId" clId="{33FEF998-7F57-47B5-AE24-E52681C4DBC0}" dt="2023-02-28T14:51:10.352" v="1249" actId="20577"/>
          <ac:spMkLst>
            <pc:docMk/>
            <pc:sldMk cId="2766914303" sldId="287"/>
            <ac:spMk id="7" creationId="{ACAA39CE-F8DA-ED62-73B9-C5451BB1F730}"/>
          </ac:spMkLst>
        </pc:spChg>
      </pc:sldChg>
      <pc:sldChg chg="new del">
        <pc:chgData name="Liudmila Huskova" userId="4336ca7b1401924d" providerId="LiveId" clId="{33FEF998-7F57-47B5-AE24-E52681C4DBC0}" dt="2023-02-28T15:57:32.460" v="1268" actId="47"/>
        <pc:sldMkLst>
          <pc:docMk/>
          <pc:sldMk cId="4192400680" sldId="288"/>
        </pc:sldMkLst>
      </pc:sldChg>
      <pc:sldChg chg="addSp delSp modSp new mod">
        <pc:chgData name="Liudmila Huskova" userId="4336ca7b1401924d" providerId="LiveId" clId="{33FEF998-7F57-47B5-AE24-E52681C4DBC0}" dt="2023-02-28T20:07:18.560" v="2498" actId="20577"/>
        <pc:sldMkLst>
          <pc:docMk/>
          <pc:sldMk cId="1555227566" sldId="289"/>
        </pc:sldMkLst>
        <pc:spChg chg="mod">
          <ac:chgData name="Liudmila Huskova" userId="4336ca7b1401924d" providerId="LiveId" clId="{33FEF998-7F57-47B5-AE24-E52681C4DBC0}" dt="2023-02-28T15:57:52.733" v="1308" actId="20577"/>
          <ac:spMkLst>
            <pc:docMk/>
            <pc:sldMk cId="1555227566" sldId="289"/>
            <ac:spMk id="2" creationId="{10555EBC-1B4A-6058-EC0F-AE1753AC8181}"/>
          </ac:spMkLst>
        </pc:spChg>
        <pc:spChg chg="mod">
          <ac:chgData name="Liudmila Huskova" userId="4336ca7b1401924d" providerId="LiveId" clId="{33FEF998-7F57-47B5-AE24-E52681C4DBC0}" dt="2023-02-28T20:07:18.560" v="2498" actId="20577"/>
          <ac:spMkLst>
            <pc:docMk/>
            <pc:sldMk cId="1555227566" sldId="289"/>
            <ac:spMk id="3" creationId="{321166AD-766E-97D2-9942-8423F89B1183}"/>
          </ac:spMkLst>
        </pc:spChg>
        <pc:spChg chg="add del">
          <ac:chgData name="Liudmila Huskova" userId="4336ca7b1401924d" providerId="LiveId" clId="{33FEF998-7F57-47B5-AE24-E52681C4DBC0}" dt="2023-02-28T19:25:11.574" v="1675" actId="22"/>
          <ac:spMkLst>
            <pc:docMk/>
            <pc:sldMk cId="1555227566" sldId="289"/>
            <ac:spMk id="5" creationId="{FA12C598-F15D-A214-77CE-F0BA7698EE5A}"/>
          </ac:spMkLst>
        </pc:spChg>
      </pc:sldChg>
      <pc:sldChg chg="modSp add mod">
        <pc:chgData name="Liudmila Huskova" userId="4336ca7b1401924d" providerId="LiveId" clId="{33FEF998-7F57-47B5-AE24-E52681C4DBC0}" dt="2023-03-01T08:39:12.975" v="2512" actId="20577"/>
        <pc:sldMkLst>
          <pc:docMk/>
          <pc:sldMk cId="2960209137" sldId="290"/>
        </pc:sldMkLst>
        <pc:spChg chg="mod">
          <ac:chgData name="Liudmila Huskova" userId="4336ca7b1401924d" providerId="LiveId" clId="{33FEF998-7F57-47B5-AE24-E52681C4DBC0}" dt="2023-02-28T19:31:33.805" v="1699" actId="20577"/>
          <ac:spMkLst>
            <pc:docMk/>
            <pc:sldMk cId="2960209137" sldId="290"/>
            <ac:spMk id="2" creationId="{10555EBC-1B4A-6058-EC0F-AE1753AC8181}"/>
          </ac:spMkLst>
        </pc:spChg>
        <pc:spChg chg="mod">
          <ac:chgData name="Liudmila Huskova" userId="4336ca7b1401924d" providerId="LiveId" clId="{33FEF998-7F57-47B5-AE24-E52681C4DBC0}" dt="2023-03-01T08:39:12.975" v="2512" actId="20577"/>
          <ac:spMkLst>
            <pc:docMk/>
            <pc:sldMk cId="2960209137" sldId="290"/>
            <ac:spMk id="3" creationId="{321166AD-766E-97D2-9942-8423F89B1183}"/>
          </ac:spMkLst>
        </pc:spChg>
      </pc:sldChg>
      <pc:sldChg chg="modSp add mod">
        <pc:chgData name="Liudmila Huskova" userId="4336ca7b1401924d" providerId="LiveId" clId="{33FEF998-7F57-47B5-AE24-E52681C4DBC0}" dt="2023-03-01T09:19:47.435" v="2543" actId="2711"/>
        <pc:sldMkLst>
          <pc:docMk/>
          <pc:sldMk cId="1691987551" sldId="291"/>
        </pc:sldMkLst>
        <pc:spChg chg="mod">
          <ac:chgData name="Liudmila Huskova" userId="4336ca7b1401924d" providerId="LiveId" clId="{33FEF998-7F57-47B5-AE24-E52681C4DBC0}" dt="2023-02-28T19:41:21.489" v="1885" actId="20577"/>
          <ac:spMkLst>
            <pc:docMk/>
            <pc:sldMk cId="1691987551" sldId="291"/>
            <ac:spMk id="2" creationId="{10555EBC-1B4A-6058-EC0F-AE1753AC8181}"/>
          </ac:spMkLst>
        </pc:spChg>
        <pc:spChg chg="mod">
          <ac:chgData name="Liudmila Huskova" userId="4336ca7b1401924d" providerId="LiveId" clId="{33FEF998-7F57-47B5-AE24-E52681C4DBC0}" dt="2023-03-01T09:19:47.435" v="2543" actId="2711"/>
          <ac:spMkLst>
            <pc:docMk/>
            <pc:sldMk cId="1691987551" sldId="291"/>
            <ac:spMk id="3" creationId="{321166AD-766E-97D2-9942-8423F89B1183}"/>
          </ac:spMkLst>
        </pc:spChg>
      </pc:sldChg>
      <pc:sldChg chg="modSp add mod">
        <pc:chgData name="Liudmila Huskova" userId="4336ca7b1401924d" providerId="LiveId" clId="{33FEF998-7F57-47B5-AE24-E52681C4DBC0}" dt="2023-03-01T09:13:33.285" v="2533" actId="20577"/>
        <pc:sldMkLst>
          <pc:docMk/>
          <pc:sldMk cId="1377575756" sldId="292"/>
        </pc:sldMkLst>
        <pc:spChg chg="mod">
          <ac:chgData name="Liudmila Huskova" userId="4336ca7b1401924d" providerId="LiveId" clId="{33FEF998-7F57-47B5-AE24-E52681C4DBC0}" dt="2023-02-28T19:52:46.463" v="2199" actId="20577"/>
          <ac:spMkLst>
            <pc:docMk/>
            <pc:sldMk cId="1377575756" sldId="292"/>
            <ac:spMk id="2" creationId="{10555EBC-1B4A-6058-EC0F-AE1753AC8181}"/>
          </ac:spMkLst>
        </pc:spChg>
        <pc:spChg chg="mod">
          <ac:chgData name="Liudmila Huskova" userId="4336ca7b1401924d" providerId="LiveId" clId="{33FEF998-7F57-47B5-AE24-E52681C4DBC0}" dt="2023-03-01T09:13:33.285" v="2533" actId="20577"/>
          <ac:spMkLst>
            <pc:docMk/>
            <pc:sldMk cId="1377575756" sldId="292"/>
            <ac:spMk id="3" creationId="{321166AD-766E-97D2-9942-8423F89B1183}"/>
          </ac:spMkLst>
        </pc:spChg>
      </pc:sldChg>
      <pc:sldChg chg="addSp modSp new mod">
        <pc:chgData name="Liudmila Huskova" userId="4336ca7b1401924d" providerId="LiveId" clId="{33FEF998-7F57-47B5-AE24-E52681C4DBC0}" dt="2023-03-01T08:21:49.059" v="2509" actId="20577"/>
        <pc:sldMkLst>
          <pc:docMk/>
          <pc:sldMk cId="3775532559" sldId="293"/>
        </pc:sldMkLst>
        <pc:spChg chg="add mod">
          <ac:chgData name="Liudmila Huskova" userId="4336ca7b1401924d" providerId="LiveId" clId="{33FEF998-7F57-47B5-AE24-E52681C4DBC0}" dt="2023-03-01T08:21:49.059" v="2509" actId="20577"/>
          <ac:spMkLst>
            <pc:docMk/>
            <pc:sldMk cId="3775532559" sldId="293"/>
            <ac:spMk id="2" creationId="{5117F94C-9B67-5931-790A-E07887FB05E6}"/>
          </ac:spMkLst>
        </pc:spChg>
      </pc:sldChg>
      <pc:sldChg chg="modSp new del mod">
        <pc:chgData name="Liudmila Huskova" userId="4336ca7b1401924d" providerId="LiveId" clId="{33FEF998-7F57-47B5-AE24-E52681C4DBC0}" dt="2023-03-01T09:25:44.148" v="2588" actId="47"/>
        <pc:sldMkLst>
          <pc:docMk/>
          <pc:sldMk cId="3169107481" sldId="294"/>
        </pc:sldMkLst>
        <pc:spChg chg="mod">
          <ac:chgData name="Liudmila Huskova" userId="4336ca7b1401924d" providerId="LiveId" clId="{33FEF998-7F57-47B5-AE24-E52681C4DBC0}" dt="2023-03-01T09:25:26.923" v="2584" actId="27636"/>
          <ac:spMkLst>
            <pc:docMk/>
            <pc:sldMk cId="3169107481" sldId="294"/>
            <ac:spMk id="2" creationId="{9D7E21A3-94FA-53C2-E00C-5F49710AE78C}"/>
          </ac:spMkLst>
        </pc:spChg>
      </pc:sldChg>
      <pc:sldChg chg="addSp delSp modSp new mod">
        <pc:chgData name="Liudmila Huskova" userId="4336ca7b1401924d" providerId="LiveId" clId="{33FEF998-7F57-47B5-AE24-E52681C4DBC0}" dt="2023-03-01T09:28:16.617" v="2686" actId="14100"/>
        <pc:sldMkLst>
          <pc:docMk/>
          <pc:sldMk cId="898264021" sldId="295"/>
        </pc:sldMkLst>
        <pc:spChg chg="mod">
          <ac:chgData name="Liudmila Huskova" userId="4336ca7b1401924d" providerId="LiveId" clId="{33FEF998-7F57-47B5-AE24-E52681C4DBC0}" dt="2023-03-01T09:25:42.005" v="2587" actId="20577"/>
          <ac:spMkLst>
            <pc:docMk/>
            <pc:sldMk cId="898264021" sldId="295"/>
            <ac:spMk id="2" creationId="{61E382D5-E27B-6217-736D-326556F57E53}"/>
          </ac:spMkLst>
        </pc:spChg>
        <pc:spChg chg="mod">
          <ac:chgData name="Liudmila Huskova" userId="4336ca7b1401924d" providerId="LiveId" clId="{33FEF998-7F57-47B5-AE24-E52681C4DBC0}" dt="2023-03-01T09:27:24.707" v="2670" actId="20577"/>
          <ac:spMkLst>
            <pc:docMk/>
            <pc:sldMk cId="898264021" sldId="295"/>
            <ac:spMk id="3" creationId="{3D6477BD-611B-32A0-491F-A9F8B8DEF8E2}"/>
          </ac:spMkLst>
        </pc:spChg>
        <pc:spChg chg="add mod">
          <ac:chgData name="Liudmila Huskova" userId="4336ca7b1401924d" providerId="LiveId" clId="{33FEF998-7F57-47B5-AE24-E52681C4DBC0}" dt="2023-03-01T09:26:14.138" v="2606" actId="1076"/>
          <ac:spMkLst>
            <pc:docMk/>
            <pc:sldMk cId="898264021" sldId="295"/>
            <ac:spMk id="4" creationId="{FE96354C-CA79-88A4-0639-80B69FF97D14}"/>
          </ac:spMkLst>
        </pc:spChg>
        <pc:spChg chg="add mod">
          <ac:chgData name="Liudmila Huskova" userId="4336ca7b1401924d" providerId="LiveId" clId="{33FEF998-7F57-47B5-AE24-E52681C4DBC0}" dt="2023-03-01T09:26:29.841" v="2617" actId="1076"/>
          <ac:spMkLst>
            <pc:docMk/>
            <pc:sldMk cId="898264021" sldId="295"/>
            <ac:spMk id="5" creationId="{AC08D0EA-639F-2C3E-8D6A-7D3E5D1E6692}"/>
          </ac:spMkLst>
        </pc:spChg>
        <pc:spChg chg="add mod">
          <ac:chgData name="Liudmila Huskova" userId="4336ca7b1401924d" providerId="LiveId" clId="{33FEF998-7F57-47B5-AE24-E52681C4DBC0}" dt="2023-03-01T09:26:55.769" v="2640" actId="1076"/>
          <ac:spMkLst>
            <pc:docMk/>
            <pc:sldMk cId="898264021" sldId="295"/>
            <ac:spMk id="6" creationId="{AF5CAB99-B72E-51D6-0FB8-56CD182E075E}"/>
          </ac:spMkLst>
        </pc:spChg>
        <pc:spChg chg="add mod">
          <ac:chgData name="Liudmila Huskova" userId="4336ca7b1401924d" providerId="LiveId" clId="{33FEF998-7F57-47B5-AE24-E52681C4DBC0}" dt="2023-03-01T09:26:51.623" v="2639" actId="20577"/>
          <ac:spMkLst>
            <pc:docMk/>
            <pc:sldMk cId="898264021" sldId="295"/>
            <ac:spMk id="7" creationId="{66217401-B0A4-E1AC-DE6D-83B2E1917A18}"/>
          </ac:spMkLst>
        </pc:spChg>
        <pc:spChg chg="add del mod">
          <ac:chgData name="Liudmila Huskova" userId="4336ca7b1401924d" providerId="LiveId" clId="{33FEF998-7F57-47B5-AE24-E52681C4DBC0}" dt="2023-03-01T09:27:35.992" v="2672"/>
          <ac:spMkLst>
            <pc:docMk/>
            <pc:sldMk cId="898264021" sldId="295"/>
            <ac:spMk id="8" creationId="{378E6934-E0A3-4CCC-87BC-F970F1A3FDA5}"/>
          </ac:spMkLst>
        </pc:spChg>
        <pc:spChg chg="add del mod">
          <ac:chgData name="Liudmila Huskova" userId="4336ca7b1401924d" providerId="LiveId" clId="{33FEF998-7F57-47B5-AE24-E52681C4DBC0}" dt="2023-03-01T09:27:35.992" v="2674"/>
          <ac:spMkLst>
            <pc:docMk/>
            <pc:sldMk cId="898264021" sldId="295"/>
            <ac:spMk id="9" creationId="{ED4EB17C-997E-D2EC-0CE2-34CE3FBD20E5}"/>
          </ac:spMkLst>
        </pc:spChg>
        <pc:cxnChg chg="add mod">
          <ac:chgData name="Liudmila Huskova" userId="4336ca7b1401924d" providerId="LiveId" clId="{33FEF998-7F57-47B5-AE24-E52681C4DBC0}" dt="2023-03-01T09:27:59.707" v="2678" actId="14100"/>
          <ac:cxnSpMkLst>
            <pc:docMk/>
            <pc:sldMk cId="898264021" sldId="295"/>
            <ac:cxnSpMk id="11" creationId="{68796D53-DFFA-64F9-E6ED-8FA6DA1E5A66}"/>
          </ac:cxnSpMkLst>
        </pc:cxnChg>
        <pc:cxnChg chg="add mod">
          <ac:chgData name="Liudmila Huskova" userId="4336ca7b1401924d" providerId="LiveId" clId="{33FEF998-7F57-47B5-AE24-E52681C4DBC0}" dt="2023-03-01T09:28:06.919" v="2681" actId="14100"/>
          <ac:cxnSpMkLst>
            <pc:docMk/>
            <pc:sldMk cId="898264021" sldId="295"/>
            <ac:cxnSpMk id="13" creationId="{7B9A2793-CD77-154E-8C96-F853838B7387}"/>
          </ac:cxnSpMkLst>
        </pc:cxnChg>
        <pc:cxnChg chg="add mod">
          <ac:chgData name="Liudmila Huskova" userId="4336ca7b1401924d" providerId="LiveId" clId="{33FEF998-7F57-47B5-AE24-E52681C4DBC0}" dt="2023-03-01T09:28:16.617" v="2686" actId="14100"/>
          <ac:cxnSpMkLst>
            <pc:docMk/>
            <pc:sldMk cId="898264021" sldId="295"/>
            <ac:cxnSpMk id="15" creationId="{1A07E381-0373-57CD-88B2-0DAC73EDCFE8}"/>
          </ac:cxnSpMkLst>
        </pc:cxnChg>
      </pc:sldChg>
      <pc:sldChg chg="new del">
        <pc:chgData name="Liudmila Huskova" userId="4336ca7b1401924d" providerId="LiveId" clId="{33FEF998-7F57-47B5-AE24-E52681C4DBC0}" dt="2023-03-01T09:31:57.665" v="2688" actId="47"/>
        <pc:sldMkLst>
          <pc:docMk/>
          <pc:sldMk cId="923630939" sldId="296"/>
        </pc:sldMkLst>
      </pc:sldChg>
      <pc:sldChg chg="modSp new mod">
        <pc:chgData name="Liudmila Huskova" userId="4336ca7b1401924d" providerId="LiveId" clId="{33FEF998-7F57-47B5-AE24-E52681C4DBC0}" dt="2023-03-01T09:35:45.920" v="3136" actId="20577"/>
        <pc:sldMkLst>
          <pc:docMk/>
          <pc:sldMk cId="2948569336" sldId="296"/>
        </pc:sldMkLst>
        <pc:spChg chg="mod">
          <ac:chgData name="Liudmila Huskova" userId="4336ca7b1401924d" providerId="LiveId" clId="{33FEF998-7F57-47B5-AE24-E52681C4DBC0}" dt="2023-03-01T09:32:15.028" v="2722" actId="20577"/>
          <ac:spMkLst>
            <pc:docMk/>
            <pc:sldMk cId="2948569336" sldId="296"/>
            <ac:spMk id="2" creationId="{D9612CD4-5576-05DB-34E6-8A7A0DD25C45}"/>
          </ac:spMkLst>
        </pc:spChg>
        <pc:spChg chg="mod">
          <ac:chgData name="Liudmila Huskova" userId="4336ca7b1401924d" providerId="LiveId" clId="{33FEF998-7F57-47B5-AE24-E52681C4DBC0}" dt="2023-03-01T09:35:45.920" v="3136" actId="20577"/>
          <ac:spMkLst>
            <pc:docMk/>
            <pc:sldMk cId="2948569336" sldId="296"/>
            <ac:spMk id="3" creationId="{E540DC80-003F-A20B-5030-8C32C14A3D9E}"/>
          </ac:spMkLst>
        </pc:spChg>
      </pc:sldChg>
      <pc:sldChg chg="modSp add mod">
        <pc:chgData name="Liudmila Huskova" userId="4336ca7b1401924d" providerId="LiveId" clId="{33FEF998-7F57-47B5-AE24-E52681C4DBC0}" dt="2023-03-01T09:57:11.683" v="4279" actId="20577"/>
        <pc:sldMkLst>
          <pc:docMk/>
          <pc:sldMk cId="953504089" sldId="297"/>
        </pc:sldMkLst>
        <pc:spChg chg="mod">
          <ac:chgData name="Liudmila Huskova" userId="4336ca7b1401924d" providerId="LiveId" clId="{33FEF998-7F57-47B5-AE24-E52681C4DBC0}" dt="2023-03-01T09:36:04.629" v="3151" actId="20577"/>
          <ac:spMkLst>
            <pc:docMk/>
            <pc:sldMk cId="953504089" sldId="297"/>
            <ac:spMk id="2" creationId="{D9612CD4-5576-05DB-34E6-8A7A0DD25C45}"/>
          </ac:spMkLst>
        </pc:spChg>
        <pc:spChg chg="mod">
          <ac:chgData name="Liudmila Huskova" userId="4336ca7b1401924d" providerId="LiveId" clId="{33FEF998-7F57-47B5-AE24-E52681C4DBC0}" dt="2023-03-01T09:57:11.683" v="4279" actId="20577"/>
          <ac:spMkLst>
            <pc:docMk/>
            <pc:sldMk cId="953504089" sldId="297"/>
            <ac:spMk id="3" creationId="{E540DC80-003F-A20B-5030-8C32C14A3D9E}"/>
          </ac:spMkLst>
        </pc:spChg>
      </pc:sldChg>
      <pc:sldChg chg="modSp add mod ord">
        <pc:chgData name="Liudmila Huskova" userId="4336ca7b1401924d" providerId="LiveId" clId="{33FEF998-7F57-47B5-AE24-E52681C4DBC0}" dt="2023-03-01T09:43:54.431" v="3590" actId="20577"/>
        <pc:sldMkLst>
          <pc:docMk/>
          <pc:sldMk cId="1309471670" sldId="298"/>
        </pc:sldMkLst>
        <pc:spChg chg="mod">
          <ac:chgData name="Liudmila Huskova" userId="4336ca7b1401924d" providerId="LiveId" clId="{33FEF998-7F57-47B5-AE24-E52681C4DBC0}" dt="2023-03-01T09:37:15.797" v="3168" actId="20577"/>
          <ac:spMkLst>
            <pc:docMk/>
            <pc:sldMk cId="1309471670" sldId="298"/>
            <ac:spMk id="2" creationId="{D9612CD4-5576-05DB-34E6-8A7A0DD25C45}"/>
          </ac:spMkLst>
        </pc:spChg>
        <pc:spChg chg="mod">
          <ac:chgData name="Liudmila Huskova" userId="4336ca7b1401924d" providerId="LiveId" clId="{33FEF998-7F57-47B5-AE24-E52681C4DBC0}" dt="2023-03-01T09:43:54.431" v="3590" actId="20577"/>
          <ac:spMkLst>
            <pc:docMk/>
            <pc:sldMk cId="1309471670" sldId="298"/>
            <ac:spMk id="3" creationId="{E540DC80-003F-A20B-5030-8C32C14A3D9E}"/>
          </ac:spMkLst>
        </pc:spChg>
      </pc:sldChg>
      <pc:sldChg chg="modSp add mod">
        <pc:chgData name="Liudmila Huskova" userId="4336ca7b1401924d" providerId="LiveId" clId="{33FEF998-7F57-47B5-AE24-E52681C4DBC0}" dt="2023-03-01T09:46:48.656" v="3795" actId="20577"/>
        <pc:sldMkLst>
          <pc:docMk/>
          <pc:sldMk cId="481908088" sldId="299"/>
        </pc:sldMkLst>
        <pc:spChg chg="mod">
          <ac:chgData name="Liudmila Huskova" userId="4336ca7b1401924d" providerId="LiveId" clId="{33FEF998-7F57-47B5-AE24-E52681C4DBC0}" dt="2023-03-01T09:46:48.656" v="3795" actId="20577"/>
          <ac:spMkLst>
            <pc:docMk/>
            <pc:sldMk cId="481908088" sldId="299"/>
            <ac:spMk id="3" creationId="{E540DC80-003F-A20B-5030-8C32C14A3D9E}"/>
          </ac:spMkLst>
        </pc:spChg>
      </pc:sldChg>
      <pc:sldChg chg="modSp new mod">
        <pc:chgData name="Liudmila Huskova" userId="4336ca7b1401924d" providerId="LiveId" clId="{33FEF998-7F57-47B5-AE24-E52681C4DBC0}" dt="2023-03-01T09:59:13.295" v="4355"/>
        <pc:sldMkLst>
          <pc:docMk/>
          <pc:sldMk cId="2011741099" sldId="300"/>
        </pc:sldMkLst>
        <pc:spChg chg="mod">
          <ac:chgData name="Liudmila Huskova" userId="4336ca7b1401924d" providerId="LiveId" clId="{33FEF998-7F57-47B5-AE24-E52681C4DBC0}" dt="2023-03-01T09:57:59.985" v="4313" actId="20577"/>
          <ac:spMkLst>
            <pc:docMk/>
            <pc:sldMk cId="2011741099" sldId="300"/>
            <ac:spMk id="2" creationId="{A9E8E098-C199-D88B-5959-B74A0717F865}"/>
          </ac:spMkLst>
        </pc:spChg>
        <pc:spChg chg="mod">
          <ac:chgData name="Liudmila Huskova" userId="4336ca7b1401924d" providerId="LiveId" clId="{33FEF998-7F57-47B5-AE24-E52681C4DBC0}" dt="2023-03-01T09:59:13.295" v="4355"/>
          <ac:spMkLst>
            <pc:docMk/>
            <pc:sldMk cId="2011741099" sldId="300"/>
            <ac:spMk id="3" creationId="{986329FC-B4DE-29A7-17F6-A701A9F7EA8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FF2C-E2CB-4992-9276-E37E37482A3A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70F0C-B493-4D75-98E3-F207D271D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79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821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0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2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9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20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0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1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0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79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95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3/7/2025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9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2" pos="3840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32FCD-0247-05EB-CB48-E485D36971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Простое предложение.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835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18A3891-6037-9AB2-44D3-0D7A8C1C8527}"/>
              </a:ext>
            </a:extLst>
          </p:cNvPr>
          <p:cNvSpPr/>
          <p:nvPr/>
        </p:nvSpPr>
        <p:spPr>
          <a:xfrm>
            <a:off x="2669680" y="1521091"/>
            <a:ext cx="16274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3"/>
                </a:solidFill>
                <a:effectLst/>
              </a:rPr>
              <a:t>тема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4D42D61-4702-E0A1-22ED-4ED79B4BF99C}"/>
              </a:ext>
            </a:extLst>
          </p:cNvPr>
          <p:cNvSpPr/>
          <p:nvPr/>
        </p:nvSpPr>
        <p:spPr>
          <a:xfrm>
            <a:off x="6874042" y="1521091"/>
            <a:ext cx="17345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3"/>
                </a:solidFill>
                <a:effectLst/>
              </a:rPr>
              <a:t>рема</a:t>
            </a:r>
          </a:p>
        </p:txBody>
      </p:sp>
      <p:sp>
        <p:nvSpPr>
          <p:cNvPr id="4" name="Стрелка: влево-вправо 3">
            <a:extLst>
              <a:ext uri="{FF2B5EF4-FFF2-40B4-BE49-F238E27FC236}">
                <a16:creationId xmlns:a16="http://schemas.microsoft.com/office/drawing/2014/main" id="{2677C5FD-2DBB-FA59-4357-3F42E38C287F}"/>
              </a:ext>
            </a:extLst>
          </p:cNvPr>
          <p:cNvSpPr/>
          <p:nvPr/>
        </p:nvSpPr>
        <p:spPr>
          <a:xfrm>
            <a:off x="4713356" y="1908111"/>
            <a:ext cx="1558213" cy="29391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88831B-9506-3EFD-5C4D-8F0ACBC1305F}"/>
              </a:ext>
            </a:extLst>
          </p:cNvPr>
          <p:cNvSpPr txBox="1"/>
          <p:nvPr/>
        </p:nvSpPr>
        <p:spPr>
          <a:xfrm>
            <a:off x="1950098" y="3844212"/>
            <a:ext cx="8642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Дома / я буду читать книгу. Дома я буду читать / книгу.</a:t>
            </a:r>
          </a:p>
        </p:txBody>
      </p:sp>
    </p:spTree>
    <p:extLst>
      <p:ext uri="{BB962C8B-B14F-4D97-AF65-F5344CB8AC3E}">
        <p14:creationId xmlns:p14="http://schemas.microsoft.com/office/powerpoint/2010/main" val="1498870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DD67963-14D9-07FF-30AF-1660BA9C312B}"/>
              </a:ext>
            </a:extLst>
          </p:cNvPr>
          <p:cNvSpPr/>
          <p:nvPr/>
        </p:nvSpPr>
        <p:spPr>
          <a:xfrm>
            <a:off x="3920212" y="830625"/>
            <a:ext cx="43515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предложения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706AA2-13FC-4870-0191-A2E8A6C6B835}"/>
              </a:ext>
            </a:extLst>
          </p:cNvPr>
          <p:cNvSpPr txBox="1"/>
          <p:nvPr/>
        </p:nvSpPr>
        <p:spPr>
          <a:xfrm>
            <a:off x="1122218" y="3125754"/>
            <a:ext cx="3210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повествовательные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654AD9-60A9-A281-7E2B-C798322D93A2}"/>
              </a:ext>
            </a:extLst>
          </p:cNvPr>
          <p:cNvSpPr txBox="1"/>
          <p:nvPr/>
        </p:nvSpPr>
        <p:spPr>
          <a:xfrm>
            <a:off x="4827037" y="3125754"/>
            <a:ext cx="2864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вопросительные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E52D7C-9CDD-E9AC-9955-424C78EB5C87}"/>
              </a:ext>
            </a:extLst>
          </p:cNvPr>
          <p:cNvSpPr txBox="1"/>
          <p:nvPr/>
        </p:nvSpPr>
        <p:spPr>
          <a:xfrm>
            <a:off x="8148735" y="3125754"/>
            <a:ext cx="2864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побудительные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21D4DA-3837-91F2-F8FD-0D44ECE28D6F}"/>
              </a:ext>
            </a:extLst>
          </p:cNvPr>
          <p:cNvSpPr txBox="1"/>
          <p:nvPr/>
        </p:nvSpPr>
        <p:spPr>
          <a:xfrm>
            <a:off x="2487963" y="4642381"/>
            <a:ext cx="2864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восклицательные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AA39CE-F8DA-ED62-73B9-C5451BB1F730}"/>
              </a:ext>
            </a:extLst>
          </p:cNvPr>
          <p:cNvSpPr txBox="1"/>
          <p:nvPr/>
        </p:nvSpPr>
        <p:spPr>
          <a:xfrm>
            <a:off x="6609183" y="4642380"/>
            <a:ext cx="3557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невосклицательные</a:t>
            </a:r>
          </a:p>
        </p:txBody>
      </p:sp>
    </p:spTree>
    <p:extLst>
      <p:ext uri="{BB962C8B-B14F-4D97-AF65-F5344CB8AC3E}">
        <p14:creationId xmlns:p14="http://schemas.microsoft.com/office/powerpoint/2010/main" val="2766914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612CD4-5576-05DB-34E6-8A7A0DD25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Повествовательное предложение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40DC80-003F-A20B-5030-8C32C14A3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нём содержится сообщение о явлениях или событиях действительности, действиях или состояниях. Может быть дана характеристика чего-либо.</a:t>
            </a:r>
          </a:p>
          <a:p>
            <a:r>
              <a:rPr lang="ru-RU" dirty="0"/>
              <a:t>Описание (Небо строго и прекрасно.)</a:t>
            </a:r>
          </a:p>
          <a:p>
            <a:r>
              <a:rPr lang="ru-RU" dirty="0"/>
              <a:t>Повествование (Мальчик побежал к рынку.)</a:t>
            </a:r>
          </a:p>
          <a:p>
            <a:r>
              <a:rPr lang="ru-RU" dirty="0"/>
              <a:t>Сообщение о желании или намерении (Я бы сейчас искупался.)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8569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612CD4-5576-05DB-34E6-8A7A0DD25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Побудительное предложение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40DC80-003F-A20B-5030-8C32C14A3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нём выражается воля говорящего: от приказа до просьбы, побуждения к действию. Формы:</a:t>
            </a:r>
          </a:p>
          <a:p>
            <a:pPr marL="457200" indent="-457200">
              <a:buAutoNum type="arabicPeriod"/>
            </a:pPr>
            <a:r>
              <a:rPr lang="ru-RU" dirty="0"/>
              <a:t>Повелительное наклонение глагола (Ладно, иди. Запишите это. Не трогай!)</a:t>
            </a:r>
          </a:p>
          <a:p>
            <a:pPr marL="457200" indent="-457200">
              <a:buAutoNum type="arabicPeriod"/>
            </a:pPr>
            <a:r>
              <a:rPr lang="ru-RU" dirty="0"/>
              <a:t>Аналитическая форма с частицами </a:t>
            </a:r>
            <a:r>
              <a:rPr lang="ru-RU" i="1" dirty="0"/>
              <a:t>пусть, пускай, да </a:t>
            </a:r>
            <a:r>
              <a:rPr lang="ru-RU" dirty="0"/>
              <a:t>(Пусть будет мир!)</a:t>
            </a:r>
          </a:p>
          <a:p>
            <a:pPr marL="457200" indent="-457200">
              <a:buAutoNum type="arabicPeriod"/>
            </a:pPr>
            <a:r>
              <a:rPr lang="ru-RU" dirty="0"/>
              <a:t>1 лицо мн. ч. (Пойдем вместе.)</a:t>
            </a:r>
          </a:p>
          <a:p>
            <a:pPr marL="457200" indent="-457200">
              <a:buAutoNum type="arabicPeriod"/>
            </a:pPr>
            <a:r>
              <a:rPr lang="ru-RU" dirty="0"/>
              <a:t>прошедшее время изъявительного наклонения (Пошёл вон!)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471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612CD4-5576-05DB-34E6-8A7A0DD25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Побудительное предложение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40DC80-003F-A20B-5030-8C32C14A3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5. Форма будущего времени. (Ты придёшь и попросишь у врача справку.)</a:t>
            </a:r>
          </a:p>
          <a:p>
            <a:r>
              <a:rPr lang="ru-RU" dirty="0"/>
              <a:t>6. сослагательное наклонение (Шёл бы ты уже уроки делать.)</a:t>
            </a:r>
          </a:p>
          <a:p>
            <a:r>
              <a:rPr lang="ru-RU" dirty="0"/>
              <a:t>7. инфинитив (Лежать!)</a:t>
            </a:r>
          </a:p>
          <a:p>
            <a:r>
              <a:rPr lang="ru-RU" dirty="0"/>
              <a:t>8. наречия и форма косвенных падежей существительного со значением направления действия (За мной! Скорей!)</a:t>
            </a:r>
          </a:p>
        </p:txBody>
      </p:sp>
    </p:spTree>
    <p:extLst>
      <p:ext uri="{BB962C8B-B14F-4D97-AF65-F5344CB8AC3E}">
        <p14:creationId xmlns:p14="http://schemas.microsoft.com/office/powerpoint/2010/main" val="481908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612CD4-5576-05DB-34E6-8A7A0DD25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Вопросительное предложение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40DC80-003F-A20B-5030-8C32C14A3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нём говорящий спрашивает собеседника о чём-либо или требует подтверждения своим мыслям:</a:t>
            </a:r>
          </a:p>
          <a:p>
            <a:r>
              <a:rPr lang="ru-RU" dirty="0" smtClean="0"/>
              <a:t>Собственно-вопросительные: неместоименные и местоименные</a:t>
            </a:r>
            <a:endParaRPr lang="ru-RU" dirty="0"/>
          </a:p>
          <a:p>
            <a:r>
              <a:rPr lang="ru-RU" dirty="0"/>
              <a:t>Вопросительно-риторические (Что ищет он в стране далёкой?)</a:t>
            </a:r>
          </a:p>
          <a:p>
            <a:r>
              <a:rPr lang="ru-RU" dirty="0"/>
              <a:t>Вопросительно-побудительные (Не пойти ли нам домой?)</a:t>
            </a:r>
          </a:p>
          <a:p>
            <a:r>
              <a:rPr lang="ru-RU" dirty="0"/>
              <a:t>Вопросительно-отрицательные (Что есть на свете лучше весны?)</a:t>
            </a:r>
          </a:p>
          <a:p>
            <a:r>
              <a:rPr lang="ru-RU" dirty="0"/>
              <a:t>Вопросительно-утвердительные (Как же мне не ругаться?)</a:t>
            </a:r>
          </a:p>
        </p:txBody>
      </p:sp>
    </p:spTree>
    <p:extLst>
      <p:ext uri="{BB962C8B-B14F-4D97-AF65-F5344CB8AC3E}">
        <p14:creationId xmlns:p14="http://schemas.microsoft.com/office/powerpoint/2010/main" val="953504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E8E098-C199-D88B-5959-B74A0717F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Простое </a:t>
            </a:r>
            <a:r>
              <a:rPr lang="ru-RU" dirty="0" smtClean="0"/>
              <a:t>предложение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6329FC-B4DE-29A7-17F6-A701A9F7E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Двусоставное </a:t>
            </a:r>
            <a:r>
              <a:rPr lang="ru-RU" dirty="0"/>
              <a:t>– </a:t>
            </a:r>
            <a:r>
              <a:rPr lang="ru-RU" dirty="0" smtClean="0"/>
              <a:t>односоставное</a:t>
            </a:r>
            <a:endParaRPr lang="ru-RU" dirty="0"/>
          </a:p>
          <a:p>
            <a:r>
              <a:rPr lang="ru-RU" dirty="0" smtClean="0"/>
              <a:t>Нераспространённое </a:t>
            </a:r>
            <a:r>
              <a:rPr lang="ru-RU" dirty="0"/>
              <a:t>– </a:t>
            </a:r>
            <a:r>
              <a:rPr lang="ru-RU" dirty="0" smtClean="0"/>
              <a:t>распространённое</a:t>
            </a:r>
            <a:endParaRPr lang="ru-RU" dirty="0"/>
          </a:p>
          <a:p>
            <a:r>
              <a:rPr lang="ru-RU" dirty="0" smtClean="0"/>
              <a:t>Полное </a:t>
            </a:r>
            <a:r>
              <a:rPr lang="ru-RU" dirty="0"/>
              <a:t>– </a:t>
            </a:r>
            <a:r>
              <a:rPr lang="ru-RU" dirty="0" smtClean="0"/>
              <a:t>неполное</a:t>
            </a:r>
            <a:endParaRPr lang="ru-RU" dirty="0"/>
          </a:p>
          <a:p>
            <a:r>
              <a:rPr lang="ru-RU" dirty="0" smtClean="0"/>
              <a:t>Утвердительное </a:t>
            </a:r>
            <a:r>
              <a:rPr lang="ru-RU" dirty="0"/>
              <a:t>и </a:t>
            </a:r>
            <a:r>
              <a:rPr lang="ru-RU" dirty="0" smtClean="0"/>
              <a:t>отрицательное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1741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D6729B-5EF2-AE47-DBCE-765B76FAD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D1C19C-6ED0-1752-052C-13593897E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ru-RU" dirty="0" err="1"/>
              <a:t>Бабайцева</a:t>
            </a:r>
            <a:r>
              <a:rPr lang="ru-RU" dirty="0"/>
              <a:t>, В. В. Максимов, Л. Ю. Современный русский язык. Учеб. для студентов пед. ин-тов. – М.: Просвещение, 1987</a:t>
            </a:r>
          </a:p>
          <a:p>
            <a:pPr>
              <a:spcBef>
                <a:spcPts val="0"/>
              </a:spcBef>
            </a:pP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Синтаксис: практическое пособие по русскому языку как иностранному. СПб.: Златоуст, 2018</a:t>
            </a:r>
            <a:endParaRPr lang="ru-RU" dirty="0"/>
          </a:p>
          <a:p>
            <a:pPr>
              <a:spcBef>
                <a:spcPts val="0"/>
              </a:spcBef>
            </a:pPr>
            <a:r>
              <a:rPr lang="ru-RU" dirty="0"/>
              <a:t>Современный русский язык: учеб. для студ. вузов, под ред. П. А. </a:t>
            </a:r>
            <a:r>
              <a:rPr lang="ru-RU" dirty="0" err="1"/>
              <a:t>Леканта</a:t>
            </a:r>
            <a:r>
              <a:rPr lang="ru-RU" dirty="0"/>
              <a:t>. – М.: Дрофа, 2007</a:t>
            </a:r>
          </a:p>
          <a:p>
            <a:pPr>
              <a:spcBef>
                <a:spcPts val="0"/>
              </a:spcBef>
            </a:pPr>
            <a:r>
              <a:rPr lang="cs-CZ" dirty="0"/>
              <a:t>Cvičení ze syntaxe ruského jazyka 1</a:t>
            </a:r>
            <a:r>
              <a:rPr lang="ru-RU" dirty="0"/>
              <a:t> /</a:t>
            </a:r>
            <a:r>
              <a:rPr lang="cs-CZ" dirty="0"/>
              <a:t>PaedDr. Zuzana Liptáková, Ph.D.</a:t>
            </a:r>
            <a:r>
              <a:rPr lang="ru-RU" dirty="0"/>
              <a:t> / </a:t>
            </a:r>
            <a:r>
              <a:rPr lang="cs-CZ" dirty="0"/>
              <a:t>Univerzita Karlova, Pedagogická fakulta</a:t>
            </a:r>
            <a:r>
              <a:rPr lang="ru-RU" dirty="0"/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1907623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E21897-61C8-384C-755C-56D0F79B21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Предложение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E0E3C9-2E38-2930-0603-5FA331E5D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269" y="3928305"/>
            <a:ext cx="6783306" cy="183273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Предложение – это грамматически организованная, интонационно оформленная единица речи, являющаяся средством формирования, выражения и сообщения мыслей.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254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36CD17-F857-2945-E993-ADC00315D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предложения: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1AA0BF-0AB9-9C8F-BCC8-BE74BFCC8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Грамматическая связь</a:t>
            </a:r>
          </a:p>
          <a:p>
            <a:r>
              <a:rPr lang="ru-RU" dirty="0"/>
              <a:t>Интонация</a:t>
            </a:r>
          </a:p>
          <a:p>
            <a:r>
              <a:rPr lang="ru-RU" dirty="0"/>
              <a:t>Коммуникативная функция</a:t>
            </a:r>
          </a:p>
          <a:p>
            <a:r>
              <a:rPr lang="ru-RU" dirty="0"/>
              <a:t>Предикативность (время, модальность, лицо)</a:t>
            </a:r>
          </a:p>
        </p:txBody>
      </p:sp>
    </p:spTree>
    <p:extLst>
      <p:ext uri="{BB962C8B-B14F-4D97-AF65-F5344CB8AC3E}">
        <p14:creationId xmlns:p14="http://schemas.microsoft.com/office/powerpoint/2010/main" val="356720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9A8BC42-2E0A-952B-8997-335C8A6F0730}"/>
              </a:ext>
            </a:extLst>
          </p:cNvPr>
          <p:cNvSpPr/>
          <p:nvPr/>
        </p:nvSpPr>
        <p:spPr>
          <a:xfrm>
            <a:off x="4027773" y="1194519"/>
            <a:ext cx="41364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модальность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678682-D5F1-B478-022D-3BD3BAC82BE7}"/>
              </a:ext>
            </a:extLst>
          </p:cNvPr>
          <p:cNvSpPr txBox="1"/>
          <p:nvPr/>
        </p:nvSpPr>
        <p:spPr>
          <a:xfrm>
            <a:off x="951723" y="2836506"/>
            <a:ext cx="363663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объективная</a:t>
            </a:r>
          </a:p>
          <a:p>
            <a:r>
              <a:rPr lang="ru-RU" sz="2400" dirty="0"/>
              <a:t>Я иду в школу.</a:t>
            </a:r>
          </a:p>
          <a:p>
            <a:r>
              <a:rPr lang="ru-RU" sz="2400" dirty="0"/>
              <a:t>Иди в школу.</a:t>
            </a:r>
          </a:p>
          <a:p>
            <a:r>
              <a:rPr lang="ru-RU" sz="2400" dirty="0"/>
              <a:t>Я бы хотел пойти в школу.</a:t>
            </a:r>
          </a:p>
          <a:p>
            <a:r>
              <a:rPr lang="ru-RU" sz="2400" dirty="0"/>
              <a:t>Хочешь в школу?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4A011D-E393-67B3-25E6-7C725E677D5E}"/>
              </a:ext>
            </a:extLst>
          </p:cNvPr>
          <p:cNvSpPr txBox="1"/>
          <p:nvPr/>
        </p:nvSpPr>
        <p:spPr>
          <a:xfrm>
            <a:off x="4345764" y="5063316"/>
            <a:ext cx="4159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субъективная</a:t>
            </a:r>
          </a:p>
          <a:p>
            <a:r>
              <a:rPr lang="ru-RU" sz="2400" dirty="0"/>
              <a:t>Я, конечно, пойду в школу.</a:t>
            </a:r>
          </a:p>
          <a:p>
            <a:r>
              <a:rPr lang="ru-RU" sz="2400" dirty="0"/>
              <a:t>Может быть, я пойду в школу.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E5B05C-EB64-5801-DFA8-31B6B829A22F}"/>
              </a:ext>
            </a:extLst>
          </p:cNvPr>
          <p:cNvSpPr txBox="1"/>
          <p:nvPr/>
        </p:nvSpPr>
        <p:spPr>
          <a:xfrm>
            <a:off x="7700866" y="2932923"/>
            <a:ext cx="35073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предикативная</a:t>
            </a:r>
          </a:p>
          <a:p>
            <a:r>
              <a:rPr lang="ru-RU" sz="2400" dirty="0"/>
              <a:t>Я хочу пойти в школу.</a:t>
            </a:r>
          </a:p>
          <a:p>
            <a:r>
              <a:rPr lang="ru-RU" sz="2400" dirty="0"/>
              <a:t>Я люблю ходить в школу.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E3128261-C642-A895-1E1D-9796E81D4970}"/>
              </a:ext>
            </a:extLst>
          </p:cNvPr>
          <p:cNvCxnSpPr>
            <a:cxnSpLocks/>
          </p:cNvCxnSpPr>
          <p:nvPr/>
        </p:nvCxnSpPr>
        <p:spPr>
          <a:xfrm flipH="1">
            <a:off x="2565918" y="2117849"/>
            <a:ext cx="2733870" cy="7186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CC4F444B-4CC5-ED35-C9B1-ADDA9B04715C}"/>
              </a:ext>
            </a:extLst>
          </p:cNvPr>
          <p:cNvCxnSpPr>
            <a:cxnSpLocks/>
          </p:cNvCxnSpPr>
          <p:nvPr/>
        </p:nvCxnSpPr>
        <p:spPr>
          <a:xfrm>
            <a:off x="5955295" y="2117849"/>
            <a:ext cx="0" cy="286469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B60AA9A4-3697-7781-EB8B-3B88C53224CB}"/>
              </a:ext>
            </a:extLst>
          </p:cNvPr>
          <p:cNvCxnSpPr>
            <a:cxnSpLocks/>
          </p:cNvCxnSpPr>
          <p:nvPr/>
        </p:nvCxnSpPr>
        <p:spPr>
          <a:xfrm>
            <a:off x="6913983" y="2117848"/>
            <a:ext cx="1716833" cy="68790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7950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9A8BC42-2E0A-952B-8997-335C8A6F0730}"/>
              </a:ext>
            </a:extLst>
          </p:cNvPr>
          <p:cNvSpPr/>
          <p:nvPr/>
        </p:nvSpPr>
        <p:spPr>
          <a:xfrm>
            <a:off x="4914914" y="336103"/>
            <a:ext cx="20807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время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678682-D5F1-B478-022D-3BD3BAC82BE7}"/>
              </a:ext>
            </a:extLst>
          </p:cNvPr>
          <p:cNvSpPr txBox="1"/>
          <p:nvPr/>
        </p:nvSpPr>
        <p:spPr>
          <a:xfrm>
            <a:off x="1427584" y="2108718"/>
            <a:ext cx="22726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прошедшее</a:t>
            </a:r>
          </a:p>
          <a:p>
            <a:r>
              <a:rPr lang="ru-RU" sz="2400" dirty="0"/>
              <a:t>Я гулял в парке.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4A011D-E393-67B3-25E6-7C725E677D5E}"/>
              </a:ext>
            </a:extLst>
          </p:cNvPr>
          <p:cNvSpPr txBox="1"/>
          <p:nvPr/>
        </p:nvSpPr>
        <p:spPr>
          <a:xfrm>
            <a:off x="7454030" y="2043403"/>
            <a:ext cx="3590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будущее</a:t>
            </a:r>
          </a:p>
          <a:p>
            <a:r>
              <a:rPr lang="ru-RU" sz="2400" dirty="0"/>
              <a:t>Я завтра погуляю в парке.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E5B05C-EB64-5801-DFA8-31B6B829A22F}"/>
              </a:ext>
            </a:extLst>
          </p:cNvPr>
          <p:cNvSpPr txBox="1"/>
          <p:nvPr/>
        </p:nvSpPr>
        <p:spPr>
          <a:xfrm>
            <a:off x="4201610" y="2108718"/>
            <a:ext cx="23383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настоящее</a:t>
            </a:r>
          </a:p>
          <a:p>
            <a:r>
              <a:rPr lang="ru-RU" sz="2400" dirty="0"/>
              <a:t>Я гуляю в парке.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7919A77-F19E-2EC5-C652-A05FE81AF428}"/>
              </a:ext>
            </a:extLst>
          </p:cNvPr>
          <p:cNvSpPr/>
          <p:nvPr/>
        </p:nvSpPr>
        <p:spPr>
          <a:xfrm>
            <a:off x="5632129" y="3456621"/>
            <a:ext cx="646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+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C1869D-3D7C-A421-35F8-E727CD9813B8}"/>
              </a:ext>
            </a:extLst>
          </p:cNvPr>
          <p:cNvSpPr txBox="1"/>
          <p:nvPr/>
        </p:nvSpPr>
        <p:spPr>
          <a:xfrm>
            <a:off x="3274522" y="4379951"/>
            <a:ext cx="56429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/>
              <a:t>вневременность</a:t>
            </a:r>
          </a:p>
          <a:p>
            <a:pPr algn="ctr"/>
            <a:r>
              <a:rPr lang="ru-RU" sz="2400" dirty="0"/>
              <a:t>Без труда не вытянешь и рыбку из пруда.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95707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75F74D-A254-89C7-9A31-48045212103B}"/>
              </a:ext>
            </a:extLst>
          </p:cNvPr>
          <p:cNvSpPr txBox="1"/>
          <p:nvPr/>
        </p:nvSpPr>
        <p:spPr>
          <a:xfrm>
            <a:off x="1113225" y="2043403"/>
            <a:ext cx="9965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Сегодня</a:t>
            </a:r>
            <a:r>
              <a:rPr lang="ru-RU" sz="3600" dirty="0"/>
              <a:t> </a:t>
            </a:r>
            <a:r>
              <a:rPr lang="ru-RU" sz="3600" dirty="0">
                <a:solidFill>
                  <a:srgbClr val="FFC000"/>
                </a:solidFill>
              </a:rPr>
              <a:t>в семь </a:t>
            </a:r>
            <a:r>
              <a:rPr lang="ru-RU" sz="3600" dirty="0">
                <a:solidFill>
                  <a:srgbClr val="C00000"/>
                </a:solidFill>
              </a:rPr>
              <a:t>я</a:t>
            </a:r>
            <a:r>
              <a:rPr lang="ru-RU" sz="3600" dirty="0"/>
              <a:t> </a:t>
            </a:r>
            <a:r>
              <a:rPr lang="ru-RU" sz="3600" dirty="0">
                <a:solidFill>
                  <a:srgbClr val="00B050"/>
                </a:solidFill>
              </a:rPr>
              <a:t>буду только подъезжать </a:t>
            </a:r>
            <a:r>
              <a:rPr lang="ru-RU" sz="3600" dirty="0">
                <a:solidFill>
                  <a:srgbClr val="0070C0"/>
                </a:solidFill>
              </a:rPr>
              <a:t>к дому.</a:t>
            </a:r>
          </a:p>
        </p:txBody>
      </p:sp>
    </p:spTree>
    <p:extLst>
      <p:ext uri="{BB962C8B-B14F-4D97-AF65-F5344CB8AC3E}">
        <p14:creationId xmlns:p14="http://schemas.microsoft.com/office/powerpoint/2010/main" val="2476047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555EBC-1B4A-6058-EC0F-AE1753AC8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Глагольные двусоставные предложения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1166AD-766E-97D2-9942-8423F89B1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N</a:t>
            </a:r>
            <a:r>
              <a:rPr lang="pt-BR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n </a:t>
            </a:r>
            <a:r>
              <a:rPr lang="pt-BR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+ V</a:t>
            </a:r>
            <a:r>
              <a:rPr lang="pt-BR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f </a:t>
            </a:r>
            <a:r>
              <a:rPr lang="ru-RU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+ </a:t>
            </a:r>
            <a:r>
              <a:rPr lang="pt-BR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(N</a:t>
            </a:r>
            <a:r>
              <a:rPr lang="pt-BR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 </a:t>
            </a:r>
            <a:r>
              <a:rPr lang="pt-BR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non</a:t>
            </a:r>
            <a:r>
              <a:rPr lang="pt-BR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 n/ </a:t>
            </a:r>
            <a:r>
              <a:rPr lang="pt-BR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Adv/V</a:t>
            </a:r>
            <a:r>
              <a:rPr lang="ru-RU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 </a:t>
            </a:r>
            <a:r>
              <a:rPr lang="pt-BR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inf)</a:t>
            </a:r>
            <a:r>
              <a:rPr lang="ru-RU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 </a:t>
            </a:r>
            <a:r>
              <a:rPr lang="ru-RU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Солнце светит. Наступила сессия. Мы приехали посмотреть квартиру. Кошка прыг со стола.</a:t>
            </a:r>
            <a:endParaRPr lang="ru-RU" b="1" i="1" dirty="0">
              <a:solidFill>
                <a:srgbClr val="212121"/>
              </a:solidFill>
              <a:effectLst/>
              <a:latin typeface="PT Sans" panose="020B0503020203020204" pitchFamily="34" charset="-52"/>
            </a:endParaRPr>
          </a:p>
          <a:p>
            <a:r>
              <a:rPr lang="cs-CZ" b="1" i="0" dirty="0" err="1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N</a:t>
            </a:r>
            <a:r>
              <a:rPr lang="cs-CZ" b="1" i="1" dirty="0" err="1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n</a:t>
            </a:r>
            <a:r>
              <a:rPr lang="cs-CZ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 </a:t>
            </a:r>
            <a:r>
              <a:rPr lang="cs-CZ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+ V</a:t>
            </a:r>
            <a:r>
              <a:rPr lang="cs-CZ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 </a:t>
            </a:r>
            <a:r>
              <a:rPr lang="cs-CZ" b="1" i="1" dirty="0" err="1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mod</a:t>
            </a:r>
            <a:r>
              <a:rPr lang="cs-CZ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/</a:t>
            </a:r>
            <a:r>
              <a:rPr lang="cs-CZ" b="1" i="1" dirty="0" err="1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fas</a:t>
            </a:r>
            <a:r>
              <a:rPr lang="cs-CZ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 </a:t>
            </a:r>
            <a:r>
              <a:rPr lang="ru-RU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+ </a:t>
            </a:r>
            <a:r>
              <a:rPr lang="cs-CZ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V</a:t>
            </a:r>
            <a:r>
              <a:rPr lang="ru-RU" b="1" dirty="0">
                <a:solidFill>
                  <a:srgbClr val="212121"/>
                </a:solidFill>
                <a:latin typeface="PT Sans" panose="020B0503020203020204" pitchFamily="34" charset="-52"/>
              </a:rPr>
              <a:t> </a:t>
            </a:r>
            <a:r>
              <a:rPr lang="cs-CZ" b="1" i="1" dirty="0" err="1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inf</a:t>
            </a:r>
            <a:r>
              <a:rPr lang="ru-RU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  </a:t>
            </a:r>
            <a:r>
              <a:rPr lang="ru-RU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Он хочет уйти. Попугай </a:t>
            </a:r>
            <a:r>
              <a:rPr lang="ru-RU" dirty="0">
                <a:solidFill>
                  <a:srgbClr val="212121"/>
                </a:solidFill>
                <a:latin typeface="PT Sans" panose="020B0503020203020204" pitchFamily="34" charset="-52"/>
              </a:rPr>
              <a:t>начал разговаривать.</a:t>
            </a:r>
            <a:endParaRPr lang="cs-CZ" b="1" i="0" dirty="0">
              <a:solidFill>
                <a:srgbClr val="212121"/>
              </a:solidFill>
              <a:effectLst/>
              <a:latin typeface="PT Sans" panose="020B0503020203020204" pitchFamily="34" charset="-52"/>
            </a:endParaRPr>
          </a:p>
          <a:p>
            <a:r>
              <a:rPr lang="cs-CZ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 </a:t>
            </a:r>
            <a:r>
              <a:rPr lang="cs-CZ" b="1" i="0" dirty="0" err="1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N</a:t>
            </a:r>
            <a:r>
              <a:rPr lang="cs-CZ" b="0" i="1" dirty="0" err="1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n</a:t>
            </a:r>
            <a:r>
              <a:rPr lang="cs-CZ" b="0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 </a:t>
            </a:r>
            <a:r>
              <a:rPr lang="cs-CZ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+ V</a:t>
            </a:r>
            <a:r>
              <a:rPr lang="cs-CZ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f</a:t>
            </a:r>
            <a:r>
              <a:rPr lang="cs-CZ" b="0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 </a:t>
            </a:r>
            <a:r>
              <a:rPr lang="cs-CZ" b="1" i="1" dirty="0" err="1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esse</a:t>
            </a:r>
            <a:r>
              <a:rPr lang="ru-RU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  </a:t>
            </a:r>
            <a:r>
              <a:rPr lang="ru-RU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Деньги есть. Я буду в Праге в пятницу.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555227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555EBC-1B4A-6058-EC0F-AE1753AC8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Связочно</a:t>
            </a:r>
            <a:r>
              <a:rPr lang="ru-RU" dirty="0"/>
              <a:t>-именные двусоставные предложения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1166AD-766E-97D2-9942-8423F89B1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408904"/>
            <a:ext cx="10213200" cy="4040191"/>
          </a:xfrm>
        </p:spPr>
        <p:txBody>
          <a:bodyPr/>
          <a:lstStyle/>
          <a:p>
            <a:r>
              <a:rPr lang="pt-BR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N</a:t>
            </a:r>
            <a:r>
              <a:rPr lang="pt-BR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n </a:t>
            </a:r>
            <a:r>
              <a:rPr lang="pt-BR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+ (V</a:t>
            </a:r>
            <a:r>
              <a:rPr lang="pt-BR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f </a:t>
            </a:r>
            <a:r>
              <a:rPr lang="pt-BR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cop)</a:t>
            </a:r>
            <a:r>
              <a:rPr lang="pt-BR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 </a:t>
            </a:r>
            <a:r>
              <a:rPr lang="ru-RU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+ </a:t>
            </a:r>
            <a:r>
              <a:rPr lang="pt-BR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N</a:t>
            </a:r>
            <a:r>
              <a:rPr lang="ru-RU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 </a:t>
            </a:r>
            <a:r>
              <a:rPr lang="pt-BR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/ </a:t>
            </a:r>
            <a:r>
              <a:rPr lang="pt-BR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A</a:t>
            </a:r>
            <a:r>
              <a:rPr lang="pt-BR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n</a:t>
            </a:r>
            <a:r>
              <a:rPr lang="ru-RU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 … </a:t>
            </a:r>
          </a:p>
          <a:p>
            <a:r>
              <a:rPr lang="ru-RU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Отец  - врач. Отец был врачом. </a:t>
            </a:r>
          </a:p>
          <a:p>
            <a:r>
              <a:rPr lang="ru-RU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Ночь была тихая. </a:t>
            </a:r>
          </a:p>
          <a:p>
            <a:r>
              <a:rPr lang="ru-RU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Я стал студентом.</a:t>
            </a:r>
          </a:p>
          <a:p>
            <a:r>
              <a:rPr lang="cs-CZ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 </a:t>
            </a:r>
            <a:r>
              <a:rPr lang="cs-CZ" b="1" i="0" dirty="0" err="1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N</a:t>
            </a:r>
            <a:r>
              <a:rPr lang="cs-CZ" b="1" i="1" dirty="0" err="1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n</a:t>
            </a:r>
            <a:r>
              <a:rPr lang="cs-CZ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 </a:t>
            </a:r>
            <a:r>
              <a:rPr lang="cs-CZ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+ (V</a:t>
            </a:r>
            <a:r>
              <a:rPr lang="cs-CZ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f </a:t>
            </a:r>
            <a:r>
              <a:rPr lang="cs-CZ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cop)</a:t>
            </a:r>
            <a:r>
              <a:rPr lang="cs-CZ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 </a:t>
            </a:r>
            <a:r>
              <a:rPr lang="ru-RU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+ </a:t>
            </a:r>
            <a:r>
              <a:rPr lang="cs-CZ" b="1" i="0" dirty="0" err="1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Praed</a:t>
            </a:r>
            <a:r>
              <a:rPr lang="cs-CZ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 </a:t>
            </a:r>
            <a:r>
              <a:rPr lang="cs-CZ" b="1" i="1" dirty="0" err="1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mod</a:t>
            </a:r>
            <a:r>
              <a:rPr lang="ru-RU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 </a:t>
            </a:r>
            <a:r>
              <a:rPr lang="cs-CZ" b="1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  V </a:t>
            </a:r>
            <a:r>
              <a:rPr lang="cs-CZ" b="1" i="1" dirty="0" err="1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inf</a:t>
            </a:r>
            <a:r>
              <a:rPr lang="ru-RU" b="1" i="1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 </a:t>
            </a:r>
            <a:r>
              <a:rPr lang="ru-RU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(</a:t>
            </a:r>
            <a:r>
              <a:rPr lang="ru-RU" b="0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должен, готов, рад, намерен, склонен, обязан)</a:t>
            </a:r>
            <a:endParaRPr lang="ru-RU" b="1" i="0" dirty="0">
              <a:solidFill>
                <a:srgbClr val="212121"/>
              </a:solidFill>
              <a:effectLst/>
              <a:latin typeface="PT Sans" panose="020B0503020203020204" pitchFamily="34" charset="-52"/>
            </a:endParaRPr>
          </a:p>
          <a:p>
            <a:r>
              <a:rPr lang="ru-RU" i="0" dirty="0">
                <a:solidFill>
                  <a:srgbClr val="212121"/>
                </a:solidFill>
                <a:effectLst/>
                <a:latin typeface="PT Sans" panose="020B0503020203020204" pitchFamily="34" charset="-52"/>
              </a:rPr>
              <a:t>Я должен (был, буду) уйти.</a:t>
            </a:r>
            <a:endParaRPr lang="cs-CZ" i="0" dirty="0">
              <a:solidFill>
                <a:srgbClr val="212121"/>
              </a:solidFill>
              <a:effectLst/>
              <a:latin typeface="PT Sans" panose="020B0503020203020204" pitchFamily="34" charset="-52"/>
            </a:endParaRPr>
          </a:p>
          <a:p>
            <a:endParaRPr lang="pt-BR" b="1" i="0" dirty="0">
              <a:solidFill>
                <a:srgbClr val="212121"/>
              </a:solidFill>
              <a:effectLst/>
              <a:latin typeface="PT Sans" panose="020B0503020203020204" pitchFamily="34" charset="-52"/>
            </a:endParaRPr>
          </a:p>
          <a:p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960209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382D5-E27B-6217-736D-326556F57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Семантическое членение предложения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6477BD-611B-32A0-491F-A9F8B8DEF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4338735"/>
            <a:ext cx="10213200" cy="138738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Светало. Ученик учил уроки</a:t>
            </a:r>
            <a:r>
              <a:rPr lang="ru-RU" dirty="0" smtClean="0"/>
              <a:t>.</a:t>
            </a:r>
            <a:r>
              <a:rPr lang="cs-CZ" dirty="0" smtClean="0"/>
              <a:t> </a:t>
            </a:r>
            <a:r>
              <a:rPr lang="ru-RU" dirty="0" smtClean="0"/>
              <a:t>Мне грустно. На ферме давно мой дядя разводит лошадей.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E96354C-CA79-88A4-0639-80B69FF97D14}"/>
              </a:ext>
            </a:extLst>
          </p:cNvPr>
          <p:cNvSpPr/>
          <p:nvPr/>
        </p:nvSpPr>
        <p:spPr>
          <a:xfrm>
            <a:off x="4477404" y="2715409"/>
            <a:ext cx="29946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предикат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C08D0EA-639F-2C3E-8D6A-7D3E5D1E6692}"/>
              </a:ext>
            </a:extLst>
          </p:cNvPr>
          <p:cNvSpPr/>
          <p:nvPr/>
        </p:nvSpPr>
        <p:spPr>
          <a:xfrm>
            <a:off x="1474083" y="2090258"/>
            <a:ext cx="25186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субъект</a:t>
            </a:r>
            <a:endParaRPr lang="ru-RU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F5CAB99-B72E-51D6-0FB8-56CD182E075E}"/>
              </a:ext>
            </a:extLst>
          </p:cNvPr>
          <p:cNvSpPr/>
          <p:nvPr/>
        </p:nvSpPr>
        <p:spPr>
          <a:xfrm>
            <a:off x="5130032" y="1207517"/>
            <a:ext cx="21275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актант</a:t>
            </a:r>
            <a:endParaRPr lang="ru-RU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6217401-B0A4-E1AC-DE6D-83B2E1917A18}"/>
              </a:ext>
            </a:extLst>
          </p:cNvPr>
          <p:cNvSpPr/>
          <p:nvPr/>
        </p:nvSpPr>
        <p:spPr>
          <a:xfrm>
            <a:off x="8394847" y="2715409"/>
            <a:ext cx="21275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актант</a:t>
            </a:r>
            <a:endParaRPr lang="ru-RU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68796D53-DFFA-64F9-E6ED-8FA6DA1E5A66}"/>
              </a:ext>
            </a:extLst>
          </p:cNvPr>
          <p:cNvCxnSpPr>
            <a:cxnSpLocks/>
            <a:endCxn id="5" idx="3"/>
          </p:cNvCxnSpPr>
          <p:nvPr/>
        </p:nvCxnSpPr>
        <p:spPr>
          <a:xfrm flipH="1" flipV="1">
            <a:off x="3992722" y="2551923"/>
            <a:ext cx="747229" cy="377889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7B9A2793-CD77-154E-8C96-F853838B7387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6193784" y="2130847"/>
            <a:ext cx="1" cy="69999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1A07E381-0373-57CD-88B2-0DAC73EDCFE8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7472006" y="3177074"/>
            <a:ext cx="922841" cy="2466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264021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Мороз</Template>
  <TotalTime>1334</TotalTime>
  <Words>514</Words>
  <Application>Microsoft Office PowerPoint</Application>
  <PresentationFormat>Širokoúhlá obrazovka</PresentationFormat>
  <Paragraphs>90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Avenir Next LT Pro</vt:lpstr>
      <vt:lpstr>Calibri</vt:lpstr>
      <vt:lpstr>Goudy Old Style</vt:lpstr>
      <vt:lpstr>PT Sans</vt:lpstr>
      <vt:lpstr>Times New Roman</vt:lpstr>
      <vt:lpstr>Wingdings</vt:lpstr>
      <vt:lpstr>FrostyVTI</vt:lpstr>
      <vt:lpstr>Простое предложение. </vt:lpstr>
      <vt:lpstr>Предложение </vt:lpstr>
      <vt:lpstr>Признаки предложения: </vt:lpstr>
      <vt:lpstr>Prezentace aplikace PowerPoint</vt:lpstr>
      <vt:lpstr>Prezentace aplikace PowerPoint</vt:lpstr>
      <vt:lpstr>Prezentace aplikace PowerPoint</vt:lpstr>
      <vt:lpstr>Глагольные двусоставные предложения </vt:lpstr>
      <vt:lpstr>Связочно-именные двусоставные предложения </vt:lpstr>
      <vt:lpstr>Семантическое членение предложения </vt:lpstr>
      <vt:lpstr>Prezentace aplikace PowerPoint</vt:lpstr>
      <vt:lpstr>Prezentace aplikace PowerPoint</vt:lpstr>
      <vt:lpstr>Повествовательное предложение</vt:lpstr>
      <vt:lpstr>Побудительное предложение</vt:lpstr>
      <vt:lpstr>Побудительное предложение</vt:lpstr>
      <vt:lpstr>Вопросительное предложение</vt:lpstr>
      <vt:lpstr>Простое предложение</vt:lpstr>
      <vt:lpstr>Литература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синтаксиса. Словосочетание.</dc:title>
  <dc:creator>Liudmila Huskova</dc:creator>
  <cp:lastModifiedBy>uzivatel</cp:lastModifiedBy>
  <cp:revision>6</cp:revision>
  <dcterms:created xsi:type="dcterms:W3CDTF">2023-02-14T12:55:58Z</dcterms:created>
  <dcterms:modified xsi:type="dcterms:W3CDTF">2025-03-07T09:23:06Z</dcterms:modified>
</cp:coreProperties>
</file>