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0" r:id="rId3"/>
    <p:sldId id="289" r:id="rId4"/>
    <p:sldId id="265" r:id="rId5"/>
    <p:sldId id="281" r:id="rId6"/>
    <p:sldId id="267" r:id="rId7"/>
    <p:sldId id="288" r:id="rId8"/>
    <p:sldId id="290" r:id="rId9"/>
    <p:sldId id="287" r:id="rId10"/>
    <p:sldId id="292" r:id="rId11"/>
    <p:sldId id="293" r:id="rId12"/>
    <p:sldId id="294" r:id="rId13"/>
    <p:sldId id="295" r:id="rId14"/>
    <p:sldId id="296" r:id="rId15"/>
    <p:sldId id="297" r:id="rId16"/>
    <p:sldId id="291" r:id="rId17"/>
    <p:sldId id="264" r:id="rId18"/>
    <p:sldId id="282" r:id="rId19"/>
    <p:sldId id="268" r:id="rId20"/>
    <p:sldId id="269" r:id="rId21"/>
    <p:sldId id="271" r:id="rId22"/>
    <p:sldId id="266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FF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53" autoAdjust="0"/>
    <p:restoredTop sz="94660"/>
  </p:normalViewPr>
  <p:slideViewPr>
    <p:cSldViewPr>
      <p:cViewPr varScale="1">
        <p:scale>
          <a:sx n="108" d="100"/>
          <a:sy n="108" d="100"/>
        </p:scale>
        <p:origin x="156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F29D1-29A3-4498-A7ED-A66556E10648}" type="datetimeFigureOut">
              <a:rPr lang="cs-CZ" smtClean="0"/>
              <a:pPr/>
              <a:t>07.12.2022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56AF6-9194-4A42-80F7-9FD40A80200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776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9F4A9-2C92-4DAD-8062-69D47408E3CB}" type="datetimeFigureOut">
              <a:rPr lang="cs-CZ" smtClean="0"/>
              <a:pPr/>
              <a:t>07.12.2022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4195-B465-43DA-95E2-CF12901CBC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9F4A9-2C92-4DAD-8062-69D47408E3CB}" type="datetimeFigureOut">
              <a:rPr lang="cs-CZ" smtClean="0"/>
              <a:pPr/>
              <a:t>07.12.2022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4195-B465-43DA-95E2-CF12901CBC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9F4A9-2C92-4DAD-8062-69D47408E3CB}" type="datetimeFigureOut">
              <a:rPr lang="cs-CZ" smtClean="0"/>
              <a:pPr/>
              <a:t>07.12.2022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4195-B465-43DA-95E2-CF12901CBC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9F4A9-2C92-4DAD-8062-69D47408E3CB}" type="datetimeFigureOut">
              <a:rPr lang="cs-CZ" smtClean="0"/>
              <a:pPr/>
              <a:t>07.12.2022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4195-B465-43DA-95E2-CF12901CBC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9F4A9-2C92-4DAD-8062-69D47408E3CB}" type="datetimeFigureOut">
              <a:rPr lang="cs-CZ" smtClean="0"/>
              <a:pPr/>
              <a:t>07.12.2022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4195-B465-43DA-95E2-CF12901CBC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9F4A9-2C92-4DAD-8062-69D47408E3CB}" type="datetimeFigureOut">
              <a:rPr lang="cs-CZ" smtClean="0"/>
              <a:pPr/>
              <a:t>07.12.2022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4195-B465-43DA-95E2-CF12901CBC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9F4A9-2C92-4DAD-8062-69D47408E3CB}" type="datetimeFigureOut">
              <a:rPr lang="cs-CZ" smtClean="0"/>
              <a:pPr/>
              <a:t>07.12.2022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4195-B465-43DA-95E2-CF12901CBC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9F4A9-2C92-4DAD-8062-69D47408E3CB}" type="datetimeFigureOut">
              <a:rPr lang="cs-CZ" smtClean="0"/>
              <a:pPr/>
              <a:t>07.12.2022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4195-B465-43DA-95E2-CF12901CBC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9F4A9-2C92-4DAD-8062-69D47408E3CB}" type="datetimeFigureOut">
              <a:rPr lang="cs-CZ" smtClean="0"/>
              <a:pPr/>
              <a:t>07.12.2022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4195-B465-43DA-95E2-CF12901CBC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9F4A9-2C92-4DAD-8062-69D47408E3CB}" type="datetimeFigureOut">
              <a:rPr lang="cs-CZ" smtClean="0"/>
              <a:pPr/>
              <a:t>07.12.2022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4195-B465-43DA-95E2-CF12901CBC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9F4A9-2C92-4DAD-8062-69D47408E3CB}" type="datetimeFigureOut">
              <a:rPr lang="cs-CZ" smtClean="0"/>
              <a:pPr/>
              <a:t>07.12.2022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4195-B465-43DA-95E2-CF12901CBC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9F4A9-2C92-4DAD-8062-69D47408E3CB}" type="datetimeFigureOut">
              <a:rPr lang="cs-CZ" smtClean="0"/>
              <a:pPr/>
              <a:t>07.12.2022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64195-B465-43DA-95E2-CF12901CBCD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 txBox="1">
            <a:spLocks noGrp="1"/>
          </p:cNvSpPr>
          <p:nvPr>
            <p:ph type="ctrTitle"/>
          </p:nvPr>
        </p:nvSpPr>
        <p:spPr>
          <a:xfrm>
            <a:off x="685800" y="2492310"/>
            <a:ext cx="7772400" cy="32316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ŘEMESLNÍCI A SLUŽBY</a:t>
            </a:r>
          </a:p>
          <a:p>
            <a:pPr algn="ctr"/>
            <a:endParaRPr lang="cs-CZ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ČKZK1 - 17. LEKCE</a:t>
            </a:r>
          </a:p>
          <a:p>
            <a:pPr algn="ctr"/>
            <a:endParaRPr lang="cs-CZ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cs-CZ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nová slova </a:t>
            </a:r>
          </a:p>
          <a:p>
            <a:pPr algn="ctr"/>
            <a:endParaRPr lang="cs-CZ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Zuzana </a:t>
            </a:r>
            <a:r>
              <a:rPr lang="cs-CZ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Lehoučková</a:t>
            </a:r>
            <a:r>
              <a:rPr lang="cs-CZ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(ÚJOP – Voršilská)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479715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měnit / vyměnit (pneumatiku)</a:t>
            </a:r>
            <a:endParaRPr lang="cs-CZ" sz="4400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9" descr="http://www.meteocentrum.cz/images/zpravy/229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352799" y="620688"/>
            <a:ext cx="24384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479715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stavět / postavit (zeď, dům)</a:t>
            </a:r>
            <a:endParaRPr lang="cs-CZ" sz="4400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9" descr="http://www.meteocentrum.cz/images/zpravy/229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315739" y="980728"/>
            <a:ext cx="4512522" cy="2822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479715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stěhovat / přestěhovat (skříň, klavír)</a:t>
            </a:r>
            <a:endParaRPr lang="cs-CZ" sz="4400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9" descr="http://www.meteocentrum.cz/images/zpravy/229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339752" y="980728"/>
            <a:ext cx="4545706" cy="3409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479715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šít / ušít (šaty)</a:t>
            </a:r>
            <a:endParaRPr lang="cs-CZ" sz="4400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9" descr="http://www.meteocentrum.cz/images/zpravy/229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512" y="332656"/>
            <a:ext cx="4545706" cy="3024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 descr="ší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628800"/>
            <a:ext cx="4536504" cy="3017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479715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vyrábět / vyrobit (dekoraci, auto)</a:t>
            </a:r>
            <a:endParaRPr lang="cs-CZ" sz="4400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9" descr="http://www.meteocentrum.cz/images/zpravy/229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11560" y="980728"/>
            <a:ext cx="3024960" cy="3024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 descr="ší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908720"/>
            <a:ext cx="4013082" cy="3017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234888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ŘEMESLNÍCI</a:t>
            </a:r>
          </a:p>
          <a:p>
            <a:pPr algn="ctr"/>
            <a:r>
              <a:rPr lang="cs-CZ" sz="440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(profese)</a:t>
            </a:r>
            <a:endParaRPr lang="cs-CZ" sz="4400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479715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elektrikář</a:t>
            </a:r>
            <a:endParaRPr lang="cs-CZ" sz="4400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9" descr="http://www.meteocentrum.cz/images/zpravy/229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828800" y="620688"/>
            <a:ext cx="54864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479715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instalatér</a:t>
            </a:r>
            <a:endParaRPr lang="cs-CZ" sz="4400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30" name="Picture 18" descr="http://t0.gstatic.com/images?q=tbn:ANd9GcQDz_lwHITs2ibq9YAqnJi7vsx4ctUm6_CbtQnjFV1mwp0kyVSQ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80190" y="692696"/>
            <a:ext cx="5583620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8932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8934" name="Rectangle 22"/>
          <p:cNvSpPr>
            <a:spLocks noChangeArrowheads="1"/>
          </p:cNvSpPr>
          <p:nvPr/>
        </p:nvSpPr>
        <p:spPr bwMode="auto">
          <a:xfrm>
            <a:off x="0" y="9077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35" name="Rectangle 23"/>
          <p:cNvSpPr>
            <a:spLocks noChangeArrowheads="1"/>
          </p:cNvSpPr>
          <p:nvPr/>
        </p:nvSpPr>
        <p:spPr bwMode="auto">
          <a:xfrm>
            <a:off x="0" y="12249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36" name="Rectangle 24"/>
          <p:cNvSpPr>
            <a:spLocks noChangeArrowheads="1"/>
          </p:cNvSpPr>
          <p:nvPr/>
        </p:nvSpPr>
        <p:spPr bwMode="auto">
          <a:xfrm>
            <a:off x="0" y="170592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37" name="Rectangle 25"/>
          <p:cNvSpPr>
            <a:spLocks noChangeArrowheads="1"/>
          </p:cNvSpPr>
          <p:nvPr/>
        </p:nvSpPr>
        <p:spPr bwMode="auto">
          <a:xfrm>
            <a:off x="0" y="217265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38" name="Rectangle 26"/>
          <p:cNvSpPr>
            <a:spLocks noChangeArrowheads="1"/>
          </p:cNvSpPr>
          <p:nvPr/>
        </p:nvSpPr>
        <p:spPr bwMode="auto">
          <a:xfrm>
            <a:off x="0" y="25641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39" name="Rectangle 27"/>
          <p:cNvSpPr>
            <a:spLocks noChangeArrowheads="1"/>
          </p:cNvSpPr>
          <p:nvPr/>
        </p:nvSpPr>
        <p:spPr bwMode="auto">
          <a:xfrm>
            <a:off x="0" y="30670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40" name="Rectangle 28"/>
          <p:cNvSpPr>
            <a:spLocks noChangeArrowheads="1"/>
          </p:cNvSpPr>
          <p:nvPr/>
        </p:nvSpPr>
        <p:spPr bwMode="auto">
          <a:xfrm>
            <a:off x="0" y="345471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41" name="Rectangle 29"/>
          <p:cNvSpPr>
            <a:spLocks noChangeArrowheads="1"/>
          </p:cNvSpPr>
          <p:nvPr/>
        </p:nvSpPr>
        <p:spPr bwMode="auto">
          <a:xfrm>
            <a:off x="0" y="38271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42" name="Rectangle 30"/>
          <p:cNvSpPr>
            <a:spLocks noChangeArrowheads="1"/>
          </p:cNvSpPr>
          <p:nvPr/>
        </p:nvSpPr>
        <p:spPr bwMode="auto">
          <a:xfrm>
            <a:off x="0" y="43281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43" name="Rectangle 31"/>
          <p:cNvSpPr>
            <a:spLocks noChangeArrowheads="1"/>
          </p:cNvSpPr>
          <p:nvPr/>
        </p:nvSpPr>
        <p:spPr bwMode="auto">
          <a:xfrm>
            <a:off x="0" y="47396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44" name="Rectangle 32"/>
          <p:cNvSpPr>
            <a:spLocks noChangeArrowheads="1"/>
          </p:cNvSpPr>
          <p:nvPr/>
        </p:nvSpPr>
        <p:spPr bwMode="auto">
          <a:xfrm>
            <a:off x="0" y="51673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8945" name="Rectangle 33"/>
          <p:cNvSpPr>
            <a:spLocks noChangeArrowheads="1"/>
          </p:cNvSpPr>
          <p:nvPr/>
        </p:nvSpPr>
        <p:spPr bwMode="auto">
          <a:xfrm>
            <a:off x="0" y="55359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46" name="Rectangle 34"/>
          <p:cNvSpPr>
            <a:spLocks noChangeArrowheads="1"/>
          </p:cNvSpPr>
          <p:nvPr/>
        </p:nvSpPr>
        <p:spPr bwMode="auto">
          <a:xfrm>
            <a:off x="0" y="59626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47" name="Rectangle 35"/>
          <p:cNvSpPr>
            <a:spLocks noChangeArrowheads="1"/>
          </p:cNvSpPr>
          <p:nvPr/>
        </p:nvSpPr>
        <p:spPr bwMode="auto">
          <a:xfrm>
            <a:off x="0" y="65798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8948" name="Rectangle 36"/>
          <p:cNvSpPr>
            <a:spLocks noChangeArrowheads="1"/>
          </p:cNvSpPr>
          <p:nvPr/>
        </p:nvSpPr>
        <p:spPr bwMode="auto">
          <a:xfrm>
            <a:off x="0" y="71970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8949" name="Rectangle 37"/>
          <p:cNvSpPr>
            <a:spLocks noChangeArrowheads="1"/>
          </p:cNvSpPr>
          <p:nvPr/>
        </p:nvSpPr>
        <p:spPr bwMode="auto">
          <a:xfrm>
            <a:off x="0" y="78028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479715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kadeřnice, holička</a:t>
            </a:r>
            <a:endParaRPr lang="cs-CZ" sz="4400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3" descr="http://www.metva.cz/cz/cs/userimage/20120601/a0245d5d89fa355599894d5b0c74dd42_big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859868" y="1054945"/>
            <a:ext cx="5424264" cy="3055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479715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švadlena</a:t>
            </a:r>
            <a:endParaRPr lang="cs-CZ" sz="4400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2" descr="http://eurozpravy.cz/pictures/photo/2009/06/28/12462002292_660x37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38288" y="1125490"/>
            <a:ext cx="6067425" cy="3417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234888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SUBSTANTIVA</a:t>
            </a:r>
            <a:endParaRPr lang="cs-CZ" sz="4400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479715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zámečník</a:t>
            </a:r>
            <a:endParaRPr lang="cs-CZ" sz="4400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8" descr="http://img.cestovanie.sk/stories/aktuality/sucho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513" y="476672"/>
            <a:ext cx="3463044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ázek 3" descr="zámečník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1268760"/>
            <a:ext cx="4824536" cy="3216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479715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truhlář</a:t>
            </a:r>
            <a:endParaRPr lang="cs-CZ" sz="4400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7" descr="http://eurozpravy.cz/pictures/photo/2012/09/02/13465456511_660x37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419350" y="908720"/>
            <a:ext cx="4305300" cy="3228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479715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zedník</a:t>
            </a:r>
            <a:endParaRPr lang="cs-CZ" sz="4400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5" descr="http://www.tvlyra.cz/obrazky/20110401dest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66888" y="741249"/>
            <a:ext cx="5610225" cy="3536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479715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(to) dřevo</a:t>
            </a:r>
            <a:endParaRPr lang="cs-CZ" sz="4400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9" descr="http://t2.gstatic.com/images?q=tbn:ANd9GcS1-XP9tcRtdLxO2GZ8bCU1Vl72YLNghnm-q1RdyLPvTP0A1XLwDQ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26599" y="448419"/>
            <a:ext cx="5690803" cy="4276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479715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(ta) elektřina</a:t>
            </a:r>
            <a:endParaRPr lang="cs-CZ" sz="4400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7" descr="http://blog.denik.cz/blog/330/13343/mlha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49301" y="1268760"/>
            <a:ext cx="4845398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479715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(ta) pneumatika</a:t>
            </a:r>
            <a:endParaRPr lang="cs-CZ" sz="4400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6" descr="http://nd05.jxs.cz/443/297/146520cd7c_81299058_o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44724" y="672223"/>
            <a:ext cx="2654551" cy="3548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479715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(to) topení</a:t>
            </a:r>
            <a:endParaRPr lang="cs-CZ" sz="4400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4" descr="http://i.lidovky.cz/10/011/lngal/PKS303f8f_Pocasi_Soul1_R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86207" y="763513"/>
            <a:ext cx="5171586" cy="3457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479715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(ten) zámek</a:t>
            </a:r>
            <a:endParaRPr lang="cs-CZ" sz="4400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0" descr="http://www.sisinaaa.estranky.cz/img/mid/131/mraz-na-okne-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3528" y="548680"/>
            <a:ext cx="3960440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 descr="zámek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340768"/>
            <a:ext cx="3810000" cy="2562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234888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SLOVESA</a:t>
            </a:r>
            <a:endParaRPr lang="cs-CZ" sz="4400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479715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instalovat (umývadlo)</a:t>
            </a:r>
            <a:endParaRPr lang="cs-CZ" sz="4400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9" descr="http://www.meteocentrum.cz/images/zpravy/229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54205" y="620688"/>
            <a:ext cx="4035589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92</Words>
  <Application>Microsoft Office PowerPoint</Application>
  <PresentationFormat>Předvádění na obrazovce (4:3)</PresentationFormat>
  <Paragraphs>29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5" baseType="lpstr">
      <vt:lpstr>Arial</vt:lpstr>
      <vt:lpstr>Calibri</vt:lpstr>
      <vt:lpstr>Motiv sady Office</vt:lpstr>
      <vt:lpstr>ŘEMESLNÍCI A SLUŽBY  ČKZK1 - 17. LEKCE  nová slova   Zuzana Lehoučková (ÚJOP – Voršilská)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CHCETE HLEDAT POKLAD?  NCSBS - 13. LEKCE  nová slova  Zuzana Lehoučková (ÚJOP – Albertov)</dc:title>
  <dc:creator>pomocnik</dc:creator>
  <cp:lastModifiedBy>rodrovaj</cp:lastModifiedBy>
  <cp:revision>23</cp:revision>
  <dcterms:created xsi:type="dcterms:W3CDTF">2015-04-28T05:23:31Z</dcterms:created>
  <dcterms:modified xsi:type="dcterms:W3CDTF">2022-12-07T10:34:41Z</dcterms:modified>
</cp:coreProperties>
</file>