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92" r:id="rId3"/>
    <p:sldId id="294" r:id="rId4"/>
    <p:sldId id="297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31F23C-8F8E-4B46-9103-792828ADA48E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A7DF8-AF34-4D9E-A169-0B01D3618B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1321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obrázek snímku 1">
            <a:extLst>
              <a:ext uri="{FF2B5EF4-FFF2-40B4-BE49-F238E27FC236}">
                <a16:creationId xmlns:a16="http://schemas.microsoft.com/office/drawing/2014/main" id="{7AB2AF2E-67FF-4AB8-A892-4B1AC6C4D9D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1507" name="Zástupný symbol pro poznámky 2">
            <a:extLst>
              <a:ext uri="{FF2B5EF4-FFF2-40B4-BE49-F238E27FC236}">
                <a16:creationId xmlns:a16="http://schemas.microsoft.com/office/drawing/2014/main" id="{1E2DED82-00EB-4EE6-A0B3-82864A1B27C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cs-CZ" altLang="cs-CZ"/>
              <a:t>3-Back start.pm4</a:t>
            </a:r>
          </a:p>
        </p:txBody>
      </p:sp>
      <p:sp>
        <p:nvSpPr>
          <p:cNvPr id="21508" name="Zástupný symbol pro číslo snímku 3">
            <a:extLst>
              <a:ext uri="{FF2B5EF4-FFF2-40B4-BE49-F238E27FC236}">
                <a16:creationId xmlns:a16="http://schemas.microsoft.com/office/drawing/2014/main" id="{5826382E-F084-49B2-B1EF-3DA9004E8C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73822F1-CE6A-42C2-B49E-E33B36F4290C}" type="slidenum">
              <a:rPr lang="cs-CZ" altLang="cs-CZ"/>
              <a:pPr>
                <a:spcBef>
                  <a:spcPct val="0"/>
                </a:spcBef>
              </a:pPr>
              <a:t>2</a:t>
            </a:fld>
            <a:endParaRPr lang="cs-CZ" alt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94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0926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043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2205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8139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5626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6917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05125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386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11664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51322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EEB9BB-3A51-436D-B7B8-5B9D903E2CB6}" type="datetimeFigureOut">
              <a:rPr lang="cs-CZ" smtClean="0"/>
              <a:t>21.03.2020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78AE2687-A63A-43F4-8A51-C1D58781E921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6231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7775E2-22B2-4917-AD47-8A2C38B022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Startovní skoky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9166DEE9-4901-4AA7-A182-F7AB37562F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860090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Nadpis 1">
            <a:extLst>
              <a:ext uri="{FF2B5EF4-FFF2-40B4-BE49-F238E27FC236}">
                <a16:creationId xmlns:a16="http://schemas.microsoft.com/office/drawing/2014/main" id="{F47FB59E-E989-4BD6-BFD6-89264A1A8D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7350" y="188913"/>
            <a:ext cx="6553200" cy="1143000"/>
          </a:xfrm>
        </p:spPr>
        <p:txBody>
          <a:bodyPr/>
          <a:lstStyle/>
          <a:p>
            <a:pPr eaLnBrk="1" hangingPunct="1"/>
            <a:r>
              <a:rPr lang="cs-CZ" altLang="cs-CZ"/>
              <a:t>Startovní skok z vody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548AAF4-A61D-4CE0-8189-E5ECD19DA2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47851" y="771787"/>
            <a:ext cx="6911975" cy="5117286"/>
          </a:xfrm>
        </p:spPr>
        <p:txBody>
          <a:bodyPr>
            <a:normAutofit fontScale="92500"/>
          </a:bodyPr>
          <a:lstStyle/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sz="2200" dirty="0"/>
              <a:t>Plavecký způsob - znak</a:t>
            </a:r>
          </a:p>
          <a:p>
            <a:pPr marL="274320" indent="-274320">
              <a:buClr>
                <a:schemeClr val="accent3"/>
              </a:buClr>
              <a:buNone/>
              <a:defRPr/>
            </a:pPr>
            <a:r>
              <a:rPr lang="cs-CZ" sz="2200" dirty="0"/>
              <a:t>Fáze startu </a:t>
            </a:r>
          </a:p>
          <a:p>
            <a:pPr marL="720725" indent="-457200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cs-CZ" sz="2200" dirty="0"/>
              <a:t>Počáteční poloha – úchop za madlo oběma rukama, skrčené nohy jsou opřené o stěnu bazénu</a:t>
            </a:r>
          </a:p>
          <a:p>
            <a:pPr marL="720725" indent="-457200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cs-CZ" sz="2200" dirty="0"/>
              <a:t>Po přitažení k madlu následuje odraz a vzpažení</a:t>
            </a:r>
          </a:p>
          <a:p>
            <a:pPr marL="720725" indent="-457200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cs-CZ" sz="2200" dirty="0"/>
              <a:t>Let ve vzpažení (vzestup) s postupným zakláněním hlavy, zvednutím boků a švihem nohou. Následuje sestupná část</a:t>
            </a:r>
          </a:p>
          <a:p>
            <a:pPr marL="720725" indent="-457200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cs-CZ" sz="2200" dirty="0"/>
              <a:t>Dopad do vody v pořadí - horní končetiny, hlava, trup a dolní končetiny v jednom bodě</a:t>
            </a:r>
          </a:p>
          <a:p>
            <a:pPr marL="720725" indent="-457200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cs-CZ" sz="2200" dirty="0"/>
              <a:t>Delfínové vlnění pod vodou  s postupným vynořováním</a:t>
            </a:r>
          </a:p>
          <a:p>
            <a:pPr marL="720725" indent="-457200">
              <a:buClr>
                <a:schemeClr val="tx1"/>
              </a:buClr>
              <a:buSzPct val="100000"/>
              <a:buFont typeface="+mj-lt"/>
              <a:buAutoNum type="arabicPeriod"/>
              <a:defRPr/>
            </a:pPr>
            <a:r>
              <a:rPr lang="cs-CZ" sz="2200" dirty="0"/>
              <a:t>Po vynoření zahájení střídavých záběrových pohybů paží</a:t>
            </a:r>
          </a:p>
        </p:txBody>
      </p:sp>
      <p:pic>
        <p:nvPicPr>
          <p:cNvPr id="7170" name="Picture 2">
            <a:extLst>
              <a:ext uri="{FF2B5EF4-FFF2-40B4-BE49-F238E27FC236}">
                <a16:creationId xmlns:a16="http://schemas.microsoft.com/office/drawing/2014/main" id="{1ECDF430-76F3-4F88-A316-E7FCCD826F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76" y="2089151"/>
            <a:ext cx="20161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>
            <a:extLst>
              <a:ext uri="{FF2B5EF4-FFF2-40B4-BE49-F238E27FC236}">
                <a16:creationId xmlns:a16="http://schemas.microsoft.com/office/drawing/2014/main" id="{9F512F27-31C9-4F97-B416-F972D67033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1876" y="3425826"/>
            <a:ext cx="2016125" cy="145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4">
            <a:extLst>
              <a:ext uri="{FF2B5EF4-FFF2-40B4-BE49-F238E27FC236}">
                <a16:creationId xmlns:a16="http://schemas.microsoft.com/office/drawing/2014/main" id="{B6985EFA-8A40-49ED-82A0-838FE91F76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39176" y="4884739"/>
            <a:ext cx="20288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dpis 1">
            <a:extLst>
              <a:ext uri="{FF2B5EF4-FFF2-40B4-BE49-F238E27FC236}">
                <a16:creationId xmlns:a16="http://schemas.microsoft.com/office/drawing/2014/main" id="{C23AD365-A302-4FE9-ACF1-71832D927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Postup nácviku startovního skoku</a:t>
            </a:r>
          </a:p>
        </p:txBody>
      </p:sp>
      <p:sp>
        <p:nvSpPr>
          <p:cNvPr id="22531" name="Zástupný symbol pro obsah 2">
            <a:extLst>
              <a:ext uri="{FF2B5EF4-FFF2-40B4-BE49-F238E27FC236}">
                <a16:creationId xmlns:a16="http://schemas.microsoft.com/office/drawing/2014/main" id="{BD8F86ED-3E50-41E1-A2E3-6C118DCD6C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Nácvik provádíme ze dřepu, z podřepu, ze stoje a s pomocí fitballu</a:t>
            </a:r>
          </a:p>
          <a:p>
            <a:r>
              <a:rPr lang="cs-CZ" altLang="cs-CZ"/>
              <a:t>Nácvik doprovázíme slovními povely „palce přes okraj, hlavu schovat pod ruce, paže dělají střechu a směřují daleko dopředu“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Nadpis 1">
            <a:extLst>
              <a:ext uri="{FF2B5EF4-FFF2-40B4-BE49-F238E27FC236}">
                <a16:creationId xmlns:a16="http://schemas.microsoft.com/office/drawing/2014/main" id="{7CFD8752-BC98-4D37-9A7C-A241036C85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/>
              <a:t>Postup nácviku startovního skoku</a:t>
            </a:r>
          </a:p>
        </p:txBody>
      </p:sp>
      <p:sp>
        <p:nvSpPr>
          <p:cNvPr id="23555" name="Zástupný symbol pro obsah 2">
            <a:extLst>
              <a:ext uri="{FF2B5EF4-FFF2-40B4-BE49-F238E27FC236}">
                <a16:creationId xmlns:a16="http://schemas.microsoft.com/office/drawing/2014/main" id="{DC264A08-EC0D-4E3A-88D2-9E22E2FCA8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/>
              <a:t>Dalším krokem při nácviku skoku je přidání odrazové fáze</a:t>
            </a:r>
          </a:p>
          <a:p>
            <a:r>
              <a:rPr lang="cs-CZ" altLang="cs-CZ"/>
              <a:t>Nácvik odrazu z místa</a:t>
            </a:r>
          </a:p>
          <a:p>
            <a:r>
              <a:rPr lang="cs-CZ" altLang="cs-CZ"/>
              <a:t>Nácvik odrazu přes překážku</a:t>
            </a:r>
          </a:p>
          <a:p>
            <a:r>
              <a:rPr lang="cs-CZ" altLang="cs-CZ"/>
              <a:t>Nácvik startovního skoku z vyvýšeného místa (startovní blok)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erie">
  <a:themeElements>
    <a:clrScheme name="Galerie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erie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erie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7</TotalTime>
  <Words>164</Words>
  <Application>Microsoft Office PowerPoint</Application>
  <PresentationFormat>Širokoúhlá obrazovka</PresentationFormat>
  <Paragraphs>20</Paragraphs>
  <Slides>4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8" baseType="lpstr">
      <vt:lpstr>Arial</vt:lpstr>
      <vt:lpstr>Calibri</vt:lpstr>
      <vt:lpstr>Gill Sans MT</vt:lpstr>
      <vt:lpstr>Galerie</vt:lpstr>
      <vt:lpstr>Startovní skoky</vt:lpstr>
      <vt:lpstr>Startovní skok z vody</vt:lpstr>
      <vt:lpstr>Postup nácviku startovního skoku</vt:lpstr>
      <vt:lpstr>Postup nácviku startovního skoku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Startovní skoky</dc:title>
  <dc:creator>ircul</dc:creator>
  <cp:lastModifiedBy> </cp:lastModifiedBy>
  <cp:revision>1</cp:revision>
  <dcterms:created xsi:type="dcterms:W3CDTF">2020-03-21T14:09:20Z</dcterms:created>
  <dcterms:modified xsi:type="dcterms:W3CDTF">2020-03-21T14:16:58Z</dcterms:modified>
</cp:coreProperties>
</file>