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9" r:id="rId1"/>
  </p:sldMasterIdLst>
  <p:sldIdLst>
    <p:sldId id="256" r:id="rId2"/>
    <p:sldId id="257" r:id="rId3"/>
    <p:sldId id="265" r:id="rId4"/>
    <p:sldId id="266" r:id="rId5"/>
    <p:sldId id="267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8E3A-228E-49D1-807E-4A60E49BB8EC}" type="datetimeFigureOut">
              <a:rPr lang="cs-CZ" smtClean="0"/>
              <a:t>25.04.2024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8EE9D-AE8F-4624-A60D-F6AC596512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7406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8E3A-228E-49D1-807E-4A60E49BB8EC}" type="datetimeFigureOut">
              <a:rPr lang="cs-CZ" smtClean="0"/>
              <a:t>25.04.2024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8EE9D-AE8F-4624-A60D-F6AC596512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0308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8E3A-228E-49D1-807E-4A60E49BB8EC}" type="datetimeFigureOut">
              <a:rPr lang="cs-CZ" smtClean="0"/>
              <a:t>25.04.2024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8EE9D-AE8F-4624-A60D-F6AC596512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31951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8E3A-228E-49D1-807E-4A60E49BB8EC}" type="datetimeFigureOut">
              <a:rPr lang="cs-CZ" smtClean="0"/>
              <a:t>25.04.2024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8EE9D-AE8F-4624-A60D-F6AC5965128E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62452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8E3A-228E-49D1-807E-4A60E49BB8EC}" type="datetimeFigureOut">
              <a:rPr lang="cs-CZ" smtClean="0"/>
              <a:t>25.04.2024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8EE9D-AE8F-4624-A60D-F6AC596512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67049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8E3A-228E-49D1-807E-4A60E49BB8EC}" type="datetimeFigureOut">
              <a:rPr lang="cs-CZ" smtClean="0"/>
              <a:t>25.04.2024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8EE9D-AE8F-4624-A60D-F6AC596512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8549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8E3A-228E-49D1-807E-4A60E49BB8EC}" type="datetimeFigureOut">
              <a:rPr lang="cs-CZ" smtClean="0"/>
              <a:t>25.04.2024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8EE9D-AE8F-4624-A60D-F6AC596512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42484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8E3A-228E-49D1-807E-4A60E49BB8EC}" type="datetimeFigureOut">
              <a:rPr lang="cs-CZ" smtClean="0"/>
              <a:t>25.04.2024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8EE9D-AE8F-4624-A60D-F6AC596512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33398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8E3A-228E-49D1-807E-4A60E49BB8EC}" type="datetimeFigureOut">
              <a:rPr lang="cs-CZ" smtClean="0"/>
              <a:t>25.04.2024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8EE9D-AE8F-4624-A60D-F6AC596512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4242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8E3A-228E-49D1-807E-4A60E49BB8EC}" type="datetimeFigureOut">
              <a:rPr lang="cs-CZ" smtClean="0"/>
              <a:t>25.04.2024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8EE9D-AE8F-4624-A60D-F6AC596512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8169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8E3A-228E-49D1-807E-4A60E49BB8EC}" type="datetimeFigureOut">
              <a:rPr lang="cs-CZ" smtClean="0"/>
              <a:t>25.04.2024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8EE9D-AE8F-4624-A60D-F6AC596512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5738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8E3A-228E-49D1-807E-4A60E49BB8EC}" type="datetimeFigureOut">
              <a:rPr lang="cs-CZ" smtClean="0"/>
              <a:t>25.04.2024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8EE9D-AE8F-4624-A60D-F6AC596512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3131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8E3A-228E-49D1-807E-4A60E49BB8EC}" type="datetimeFigureOut">
              <a:rPr lang="cs-CZ" smtClean="0"/>
              <a:t>25.04.2024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8EE9D-AE8F-4624-A60D-F6AC596512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0136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8E3A-228E-49D1-807E-4A60E49BB8EC}" type="datetimeFigureOut">
              <a:rPr lang="cs-CZ" smtClean="0"/>
              <a:t>25.04.2024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8EE9D-AE8F-4624-A60D-F6AC596512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6474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8E3A-228E-49D1-807E-4A60E49BB8EC}" type="datetimeFigureOut">
              <a:rPr lang="cs-CZ" smtClean="0"/>
              <a:t>25.04.2024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8EE9D-AE8F-4624-A60D-F6AC596512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0626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8E3A-228E-49D1-807E-4A60E49BB8EC}" type="datetimeFigureOut">
              <a:rPr lang="cs-CZ" smtClean="0"/>
              <a:t>25.04.2024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8EE9D-AE8F-4624-A60D-F6AC596512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201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8E3A-228E-49D1-807E-4A60E49BB8EC}" type="datetimeFigureOut">
              <a:rPr lang="cs-CZ" smtClean="0"/>
              <a:t>25.04.2024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8EE9D-AE8F-4624-A60D-F6AC596512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9793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4A8E3A-228E-49D1-807E-4A60E49BB8EC}" type="datetimeFigureOut">
              <a:rPr lang="cs-CZ" smtClean="0"/>
              <a:t>25.04.2024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78EE9D-AE8F-4624-A60D-F6AC596512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45566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  <p:sldLayoutId id="2147483796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L17</a:t>
            </a:r>
            <a:br>
              <a:rPr lang="cs-CZ" dirty="0"/>
            </a:br>
            <a:r>
              <a:rPr lang="cs-CZ" dirty="0"/>
              <a:t>Neurčitá a negativní zájmena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R. KOTKOVÁ</a:t>
            </a:r>
          </a:p>
        </p:txBody>
      </p:sp>
    </p:spTree>
    <p:extLst>
      <p:ext uri="{BB962C8B-B14F-4D97-AF65-F5344CB8AC3E}">
        <p14:creationId xmlns:p14="http://schemas.microsoft.com/office/powerpoint/2010/main" val="1772768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1" y="487680"/>
            <a:ext cx="10353156" cy="1478721"/>
          </a:xfrm>
        </p:spPr>
        <p:txBody>
          <a:bodyPr>
            <a:normAutofit/>
          </a:bodyPr>
          <a:lstStyle/>
          <a:p>
            <a:pPr>
              <a:lnSpc>
                <a:spcPct val="50000"/>
              </a:lnSpc>
            </a:pPr>
            <a:r>
              <a:rPr lang="cs-CZ" dirty="0"/>
              <a:t>Zájmena neurčitá</a:t>
            </a:r>
            <a:br>
              <a:rPr lang="cs-CZ" dirty="0"/>
            </a:br>
            <a:r>
              <a:rPr lang="cs-CZ" dirty="0"/>
              <a:t>                                  </a:t>
            </a:r>
            <a:br>
              <a:rPr lang="cs-CZ" dirty="0"/>
            </a:br>
            <a:r>
              <a:rPr lang="cs-CZ" dirty="0"/>
              <a:t> </a:t>
            </a:r>
            <a:r>
              <a:rPr lang="cs-CZ" dirty="0">
                <a:solidFill>
                  <a:srgbClr val="FFFF00"/>
                </a:solidFill>
              </a:rPr>
              <a:t>NĚ</a:t>
            </a:r>
            <a:r>
              <a:rPr lang="cs-CZ" dirty="0"/>
              <a:t>- 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289560" y="2088318"/>
            <a:ext cx="5715025" cy="4419162"/>
          </a:xfrm>
        </p:spPr>
        <p:txBody>
          <a:bodyPr>
            <a:normAutofit/>
          </a:bodyPr>
          <a:lstStyle/>
          <a:p>
            <a:r>
              <a:rPr lang="cs-CZ" sz="3200" dirty="0"/>
              <a:t>Já nevím KDO</a:t>
            </a:r>
          </a:p>
          <a:p>
            <a:r>
              <a:rPr lang="cs-CZ" sz="3200" dirty="0"/>
              <a:t>Já nevím, CO</a:t>
            </a:r>
          </a:p>
          <a:p>
            <a:endParaRPr lang="cs-CZ" sz="2800" dirty="0"/>
          </a:p>
          <a:p>
            <a:endParaRPr lang="cs-CZ" sz="2800" dirty="0"/>
          </a:p>
          <a:p>
            <a:endParaRPr lang="cs-CZ" sz="2800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6141720" y="2088318"/>
            <a:ext cx="5125837" cy="3702883"/>
          </a:xfrm>
        </p:spPr>
        <p:txBody>
          <a:bodyPr>
            <a:noAutofit/>
          </a:bodyPr>
          <a:lstStyle/>
          <a:p>
            <a:r>
              <a:rPr lang="cs-CZ" sz="2800" b="1" dirty="0"/>
              <a:t>NĚKDO </a:t>
            </a:r>
          </a:p>
          <a:p>
            <a:r>
              <a:rPr lang="cs-CZ" sz="2800" b="1" dirty="0"/>
              <a:t>NĚCO</a:t>
            </a:r>
          </a:p>
        </p:txBody>
      </p:sp>
    </p:spTree>
    <p:extLst>
      <p:ext uri="{BB962C8B-B14F-4D97-AF65-F5344CB8AC3E}">
        <p14:creationId xmlns:p14="http://schemas.microsoft.com/office/powerpoint/2010/main" val="642404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9FC7B3-B389-427B-819A-BDE00110D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Deklinace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5306649-9F13-4714-A8E6-643CA34F01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4859988" cy="4521487"/>
          </a:xfrm>
        </p:spPr>
        <p:txBody>
          <a:bodyPr>
            <a:normAutofit/>
          </a:bodyPr>
          <a:lstStyle/>
          <a:p>
            <a:pPr fontAlgn="ctr"/>
            <a:r>
              <a:rPr lang="cs-CZ" sz="2800" b="1" dirty="0" err="1">
                <a:effectLst/>
              </a:rPr>
              <a:t>NĚKdo</a:t>
            </a:r>
            <a:endParaRPr lang="cs-CZ" sz="2800" dirty="0">
              <a:effectLst/>
            </a:endParaRPr>
          </a:p>
          <a:p>
            <a:pPr fontAlgn="ctr"/>
            <a:r>
              <a:rPr lang="cs-CZ" sz="2800" b="1" dirty="0" err="1">
                <a:effectLst/>
              </a:rPr>
              <a:t>NĚKoho</a:t>
            </a:r>
            <a:endParaRPr lang="cs-CZ" sz="2800" dirty="0">
              <a:effectLst/>
            </a:endParaRPr>
          </a:p>
          <a:p>
            <a:pPr fontAlgn="ctr"/>
            <a:r>
              <a:rPr lang="cs-CZ" sz="2800" b="1" dirty="0" err="1">
                <a:effectLst/>
              </a:rPr>
              <a:t>NĚKomu</a:t>
            </a:r>
            <a:endParaRPr lang="cs-CZ" sz="2800" dirty="0">
              <a:effectLst/>
            </a:endParaRPr>
          </a:p>
          <a:p>
            <a:pPr fontAlgn="ctr"/>
            <a:r>
              <a:rPr lang="cs-CZ" sz="2800" b="1" dirty="0" err="1">
                <a:effectLst/>
              </a:rPr>
              <a:t>NĚKoho</a:t>
            </a:r>
            <a:endParaRPr lang="cs-CZ" sz="2800" dirty="0">
              <a:effectLst/>
            </a:endParaRPr>
          </a:p>
          <a:p>
            <a:r>
              <a:rPr lang="cs-CZ" sz="2800" b="1" dirty="0" err="1">
                <a:effectLst/>
              </a:rPr>
              <a:t>NĚKom</a:t>
            </a:r>
            <a:endParaRPr lang="cs-CZ" sz="2800" dirty="0">
              <a:effectLst/>
            </a:endParaRPr>
          </a:p>
          <a:p>
            <a:r>
              <a:rPr lang="cs-CZ" sz="2800" b="1" dirty="0" err="1">
                <a:effectLst/>
              </a:rPr>
              <a:t>NĚKým</a:t>
            </a:r>
            <a:endParaRPr lang="cs-CZ" sz="2800" dirty="0">
              <a:effectLst/>
            </a:endParaRPr>
          </a:p>
          <a:p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A5BB0B40-4561-44D6-A3B4-1582E5B909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03236" y="1935921"/>
            <a:ext cx="5264322" cy="4190559"/>
          </a:xfrm>
        </p:spPr>
        <p:txBody>
          <a:bodyPr>
            <a:normAutofit/>
          </a:bodyPr>
          <a:lstStyle/>
          <a:p>
            <a:pPr fontAlgn="ctr">
              <a:lnSpc>
                <a:spcPct val="150000"/>
              </a:lnSpc>
            </a:pPr>
            <a:r>
              <a:rPr lang="cs-CZ" sz="2400" b="1" dirty="0" err="1">
                <a:effectLst/>
              </a:rPr>
              <a:t>NĚCo</a:t>
            </a:r>
            <a:endParaRPr lang="cs-CZ" sz="2400" dirty="0">
              <a:effectLst/>
            </a:endParaRPr>
          </a:p>
          <a:p>
            <a:pPr fontAlgn="ctr">
              <a:lnSpc>
                <a:spcPct val="150000"/>
              </a:lnSpc>
            </a:pPr>
            <a:r>
              <a:rPr lang="cs-CZ" sz="2400" b="1" dirty="0">
                <a:effectLst/>
              </a:rPr>
              <a:t>NĚČEHO</a:t>
            </a:r>
          </a:p>
          <a:p>
            <a:pPr fontAlgn="ctr">
              <a:lnSpc>
                <a:spcPct val="150000"/>
              </a:lnSpc>
            </a:pPr>
            <a:r>
              <a:rPr lang="cs-CZ" sz="2400" b="1" dirty="0">
                <a:effectLst/>
              </a:rPr>
              <a:t>NĚČEMU</a:t>
            </a:r>
          </a:p>
          <a:p>
            <a:pPr fontAlgn="ctr">
              <a:lnSpc>
                <a:spcPct val="150000"/>
              </a:lnSpc>
            </a:pPr>
            <a:r>
              <a:rPr lang="cs-CZ" sz="2400" b="1" dirty="0">
                <a:effectLst/>
              </a:rPr>
              <a:t>NĚCO</a:t>
            </a:r>
          </a:p>
          <a:p>
            <a:pPr fontAlgn="ctr">
              <a:lnSpc>
                <a:spcPct val="150000"/>
              </a:lnSpc>
            </a:pPr>
            <a:r>
              <a:rPr lang="cs-CZ" sz="2400" b="1" dirty="0" err="1">
                <a:effectLst/>
              </a:rPr>
              <a:t>NĚČem</a:t>
            </a:r>
            <a:r>
              <a:rPr lang="cs-CZ" sz="2400" b="1" dirty="0">
                <a:effectLst/>
              </a:rPr>
              <a:t>?</a:t>
            </a:r>
            <a:endParaRPr lang="cs-CZ" sz="2400" dirty="0">
              <a:effectLst/>
            </a:endParaRPr>
          </a:p>
          <a:p>
            <a:pPr fontAlgn="ctr">
              <a:lnSpc>
                <a:spcPct val="150000"/>
              </a:lnSpc>
            </a:pPr>
            <a:r>
              <a:rPr lang="cs-CZ" sz="2400" b="1" dirty="0" err="1">
                <a:effectLst/>
              </a:rPr>
              <a:t>NĚČím</a:t>
            </a:r>
            <a:r>
              <a:rPr lang="cs-CZ" sz="2400" b="1" dirty="0">
                <a:effectLst/>
              </a:rPr>
              <a:t>?</a:t>
            </a:r>
            <a:endParaRPr lang="cs-CZ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85054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F8EBE1-1FBB-42C7-A189-283CADE4B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687" y="609600"/>
            <a:ext cx="10228869" cy="775317"/>
          </a:xfrm>
        </p:spPr>
        <p:txBody>
          <a:bodyPr>
            <a:normAutofit fontScale="90000"/>
          </a:bodyPr>
          <a:lstStyle/>
          <a:p>
            <a:r>
              <a:rPr lang="cs-CZ" dirty="0"/>
              <a:t>ODPOVĚZTE NEGATIVNĚ, jako pesimista </a:t>
            </a:r>
            <a:r>
              <a:rPr lang="cs-CZ" dirty="0">
                <a:sym typeface="Wingdings" panose="05000000000000000000" pitchFamily="2" charset="2"/>
              </a:rPr>
              <a:t>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D456805-E93B-4D9A-84F9-5E82F906AB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4602" y="1695635"/>
            <a:ext cx="5265197" cy="4412202"/>
          </a:xfrm>
        </p:spPr>
        <p:txBody>
          <a:bodyPr>
            <a:normAutofit/>
          </a:bodyPr>
          <a:lstStyle/>
          <a:p>
            <a:r>
              <a:rPr lang="cs-CZ" dirty="0"/>
              <a:t>O ČEM PŘEMÝŠLÍŠ?</a:t>
            </a:r>
          </a:p>
          <a:p>
            <a:r>
              <a:rPr lang="cs-CZ" dirty="0"/>
              <a:t>NA CO SE TĚŠÍŠ?</a:t>
            </a:r>
          </a:p>
          <a:p>
            <a:r>
              <a:rPr lang="cs-CZ" dirty="0"/>
              <a:t>S KÝM SI CHATUJEŠ?</a:t>
            </a:r>
          </a:p>
          <a:p>
            <a:r>
              <a:rPr lang="cs-CZ" dirty="0"/>
              <a:t>PRO KOHO KUPUJEŠ DÁREK?</a:t>
            </a:r>
          </a:p>
          <a:p>
            <a:r>
              <a:rPr lang="cs-CZ" dirty="0"/>
              <a:t>KOMU POMÁHÁŠ?</a:t>
            </a:r>
          </a:p>
          <a:p>
            <a:r>
              <a:rPr lang="cs-CZ" dirty="0"/>
              <a:t>ČEHO SE BOJÍŠ?</a:t>
            </a:r>
          </a:p>
          <a:p>
            <a:r>
              <a:rPr lang="cs-CZ" dirty="0"/>
              <a:t>NA KOHO ČEKÁŠ?</a:t>
            </a:r>
          </a:p>
          <a:p>
            <a:r>
              <a:rPr lang="cs-CZ" dirty="0"/>
              <a:t>ČÍM JEZDÍŠ DO ŠKOLY?</a:t>
            </a:r>
          </a:p>
          <a:p>
            <a:r>
              <a:rPr lang="cs-CZ" dirty="0"/>
              <a:t>ČEMU SE SMĚJEŠ?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E2A71B06-0017-40D4-8C68-0D41D5EF51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783976"/>
            <a:ext cx="5171557" cy="4464423"/>
          </a:xfrm>
        </p:spPr>
        <p:txBody>
          <a:bodyPr>
            <a:normAutofit/>
          </a:bodyPr>
          <a:lstStyle/>
          <a:p>
            <a:r>
              <a:rPr lang="cs-CZ" dirty="0"/>
              <a:t>O ničem</a:t>
            </a:r>
          </a:p>
          <a:p>
            <a:r>
              <a:rPr lang="cs-CZ" dirty="0"/>
              <a:t>Na nic</a:t>
            </a:r>
          </a:p>
          <a:p>
            <a:r>
              <a:rPr lang="cs-CZ" dirty="0"/>
              <a:t>S nikým</a:t>
            </a:r>
          </a:p>
          <a:p>
            <a:r>
              <a:rPr lang="cs-CZ" dirty="0"/>
              <a:t>Pro nikoho</a:t>
            </a:r>
          </a:p>
          <a:p>
            <a:r>
              <a:rPr lang="cs-CZ" dirty="0"/>
              <a:t>Nikomu</a:t>
            </a:r>
          </a:p>
          <a:p>
            <a:r>
              <a:rPr lang="cs-CZ" dirty="0"/>
              <a:t>Ničeho</a:t>
            </a:r>
          </a:p>
          <a:p>
            <a:r>
              <a:rPr lang="cs-CZ" dirty="0"/>
              <a:t>Na nikoho</a:t>
            </a:r>
          </a:p>
          <a:p>
            <a:r>
              <a:rPr lang="cs-CZ" dirty="0"/>
              <a:t>Ničím </a:t>
            </a:r>
          </a:p>
          <a:p>
            <a:r>
              <a:rPr lang="cs-CZ" dirty="0"/>
              <a:t>ničemu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661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C7ECF3-BFBC-4B9F-92D4-DE6EB2E91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600635"/>
          </a:xfrm>
        </p:spPr>
        <p:txBody>
          <a:bodyPr>
            <a:normAutofit/>
          </a:bodyPr>
          <a:lstStyle/>
          <a:p>
            <a:r>
              <a:rPr lang="cs-CZ" dirty="0"/>
              <a:t>Člověk S TAJEMSTVÍM </a:t>
            </a:r>
            <a:r>
              <a:rPr lang="cs-CZ" dirty="0">
                <a:sym typeface="Wingdings" panose="05000000000000000000" pitchFamily="2" charset="2"/>
              </a:rPr>
              <a:t>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8CF7135-16B1-4417-BF8C-D35944F9E4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7835" y="1371601"/>
            <a:ext cx="6696636" cy="4419600"/>
          </a:xfrm>
        </p:spPr>
        <p:txBody>
          <a:bodyPr>
            <a:normAutofit/>
          </a:bodyPr>
          <a:lstStyle/>
          <a:p>
            <a:r>
              <a:rPr lang="cs-CZ" dirty="0" err="1"/>
              <a:t>PŘEMÝŠLÍm</a:t>
            </a:r>
            <a:r>
              <a:rPr lang="cs-CZ" dirty="0"/>
              <a:t> o …..</a:t>
            </a:r>
          </a:p>
          <a:p>
            <a:r>
              <a:rPr lang="cs-CZ" dirty="0" err="1"/>
              <a:t>TĚŠÍm</a:t>
            </a:r>
            <a:r>
              <a:rPr lang="cs-CZ" dirty="0"/>
              <a:t> se na….</a:t>
            </a:r>
          </a:p>
          <a:p>
            <a:r>
              <a:rPr lang="cs-CZ" dirty="0" err="1"/>
              <a:t>CHATUJu</a:t>
            </a:r>
            <a:r>
              <a:rPr lang="cs-CZ" dirty="0"/>
              <a:t> s …..</a:t>
            </a:r>
          </a:p>
          <a:p>
            <a:r>
              <a:rPr lang="cs-CZ" dirty="0" err="1"/>
              <a:t>KUPUJu</a:t>
            </a:r>
            <a:r>
              <a:rPr lang="cs-CZ" dirty="0"/>
              <a:t>  DÁREK PRO…</a:t>
            </a:r>
          </a:p>
          <a:p>
            <a:r>
              <a:rPr lang="cs-CZ" dirty="0"/>
              <a:t>POMÁHÁM….</a:t>
            </a:r>
          </a:p>
          <a:p>
            <a:r>
              <a:rPr lang="cs-CZ" dirty="0"/>
              <a:t>BOJÍM SE ….</a:t>
            </a:r>
          </a:p>
          <a:p>
            <a:r>
              <a:rPr lang="cs-CZ" dirty="0"/>
              <a:t>ČEKÁM NA ….</a:t>
            </a:r>
          </a:p>
          <a:p>
            <a:r>
              <a:rPr lang="cs-CZ" dirty="0"/>
              <a:t>JEZDÍM ….</a:t>
            </a:r>
          </a:p>
          <a:p>
            <a:r>
              <a:rPr lang="cs-CZ" dirty="0"/>
              <a:t>SMĚJU SE….</a:t>
            </a:r>
          </a:p>
          <a:p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BEA606A-4166-4824-B763-2EE55621B2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915835" y="1371601"/>
            <a:ext cx="3351721" cy="4419599"/>
          </a:xfrm>
        </p:spPr>
        <p:txBody>
          <a:bodyPr>
            <a:normAutofit/>
          </a:bodyPr>
          <a:lstStyle/>
          <a:p>
            <a:r>
              <a:rPr lang="cs-CZ" dirty="0"/>
              <a:t>NĚČEM/ NĚKOM</a:t>
            </a:r>
          </a:p>
          <a:p>
            <a:r>
              <a:rPr lang="cs-CZ" dirty="0"/>
              <a:t>NĚCO/ NĚKOHO</a:t>
            </a:r>
          </a:p>
          <a:p>
            <a:r>
              <a:rPr lang="cs-CZ" dirty="0"/>
              <a:t>NĚKÝM</a:t>
            </a:r>
          </a:p>
          <a:p>
            <a:r>
              <a:rPr lang="cs-CZ" dirty="0"/>
              <a:t>NĚKOHO</a:t>
            </a:r>
          </a:p>
          <a:p>
            <a:r>
              <a:rPr lang="cs-CZ" dirty="0"/>
              <a:t>NĚKOMU</a:t>
            </a:r>
          </a:p>
          <a:p>
            <a:r>
              <a:rPr lang="cs-CZ" dirty="0"/>
              <a:t>NĚČEHO/NĚKOHO</a:t>
            </a:r>
          </a:p>
          <a:p>
            <a:r>
              <a:rPr lang="cs-CZ" dirty="0"/>
              <a:t>NĚKOHO</a:t>
            </a:r>
          </a:p>
          <a:p>
            <a:r>
              <a:rPr lang="cs-CZ" dirty="0"/>
              <a:t>NĚČÍM</a:t>
            </a:r>
          </a:p>
          <a:p>
            <a:r>
              <a:rPr lang="cs-CZ" dirty="0"/>
              <a:t>NĚČEMU/NĚKOMU</a:t>
            </a:r>
          </a:p>
        </p:txBody>
      </p:sp>
    </p:spTree>
    <p:extLst>
      <p:ext uri="{BB962C8B-B14F-4D97-AF65-F5344CB8AC3E}">
        <p14:creationId xmlns:p14="http://schemas.microsoft.com/office/powerpoint/2010/main" val="1794460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913795" y="563880"/>
            <a:ext cx="10353761" cy="868681"/>
          </a:xfrm>
        </p:spPr>
        <p:txBody>
          <a:bodyPr>
            <a:normAutofit/>
          </a:bodyPr>
          <a:lstStyle/>
          <a:p>
            <a:r>
              <a:rPr lang="cs-CZ" dirty="0"/>
              <a:t>Něco, někdo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1"/>
          </p:nvPr>
        </p:nvSpPr>
        <p:spPr>
          <a:xfrm>
            <a:off x="463826" y="1550504"/>
            <a:ext cx="8534400" cy="42406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dirty="0"/>
              <a:t>Znáš ……….. Z Ameriky?</a:t>
            </a:r>
          </a:p>
          <a:p>
            <a:pPr marL="0" indent="0">
              <a:buNone/>
            </a:pPr>
            <a:r>
              <a:rPr lang="cs-CZ" sz="2800" dirty="0"/>
              <a:t>Co to máš? To je ……. pro mě?</a:t>
            </a:r>
          </a:p>
          <a:p>
            <a:pPr marL="0" indent="0">
              <a:buNone/>
            </a:pPr>
            <a:r>
              <a:rPr lang="cs-CZ" sz="2800" dirty="0"/>
              <a:t>………... telefonoval. Ale nevím jeho jméno.</a:t>
            </a:r>
          </a:p>
          <a:p>
            <a:pPr marL="0" indent="0">
              <a:buNone/>
            </a:pPr>
            <a:r>
              <a:rPr lang="cs-CZ" sz="2800" dirty="0"/>
              <a:t>Jana chce … koupit, ale zapomněla jsem, co to bylo.</a:t>
            </a:r>
          </a:p>
          <a:p>
            <a:pPr marL="0" indent="0">
              <a:buNone/>
            </a:pPr>
            <a:r>
              <a:rPr lang="cs-CZ" sz="2800" dirty="0"/>
              <a:t>Petr se má odpoledne s …. setkat.</a:t>
            </a:r>
          </a:p>
          <a:p>
            <a:pPr marL="0" indent="0">
              <a:buNone/>
            </a:pPr>
            <a:r>
              <a:rPr lang="cs-CZ" sz="2800" dirty="0"/>
              <a:t>Jana není s …..  v domě spokojená.</a:t>
            </a:r>
          </a:p>
          <a:p>
            <a:pPr marL="0" indent="0">
              <a:buNone/>
            </a:pPr>
            <a:endParaRPr lang="cs-CZ" sz="2800" dirty="0"/>
          </a:p>
        </p:txBody>
      </p:sp>
      <p:sp>
        <p:nvSpPr>
          <p:cNvPr id="7" name="Zástupný symbol pro obsah 6"/>
          <p:cNvSpPr>
            <a:spLocks noGrp="1"/>
          </p:cNvSpPr>
          <p:nvPr>
            <p:ph sz="half" idx="2"/>
          </p:nvPr>
        </p:nvSpPr>
        <p:spPr>
          <a:xfrm>
            <a:off x="9541565" y="1432560"/>
            <a:ext cx="1725992" cy="46899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dirty="0"/>
              <a:t>Někoho</a:t>
            </a:r>
          </a:p>
          <a:p>
            <a:r>
              <a:rPr lang="cs-CZ" sz="2800" dirty="0"/>
              <a:t>Něco</a:t>
            </a:r>
          </a:p>
          <a:p>
            <a:r>
              <a:rPr lang="cs-CZ" sz="2800" dirty="0"/>
              <a:t>Někdo</a:t>
            </a:r>
          </a:p>
          <a:p>
            <a:r>
              <a:rPr lang="cs-CZ" sz="2800" dirty="0"/>
              <a:t>Něco</a:t>
            </a:r>
          </a:p>
          <a:p>
            <a:r>
              <a:rPr lang="cs-CZ" sz="2800" dirty="0"/>
              <a:t>Někým</a:t>
            </a:r>
          </a:p>
          <a:p>
            <a:r>
              <a:rPr lang="cs-CZ" sz="2800" dirty="0"/>
              <a:t>něčím</a:t>
            </a:r>
          </a:p>
        </p:txBody>
      </p:sp>
    </p:spTree>
    <p:extLst>
      <p:ext uri="{BB962C8B-B14F-4D97-AF65-F5344CB8AC3E}">
        <p14:creationId xmlns:p14="http://schemas.microsoft.com/office/powerpoint/2010/main" val="1649532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913795" y="426721"/>
            <a:ext cx="10353761" cy="868680"/>
          </a:xfrm>
        </p:spPr>
        <p:txBody>
          <a:bodyPr/>
          <a:lstStyle/>
          <a:p>
            <a:r>
              <a:rPr lang="cs-CZ" dirty="0" err="1"/>
              <a:t>oDPOVĚZTE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913795" y="1295401"/>
            <a:ext cx="10353762" cy="4495799"/>
          </a:xfrm>
        </p:spPr>
        <p:txBody>
          <a:bodyPr>
            <a:normAutofit fontScale="92500" lnSpcReduction="10000"/>
          </a:bodyPr>
          <a:lstStyle/>
          <a:p>
            <a:r>
              <a:rPr lang="cs-CZ" sz="2800" dirty="0"/>
              <a:t>Co nikdy neděláte?</a:t>
            </a:r>
          </a:p>
          <a:p>
            <a:r>
              <a:rPr lang="cs-CZ" sz="2800" dirty="0"/>
              <a:t>Co nikdy nejíte?</a:t>
            </a:r>
          </a:p>
          <a:p>
            <a:r>
              <a:rPr lang="cs-CZ" sz="2800" dirty="0"/>
              <a:t>Znáte nějaké české jméno nebo jméno města?</a:t>
            </a:r>
          </a:p>
          <a:p>
            <a:r>
              <a:rPr lang="cs-CZ" sz="2800" dirty="0"/>
              <a:t>Znáte někoho, kdo umí česky?</a:t>
            </a:r>
          </a:p>
          <a:p>
            <a:r>
              <a:rPr lang="cs-CZ" sz="2800" dirty="0"/>
              <a:t>Máte něco z České republiky?</a:t>
            </a:r>
          </a:p>
          <a:p>
            <a:r>
              <a:rPr lang="cs-CZ" sz="2800" dirty="0"/>
              <a:t>Znáte nějakého slavného Čecha?</a:t>
            </a:r>
          </a:p>
          <a:p>
            <a:r>
              <a:rPr lang="cs-CZ" sz="2800" dirty="0"/>
              <a:t>Zpíváte/ tancujete/ hrajete karty někdy? </a:t>
            </a:r>
          </a:p>
          <a:p>
            <a:r>
              <a:rPr lang="cs-CZ" sz="2800" dirty="0"/>
              <a:t>Chcete jet někam do Asie nebo někam do Afriky? Kam?</a:t>
            </a:r>
          </a:p>
          <a:p>
            <a:endParaRPr lang="cs-CZ" sz="2800" dirty="0"/>
          </a:p>
          <a:p>
            <a:endParaRPr lang="cs-CZ" sz="2800" dirty="0"/>
          </a:p>
          <a:p>
            <a:endParaRPr lang="cs-CZ" sz="2800" dirty="0"/>
          </a:p>
          <a:p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9842338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78346F"/>
      </a:dk2>
      <a:lt2>
        <a:srgbClr val="D9A8D2"/>
      </a:lt2>
      <a:accent1>
        <a:srgbClr val="CE57AB"/>
      </a:accent1>
      <a:accent2>
        <a:srgbClr val="8E8EFD"/>
      </a:accent2>
      <a:accent3>
        <a:srgbClr val="7CBCE0"/>
      </a:accent3>
      <a:accent4>
        <a:srgbClr val="70BF9F"/>
      </a:accent4>
      <a:accent5>
        <a:srgbClr val="A5B960"/>
      </a:accent5>
      <a:accent6>
        <a:srgbClr val="D47A57"/>
      </a:accent6>
      <a:hlink>
        <a:srgbClr val="D164DE"/>
      </a:hlink>
      <a:folHlink>
        <a:srgbClr val="BE87C4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D4FE1632-F131-47D3-A814-99E9CD025E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Damašek</Template>
  <TotalTime>64</TotalTime>
  <Words>263</Words>
  <Application>Microsoft Office PowerPoint</Application>
  <PresentationFormat>Širokoúhlá obrazovka</PresentationFormat>
  <Paragraphs>83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2" baseType="lpstr">
      <vt:lpstr>Arial</vt:lpstr>
      <vt:lpstr>Bookman Old Style</vt:lpstr>
      <vt:lpstr>Rockwell</vt:lpstr>
      <vt:lpstr>Wingdings</vt:lpstr>
      <vt:lpstr>Damask</vt:lpstr>
      <vt:lpstr>L17 Neurčitá a negativní zájmena</vt:lpstr>
      <vt:lpstr>Zájmena neurčitá                                     NĚ- </vt:lpstr>
      <vt:lpstr>Deklinace</vt:lpstr>
      <vt:lpstr>ODPOVĚZTE NEGATIVNĚ, jako pesimista </vt:lpstr>
      <vt:lpstr>Člověk S TAJEMSTVÍM </vt:lpstr>
      <vt:lpstr>Něco, někdo</vt:lpstr>
      <vt:lpstr>oDPOVĚZTE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Radomila Kotková</dc:creator>
  <cp:lastModifiedBy>kotkovar</cp:lastModifiedBy>
  <cp:revision>9</cp:revision>
  <dcterms:created xsi:type="dcterms:W3CDTF">2019-11-06T19:14:38Z</dcterms:created>
  <dcterms:modified xsi:type="dcterms:W3CDTF">2024-04-25T09:17:20Z</dcterms:modified>
</cp:coreProperties>
</file>