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9" r:id="rId4"/>
    <p:sldId id="257" r:id="rId5"/>
    <p:sldId id="264" r:id="rId6"/>
    <p:sldId id="279" r:id="rId7"/>
    <p:sldId id="271" r:id="rId8"/>
    <p:sldId id="272" r:id="rId9"/>
    <p:sldId id="273" r:id="rId10"/>
    <p:sldId id="274" r:id="rId11"/>
    <p:sldId id="275" r:id="rId12"/>
    <p:sldId id="276" r:id="rId13"/>
    <p:sldId id="265" r:id="rId14"/>
    <p:sldId id="262" r:id="rId15"/>
    <p:sldId id="268" r:id="rId16"/>
    <p:sldId id="263" r:id="rId17"/>
    <p:sldId id="277" r:id="rId18"/>
    <p:sldId id="260" r:id="rId19"/>
    <p:sldId id="26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64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76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0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49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27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1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7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57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4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72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8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5AEB3-9E28-4921-866B-88DFE32CBAC3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6770-CBA5-4B0B-99B7-DEE34C279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1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Hannah Arendtová: banální zlo jako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theodicea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kde byl Bůh…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81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Voegelin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moderních gnostických masových hnutích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Gnostik je nespokojen se svou situací.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Neviní sebe, ale svět. 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Věří, že vykoupení je možné. 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Zkažený řád bytí musí být proměněn historickým procesem.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Změna řádu bytí spadá do lidského jednání. 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Gnostik ví, jak dospět ke změně.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„Politická gnóze je chorobný novotvar uvnitř západní civilizace, novotvar uvnitř její klasické a křesťanské tradice.“ </a:t>
            </a:r>
          </a:p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Voegelin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Věda, politika a gnóze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2018, str. 23.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5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Arendtové úvahy o novém typu zla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Novým podobám nelze čelit odvoláním se na theologické koncepce zla. Západní filosofická 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theologická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tradice trpí předsudkem, že to nejhorší, co člověk může vykonat, pramení ze sobectví a žádosti. </a:t>
            </a:r>
          </a:p>
          <a:p>
            <a:pPr marL="0" indent="0" algn="just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Nový typ zla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podmíněn třemi fenomény spjatými s modernou. V moderně se člověk stává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nadbytečný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(technizace práce) a s nadbytečností jedněch roste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všemoc druhých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což ničí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spontaneitu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člověka.</a:t>
            </a:r>
          </a:p>
          <a:p>
            <a:pPr marL="0" indent="0" algn="just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Koncentrační tábory jsou ztělesněním patologií moderny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člověk je zde nadbytečný, je podroben všemoci, a tím pozbývá spontaneity. Koncentrační tábory ilustrují všemocnost jedněch zničením lidství druhých.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069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Koncentrační tábor jako hrůzná fabrika na nesmyslnost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Koncentrační tábory, které jsou zároveň pracovními tábory, zapadají do ideologie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absolutní utilitárnosti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zároveň však ukazují, jak nesmyslné se stávají kategorie, pakliže nemají opozici v jiných hodnotách. Práce, která je esencí užitečnosti, nyní zabíjí: lidé jsou podrobeni nesmyslné práci, aby se přepracovali a zemřeli, tzv. smrt prací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Arbeit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Koncentrační tábory tak vlastně nemají žádný důvod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smysl, krom zkázy, která je ale navíc vykonávána  nadmíru neefektivním způsobem.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937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Jeruzalémě. </a:t>
            </a:r>
            <a:b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Zpráva o banalitě zla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Arendtová se staví do role novinářky, která sleduje soud 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Jedná se o vůbec nejlepší pokus o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theodiceu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poválečné době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Susan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Neiman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Arendtová usiluje o obhájení světa, aniž by se člověk opřel buď o Boha, nebo o hegelianismus.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64" y="1690688"/>
            <a:ext cx="4848437" cy="391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521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práva o banalitě zla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 ve třetí říši ztratilo svou vlastnost, podle níž je pozná většina lidí: že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pokušením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Mnozí Němci a mnozí nacisté, pravděpodobně v naprosté většině,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museli být v pokušení nevraždit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neloupit, nedovolit, aby jejich bližní museli jít do záhuby …, a nebýt tak spoluviníky všech zločinů, z nichž také měli prospěch. Avšak bůhví, zda se naučili, jak pokušení odolávat.“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 H. Arendtová,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 Jeruzalémě. Zpráva o banalitě zla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1995, str. 202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93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328179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Adolf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„Mé jméno se stalo symbolem.“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06764" y="2355273"/>
            <a:ext cx="471054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Jeden z hlavních organizátorů tzv. konečného řešení. 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média o něm referovala jako o „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krvelačném psovi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či „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gestapáckém katovi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Dohlížel z Prahy na „vysidlování“ Židů z oblasti Československa. 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Druhé světové válce se skrýval, v roce 1950 uprchl do Argentiny. 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Poté, co jej izraelská tajná služba zatkla, byl roce 1962 v Jeruzalémě popraven. 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 kniha 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Eichmannovi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Bettina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Stangneth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vor Jerusalem (vyšlo i angl.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Jerusalem)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2011.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710" y="2260598"/>
            <a:ext cx="3112654" cy="347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21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Arendtová 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Eichmannovi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107" y="1505819"/>
            <a:ext cx="3394688" cy="4434607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„Činy byly bestiální, ale pachatel sám byl zcela obyčejný a průměrný, nebyl ani démonický ani bestiální. Nic nepoukazovalo k pevným ideologickým přesvědčením nebo obzvláště zlým pohnutkám. To jediné, co na něm bylo pozoruhodné, bylo veskrze negativní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nebyla to hloupost, ale bezmyšlenkovitost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Hannah Arendt,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Leben des Geistes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München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2006, str. 13.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29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alší svědek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Ladislav Mňačko,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08557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k SS dostal fakticky náhodou, a stejně tak dobře ho mohl někdo dovést za ručičku k docela jiné, dokonce protifašistické cestě“.</a:t>
            </a:r>
          </a:p>
          <a:p>
            <a:pPr marL="0" indent="0" algn="just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Já, Adolf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1961, str. 68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3236" y="1690688"/>
            <a:ext cx="2955637" cy="402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085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Arendtová 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Eichmannovi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jednou nečekaně a s velkým důra­zem prohlásil, že po celý život žil v souladu s Kantovými morálními zásadami, zvláště s Kantovým pojmem povinnosti. Vzhledem k okolnostem to znělo jako nehoráznost, neboť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Kantova morální filosofie se opírá především o lidskou schopnost úsudku a slepou poslušnost vylučuje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…. A k všeobecnému překvapení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vytasil s celkem přesnou definicí kategorického imperativu: ‚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Svou narážkou na Kanta jsem měl na mysli, že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 mého chtění musí vždy být takový, aby se mohl stát principem obecně platných zákonů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.‘“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7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Eichmannův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imperativ“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„Jednej tak, aby sis mohl být jistý, že kdyby o tvém konání věděl vůdce, vyslovil by s ním souhlas.“ 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nazýval tento imperativ jako „domácí verzi pro běžného člověka“.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Arendtová: „Právo plnit příkazy nemá podle Kanta vůbec nikdo.“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603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Román o zlu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156" y="1825625"/>
            <a:ext cx="2769033" cy="4351338"/>
          </a:xfrm>
        </p:spPr>
      </p:pic>
      <p:pic>
        <p:nvPicPr>
          <p:cNvPr id="11" name="Zástupný symbol pro obsah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62963" y="2096294"/>
            <a:ext cx="4572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22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Jonathan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Laskavé bohyně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„Snad mohu konstatovat, že, jak dokázaly moderní dějiny, za určitých daných okolností každý nebo téměř každý dělá to, co se mu řekne; 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nezlobte se na mě, ale je jen malá pravděpodobnost, že zrovna vy byste byli výjimka, stejně jako jsem jí nebyl já.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Jestli jste se narodili v zemi, kde nejen že vám nikdo nepřijde zabít ženu, ale kde ani nikdo nepřijde a neřekne vám, abyste šli zabíjet ženy a děti druhých, děkujte Bohu a jděte s pokojem. Ale pořád mějte na paměti tohle: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možná jste měli víc štěstí než já, ale nejste lepší.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Jonathan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Laskavé bohyně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2006, str. 24.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625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svět je dobré místo.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 algn="just">
              <a:buNone/>
            </a:pP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Arendtová se narodila v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Hanoveru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roce 1906, ale prožila své dětství v Kaliningradu, v domovině Immanuela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Kanta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 jehož dílem se bude po celý život vyrovnávat. Studovala původně theologii v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Marburku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později přesídlila do </a:t>
            </a:r>
            <a:r>
              <a:rPr lang="cs-C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Freiburku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kde se setkala s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Husserlem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Heideggerem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tj. se zakladatelem fenomenologie a jeho žákem. U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Jasperse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napsala disertační práci o lásce u Augustina – </a:t>
            </a:r>
            <a:r>
              <a:rPr lang="cs-CZ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Liebesbegriff</a:t>
            </a:r>
            <a:r>
              <a:rPr lang="cs-CZ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cs-CZ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Augustin</a:t>
            </a:r>
            <a:r>
              <a:rPr lang="cs-CZ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Zde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kritizuje zásvětskost křesťanství 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zdůrazňuje především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lásku k bližnímu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člověka poutá k přítomnému světu.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719" y="1825625"/>
            <a:ext cx="356925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196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Fenomenoložka a politická „filosofka“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„Jsem v určitém smyslu fenomenologem, ale rozhodně ne ve smyslu Hegela nebo Husserla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Husserlova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fenomenologie vychází z analýzy struktur vědomí, které jsou podle předpokladu fenomenologie v nějakém ohledu obecné.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áme společný svět, který je něco ne vně nás, ale v nás. Arendtová se opírá o tuto myšlenku společného světa, ale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Husserlovi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vytýká, že se nezabýval světem jako pluralitou.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To, co Arendtovou především odlišuje od fenomenologů, je skutečnost, že zdůrazňuje, že člověk je člověkem jen mezi ostatními lidmi, a že tudíž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veškeré úvahy musejí počínat od intersubjektivity.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Důrazem na pluralitu, důrazem na to, že člověk může myslet jen v situaci plurality, tj. existují-li druzí, kteří myslí, a druzí, kteří jednají,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vstupuje do fenomenologie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politično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vede k překročení sféry filosofie, která není podle Arendtové schopná porozumět pluralitě. Filosofie se omezila na úvahy o podstatě člověk v singuláru, což je také důvod, proč se Arendtová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odmítá nazývat filosofkou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245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třicátých let se Arendtová začíná zabývat antisemitismem – jak osobně, tak politicky. Poté, co jí začalo šetřit gestapo, prchla přes Prahu do Paříže, kde pobývala do roku 1940 a po obsazení Francie utíká do Spojených států.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1951 získává americké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občanství.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ychází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její zásadní dílo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Původ totalitarismu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Kniha vzbudila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senzaci, neboť obsahuje vůbec první analýzy koncentračních táborů. Podobně hluboký dojem zanechalo její dílo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Jeruzálemě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však rozpoutalo mediální a politický hon na autorku.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Mezi významné práce dále patří: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activa neboli O činném životě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(1958),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minulostí a budoucností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(1961) a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revoluci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(1968). </a:t>
            </a:r>
          </a:p>
        </p:txBody>
      </p:sp>
    </p:spTree>
    <p:extLst>
      <p:ext uri="{BB962C8B-B14F-4D97-AF65-F5344CB8AC3E}">
        <p14:creationId xmlns:p14="http://schemas.microsoft.com/office/powerpoint/2010/main" val="2040631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Holocaust jako negativní zakládající mýtus i bytostně moderní projekt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Antisemitismus se měl podle Hitlera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očistit od emocí a záměr vykonán s rozumem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tzv. antisemitismus rozumu. Opíral se o moderní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osvíceneckou racionalitu, byrokracii, dělbu práce, důraz na užitečnost: každý je zde pro druhého, pro stát, nikoliv pro sebe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Nacionalismus tak zestátnil jak jednotlivce, tak jeho násilí.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Rovněž se opřel o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osvícenecký koncept lidství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 dříve se jednotlivé národnostní skupiny vzájemně potíraly, nyní však nacisté argumentují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biologicky a naturalisticky určeným konceptem lidstvím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musí být očištěno od židovství.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7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Politická theologie?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věznici v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Landsberku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píše Adolf Hitler v roce 1923 po zpackaném mnichovském puči svůj Mein Kampf: „Kdo spatřuje v nacionálním socialismus jen politické hnutí, je nezná. Ve skutečnosti je ještě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více než náboženství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vůlí k stvoření nového člověka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…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Desky z hory Sinaj pozbyly na platnosti. Svědomí je židovský vynález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Hitler,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Mein Kampf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München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1933.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384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Nacismus jako gnostické hnutí?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Voegelin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Gnóze je původně náboženské hnutí starověku, je současné s křesťanstvím. Gnostici jsou přesvědčeni, že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stvoření je zmítáno v boji dobra se zlem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že člověku náleží bojovat proti silám temna a že má nesmrtelnou duši, díky které má mj. tajné vědění o podstatě světa, jeho nutné správě a krokům, které je třeba podniknout v boji za záchranu světa.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6690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1499</Words>
  <Application>Microsoft Office PowerPoint</Application>
  <PresentationFormat>Širokoúhlá obrazovka</PresentationFormat>
  <Paragraphs>66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Hannah Arendtová: banální zlo jako theodicea?</vt:lpstr>
      <vt:lpstr>Román o zlu</vt:lpstr>
      <vt:lpstr>Jonathan Littel, Laskavé bohyně</vt:lpstr>
      <vt:lpstr>Amor mundi: svět je dobré místo.</vt:lpstr>
      <vt:lpstr>Fenomenoložka a politická „filosofka“</vt:lpstr>
      <vt:lpstr>Prezentace aplikace PowerPoint</vt:lpstr>
      <vt:lpstr>Holocaust jako negativní zakládající mýtus i bytostně moderní projekt</vt:lpstr>
      <vt:lpstr>Politická theologie?</vt:lpstr>
      <vt:lpstr>Nacismus jako gnostické hnutí? Eric Voegelin</vt:lpstr>
      <vt:lpstr>Voegelin o moderních gnostických masových hnutích</vt:lpstr>
      <vt:lpstr>Arendtové úvahy o novém typu zla</vt:lpstr>
      <vt:lpstr>Koncentrační tábor jako hrůzná fabrika na nesmyslnost</vt:lpstr>
      <vt:lpstr>Eichmann v Jeruzalémě.  Zpráva o banalitě zla</vt:lpstr>
      <vt:lpstr>Zpráva o banalitě zla</vt:lpstr>
      <vt:lpstr>Adolf Eichmann: „Mé jméno se stalo symbolem.“</vt:lpstr>
      <vt:lpstr>Arendtová o Eichmannovi</vt:lpstr>
      <vt:lpstr>Další svědek Eichmanna: Ladislav Mňačko, </vt:lpstr>
      <vt:lpstr>Arendtová o Eichmannovi</vt:lpstr>
      <vt:lpstr>„Eichmannův imperativ“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Hannah Arendtová: objevitelka banálního zla</dc:title>
  <dc:creator>Matějčková, Tereza</dc:creator>
  <cp:lastModifiedBy>Matějčková, Tereza</cp:lastModifiedBy>
  <cp:revision>31</cp:revision>
  <dcterms:created xsi:type="dcterms:W3CDTF">2018-11-17T20:56:24Z</dcterms:created>
  <dcterms:modified xsi:type="dcterms:W3CDTF">2018-11-27T11:10:21Z</dcterms:modified>
</cp:coreProperties>
</file>