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107" d="100"/>
          <a:sy n="107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en.wikipedia.org/wiki/Root_(linguistics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kelarre_(witchcraft)" TargetMode="External"/><Relationship Id="rId2" Type="http://schemas.openxmlformats.org/officeDocument/2006/relationships/hyperlink" Target="https://en.wikipedia.org/wiki/Sabbath_(witchcraft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BAB614-3CE6-B84E-A142-1F290A88A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218" y="3009331"/>
            <a:ext cx="4489968" cy="2098226"/>
          </a:xfrm>
        </p:spPr>
        <p:txBody>
          <a:bodyPr/>
          <a:lstStyle/>
          <a:p>
            <a:r>
              <a:rPr kumimoji="1" lang="cs-CZ" altLang="zh-CN" sz="8000" b="1" i="1" u="sng" dirty="0" err="1">
                <a:latin typeface="Bernard MT Condensed" panose="02050806060905020404" pitchFamily="18" charset="0"/>
              </a:rPr>
              <a:t>Sorginak</a:t>
            </a:r>
            <a:endParaRPr kumimoji="1" lang="zh-CN" altLang="en-US" sz="8000" b="1" i="1" u="sng" dirty="0">
              <a:latin typeface="Bernard MT Condensed" panose="020508060609050204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5227D1-EAA7-D747-8B54-32B0BFD5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186" y="13648"/>
            <a:ext cx="6780814" cy="67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>
            <a:extLst>
              <a:ext uri="{FF2B5EF4-FFF2-40B4-BE49-F238E27FC236}">
                <a16:creationId xmlns:a16="http://schemas.microsoft.com/office/drawing/2014/main" id="{79829525-BAF6-9F4B-88EC-1A0F252F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24" y="197471"/>
            <a:ext cx="6897766" cy="1630974"/>
          </a:xfrm>
        </p:spPr>
        <p:txBody>
          <a:bodyPr>
            <a:normAutofit/>
          </a:bodyPr>
          <a:lstStyle/>
          <a:p>
            <a:r>
              <a:rPr lang="cs-CZ" altLang="zh-CN" b="1" dirty="0" err="1"/>
              <a:t>Sorginak</a:t>
            </a:r>
            <a:r>
              <a:rPr lang="cs-CZ" altLang="zh-CN" dirty="0"/>
              <a:t> (</a:t>
            </a:r>
            <a:r>
              <a:rPr lang="cs-CZ" altLang="zh-CN" dirty="0">
                <a:hlinkClick r:id="rId2" tooltip="Root (linguistics)"/>
              </a:rPr>
              <a:t>root form</a:t>
            </a:r>
            <a:r>
              <a:rPr lang="cs-CZ" altLang="zh-CN" dirty="0"/>
              <a:t>: </a:t>
            </a:r>
            <a:r>
              <a:rPr lang="cs-CZ" altLang="zh-CN" i="1" dirty="0" err="1"/>
              <a:t>sorgin</a:t>
            </a:r>
            <a:r>
              <a:rPr lang="cs-CZ" altLang="zh-CN" dirty="0"/>
              <a:t>) are </a:t>
            </a:r>
            <a:r>
              <a:rPr lang="cs-CZ" altLang="zh-CN" dirty="0" err="1"/>
              <a:t>the</a:t>
            </a:r>
            <a:r>
              <a:rPr lang="cs-CZ" altLang="zh-CN" dirty="0"/>
              <a:t> </a:t>
            </a:r>
            <a:r>
              <a:rPr lang="cs-CZ" altLang="zh-CN" dirty="0" err="1"/>
              <a:t>assistants</a:t>
            </a:r>
            <a:r>
              <a:rPr lang="cs-CZ" altLang="zh-CN" dirty="0"/>
              <a:t> </a:t>
            </a:r>
            <a:r>
              <a:rPr lang="cs-CZ" altLang="zh-CN" dirty="0" err="1"/>
              <a:t>of</a:t>
            </a:r>
            <a:r>
              <a:rPr lang="cs-CZ" altLang="zh-CN" dirty="0"/>
              <a:t> </a:t>
            </a:r>
            <a:r>
              <a:rPr lang="cs-CZ" altLang="zh-CN" dirty="0" err="1"/>
              <a:t>the</a:t>
            </a:r>
            <a:r>
              <a:rPr lang="cs-CZ" altLang="zh-CN" dirty="0"/>
              <a:t> </a:t>
            </a:r>
            <a:r>
              <a:rPr lang="cs-CZ" altLang="zh-CN" dirty="0" err="1"/>
              <a:t>goddess</a:t>
            </a:r>
            <a:r>
              <a:rPr lang="cs-CZ" altLang="zh-CN" dirty="0"/>
              <a:t> Mari in </a:t>
            </a:r>
            <a:r>
              <a:rPr lang="cs-CZ" altLang="zh-CN" dirty="0" err="1"/>
              <a:t>Basque</a:t>
            </a:r>
            <a:r>
              <a:rPr lang="cs-CZ" altLang="zh-CN" dirty="0"/>
              <a:t> </a:t>
            </a:r>
            <a:r>
              <a:rPr lang="cs-CZ" altLang="zh-CN" dirty="0" err="1"/>
              <a:t>mythology</a:t>
            </a:r>
            <a:r>
              <a:rPr lang="cs-CZ" altLang="zh-CN" dirty="0"/>
              <a:t>. </a:t>
            </a:r>
            <a:r>
              <a:rPr lang="cs-CZ" altLang="zh-CN" dirty="0" err="1"/>
              <a:t>It</a:t>
            </a:r>
            <a:r>
              <a:rPr lang="cs-CZ" altLang="zh-CN" dirty="0"/>
              <a:t> </a:t>
            </a:r>
            <a:r>
              <a:rPr lang="cs-CZ" altLang="zh-CN" dirty="0" err="1"/>
              <a:t>is</a:t>
            </a:r>
            <a:r>
              <a:rPr lang="cs-CZ" altLang="zh-CN" dirty="0"/>
              <a:t> </a:t>
            </a:r>
            <a:r>
              <a:rPr lang="cs-CZ" altLang="zh-CN" dirty="0" err="1"/>
              <a:t>also</a:t>
            </a:r>
            <a:r>
              <a:rPr lang="cs-CZ" altLang="zh-CN" dirty="0"/>
              <a:t> </a:t>
            </a:r>
            <a:r>
              <a:rPr lang="cs-CZ" altLang="zh-CN" dirty="0" err="1"/>
              <a:t>the</a:t>
            </a:r>
            <a:r>
              <a:rPr lang="cs-CZ" altLang="zh-CN" dirty="0"/>
              <a:t> </a:t>
            </a:r>
            <a:r>
              <a:rPr lang="cs-CZ" altLang="zh-CN" dirty="0" err="1"/>
              <a:t>Basque</a:t>
            </a:r>
            <a:r>
              <a:rPr lang="cs-CZ" altLang="zh-CN" dirty="0"/>
              <a:t> </a:t>
            </a:r>
            <a:r>
              <a:rPr lang="cs-CZ" altLang="zh-CN" dirty="0" err="1"/>
              <a:t>name</a:t>
            </a:r>
            <a:r>
              <a:rPr lang="cs-CZ" altLang="zh-CN" dirty="0"/>
              <a:t> </a:t>
            </a:r>
            <a:r>
              <a:rPr lang="cs-CZ" altLang="zh-CN" dirty="0" err="1"/>
              <a:t>for</a:t>
            </a:r>
            <a:r>
              <a:rPr lang="cs-CZ" altLang="zh-CN" dirty="0"/>
              <a:t> </a:t>
            </a:r>
            <a:r>
              <a:rPr lang="cs-CZ" altLang="zh-CN" dirty="0" err="1"/>
              <a:t>witches</a:t>
            </a:r>
            <a:r>
              <a:rPr lang="cs-CZ" altLang="zh-CN" dirty="0"/>
              <a:t> </a:t>
            </a:r>
            <a:r>
              <a:rPr lang="cs-CZ" altLang="zh-CN" dirty="0" err="1"/>
              <a:t>or</a:t>
            </a:r>
            <a:r>
              <a:rPr lang="cs-CZ" altLang="zh-CN" dirty="0"/>
              <a:t> </a:t>
            </a:r>
            <a:r>
              <a:rPr lang="cs-CZ" altLang="zh-CN" dirty="0" err="1"/>
              <a:t>pagan</a:t>
            </a:r>
            <a:r>
              <a:rPr lang="cs-CZ" altLang="zh-CN" dirty="0"/>
              <a:t> </a:t>
            </a:r>
            <a:r>
              <a:rPr lang="cs-CZ" altLang="zh-CN" dirty="0" err="1"/>
              <a:t>priestesses</a:t>
            </a:r>
            <a:r>
              <a:rPr lang="cs-CZ" altLang="zh-CN" dirty="0"/>
              <a:t> (</a:t>
            </a:r>
            <a:r>
              <a:rPr lang="cs-CZ" altLang="zh-CN" dirty="0" err="1"/>
              <a:t>though</a:t>
            </a:r>
            <a:r>
              <a:rPr lang="cs-CZ" altLang="zh-CN" dirty="0"/>
              <a:t> </a:t>
            </a:r>
            <a:r>
              <a:rPr lang="cs-CZ" altLang="zh-CN" dirty="0" err="1"/>
              <a:t>they</a:t>
            </a:r>
            <a:r>
              <a:rPr lang="cs-CZ" altLang="zh-CN" dirty="0"/>
              <a:t> </a:t>
            </a:r>
            <a:r>
              <a:rPr lang="cs-CZ" altLang="zh-CN" dirty="0" err="1"/>
              <a:t>could</a:t>
            </a:r>
            <a:r>
              <a:rPr lang="cs-CZ" altLang="zh-CN" dirty="0"/>
              <a:t> </a:t>
            </a:r>
            <a:r>
              <a:rPr lang="cs-CZ" altLang="zh-CN" dirty="0" err="1"/>
              <a:t>also</a:t>
            </a:r>
            <a:r>
              <a:rPr lang="cs-CZ" altLang="zh-CN" dirty="0"/>
              <a:t> </a:t>
            </a:r>
            <a:r>
              <a:rPr lang="cs-CZ" altLang="zh-CN" dirty="0" err="1"/>
              <a:t>be</a:t>
            </a:r>
            <a:r>
              <a:rPr lang="cs-CZ" altLang="zh-CN" dirty="0"/>
              <a:t> male), </a:t>
            </a:r>
            <a:r>
              <a:rPr lang="cs-CZ" altLang="zh-CN" dirty="0" err="1"/>
              <a:t>it</a:t>
            </a:r>
            <a:r>
              <a:rPr lang="cs-CZ" altLang="zh-CN" dirty="0"/>
              <a:t> </a:t>
            </a:r>
            <a:r>
              <a:rPr lang="cs-CZ" altLang="zh-CN" dirty="0" err="1"/>
              <a:t>being</a:t>
            </a:r>
            <a:r>
              <a:rPr lang="cs-CZ" altLang="zh-CN" dirty="0"/>
              <a:t> </a:t>
            </a:r>
            <a:r>
              <a:rPr lang="cs-CZ" altLang="zh-CN" dirty="0" err="1"/>
              <a:t>difficult</a:t>
            </a:r>
            <a:r>
              <a:rPr lang="cs-CZ" altLang="zh-CN" dirty="0"/>
              <a:t> to </a:t>
            </a:r>
            <a:r>
              <a:rPr lang="cs-CZ" altLang="zh-CN" dirty="0" err="1"/>
              <a:t>distinguish</a:t>
            </a:r>
            <a:r>
              <a:rPr lang="cs-CZ" altLang="zh-CN" dirty="0"/>
              <a:t> </a:t>
            </a:r>
            <a:r>
              <a:rPr lang="cs-CZ" altLang="zh-CN" dirty="0" err="1"/>
              <a:t>between</a:t>
            </a:r>
            <a:r>
              <a:rPr lang="cs-CZ" altLang="zh-CN" dirty="0"/>
              <a:t> </a:t>
            </a:r>
            <a:r>
              <a:rPr lang="cs-CZ" altLang="zh-CN" dirty="0" err="1"/>
              <a:t>the</a:t>
            </a:r>
            <a:r>
              <a:rPr lang="cs-CZ" altLang="zh-CN" dirty="0"/>
              <a:t> </a:t>
            </a:r>
            <a:r>
              <a:rPr lang="cs-CZ" altLang="zh-CN" dirty="0" err="1"/>
              <a:t>mythological</a:t>
            </a:r>
            <a:r>
              <a:rPr lang="cs-CZ" altLang="zh-CN" dirty="0"/>
              <a:t> and </a:t>
            </a:r>
            <a:r>
              <a:rPr lang="cs-CZ" altLang="zh-CN" dirty="0" err="1"/>
              <a:t>real</a:t>
            </a:r>
            <a:r>
              <a:rPr lang="cs-CZ" altLang="zh-CN" dirty="0"/>
              <a:t> </a:t>
            </a:r>
            <a:r>
              <a:rPr lang="cs-CZ" altLang="zh-CN" dirty="0" err="1"/>
              <a:t>ones</a:t>
            </a:r>
            <a:r>
              <a:rPr lang="cs-CZ" altLang="zh-CN" dirty="0"/>
              <a:t>.</a:t>
            </a:r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F48FE1-1F84-CF42-A8D5-79647D8DE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377" y="1474540"/>
            <a:ext cx="5378866" cy="4305710"/>
          </a:xfrm>
          <a:prstGeom prst="rect">
            <a:avLst/>
          </a:prstGeom>
        </p:spPr>
      </p:pic>
      <p:sp>
        <p:nvSpPr>
          <p:cNvPr id="15" name="内容占位符 8">
            <a:extLst>
              <a:ext uri="{FF2B5EF4-FFF2-40B4-BE49-F238E27FC236}">
                <a16:creationId xmlns:a16="http://schemas.microsoft.com/office/drawing/2014/main" id="{D3890E4B-AD00-E243-A99B-7236F8898853}"/>
              </a:ext>
            </a:extLst>
          </p:cNvPr>
          <p:cNvSpPr txBox="1">
            <a:spLocks/>
          </p:cNvSpPr>
          <p:nvPr/>
        </p:nvSpPr>
        <p:spPr>
          <a:xfrm>
            <a:off x="5530245" y="5883894"/>
            <a:ext cx="6548023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zh-CN" dirty="0" err="1"/>
              <a:t>Sorginak</a:t>
            </a:r>
            <a:r>
              <a:rPr lang="cs-CZ" altLang="zh-CN" dirty="0"/>
              <a:t> are </a:t>
            </a:r>
            <a:r>
              <a:rPr lang="cs-CZ" altLang="zh-CN" dirty="0" err="1"/>
              <a:t>said</a:t>
            </a:r>
            <a:r>
              <a:rPr lang="cs-CZ" altLang="zh-CN" dirty="0"/>
              <a:t> </a:t>
            </a:r>
            <a:r>
              <a:rPr lang="cs-CZ" altLang="zh-CN" dirty="0" err="1"/>
              <a:t>often</a:t>
            </a:r>
            <a:r>
              <a:rPr lang="cs-CZ" altLang="zh-CN" dirty="0"/>
              <a:t> to </a:t>
            </a:r>
            <a:r>
              <a:rPr lang="cs-CZ" altLang="zh-CN" dirty="0" err="1"/>
              <a:t>have</a:t>
            </a:r>
            <a:r>
              <a:rPr lang="cs-CZ" altLang="zh-CN" dirty="0"/>
              <a:t> </a:t>
            </a:r>
            <a:r>
              <a:rPr lang="cs-CZ" altLang="zh-CN" dirty="0" err="1"/>
              <a:t>built</a:t>
            </a:r>
            <a:r>
              <a:rPr lang="cs-CZ" altLang="zh-CN" dirty="0"/>
              <a:t> </a:t>
            </a:r>
            <a:r>
              <a:rPr lang="cs-CZ" altLang="zh-CN" dirty="0" err="1"/>
              <a:t>the</a:t>
            </a:r>
            <a:r>
              <a:rPr lang="cs-CZ" altLang="zh-CN" dirty="0"/>
              <a:t> </a:t>
            </a:r>
            <a:r>
              <a:rPr lang="cs-CZ" altLang="zh-CN" dirty="0" err="1"/>
              <a:t>local</a:t>
            </a:r>
            <a:r>
              <a:rPr lang="cs-CZ" altLang="zh-CN" dirty="0"/>
              <a:t> </a:t>
            </a:r>
            <a:r>
              <a:rPr lang="cs-CZ" altLang="zh-CN" b="1" i="1" dirty="0" err="1"/>
              <a:t>megaliths</a:t>
            </a:r>
            <a:endParaRPr lang="zh-CN" altLang="en-US" b="1" i="1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BE5D10B-6594-2747-9904-DCCB09097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765" y="1828445"/>
            <a:ext cx="4349480" cy="49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7A5A8-0F27-5241-86DA-446B768D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63" y="3923732"/>
            <a:ext cx="7014948" cy="2681785"/>
          </a:xfrm>
        </p:spPr>
        <p:txBody>
          <a:bodyPr>
            <a:normAutofit/>
          </a:bodyPr>
          <a:lstStyle/>
          <a:p>
            <a:r>
              <a:rPr lang="cs-CZ" altLang="zh-CN" i="1" dirty="0" err="1"/>
              <a:t>Sorginak</a:t>
            </a:r>
            <a:r>
              <a:rPr lang="cs-CZ" altLang="zh-CN" dirty="0"/>
              <a:t>, </a:t>
            </a:r>
            <a:r>
              <a:rPr lang="cs-CZ" altLang="zh-CN" dirty="0" err="1"/>
              <a:t>like</a:t>
            </a:r>
            <a:r>
              <a:rPr lang="cs-CZ" altLang="zh-CN" dirty="0"/>
              <a:t> </a:t>
            </a:r>
            <a:r>
              <a:rPr lang="cs-CZ" altLang="zh-CN" dirty="0" err="1"/>
              <a:t>other</a:t>
            </a:r>
            <a:r>
              <a:rPr lang="cs-CZ" altLang="zh-CN" dirty="0"/>
              <a:t> </a:t>
            </a:r>
            <a:r>
              <a:rPr lang="cs-CZ" altLang="zh-CN" dirty="0" err="1"/>
              <a:t>European</a:t>
            </a:r>
            <a:r>
              <a:rPr lang="cs-CZ" altLang="zh-CN" dirty="0"/>
              <a:t> </a:t>
            </a:r>
            <a:r>
              <a:rPr lang="cs-CZ" altLang="zh-CN" dirty="0" err="1"/>
              <a:t>witches</a:t>
            </a:r>
            <a:r>
              <a:rPr lang="cs-CZ" altLang="zh-CN" dirty="0"/>
              <a:t>, </a:t>
            </a:r>
            <a:r>
              <a:rPr lang="cs-CZ" altLang="zh-CN" dirty="0" err="1"/>
              <a:t>used</a:t>
            </a:r>
            <a:r>
              <a:rPr lang="cs-CZ" altLang="zh-CN" dirty="0"/>
              <a:t> to </a:t>
            </a:r>
            <a:r>
              <a:rPr lang="cs-CZ" altLang="zh-CN" dirty="0" err="1"/>
              <a:t>participate</a:t>
            </a:r>
            <a:r>
              <a:rPr lang="cs-CZ" altLang="zh-CN" dirty="0"/>
              <a:t> in </a:t>
            </a:r>
            <a:r>
              <a:rPr lang="cs-CZ" altLang="zh-CN" dirty="0" err="1"/>
              <a:t>the</a:t>
            </a:r>
            <a:r>
              <a:rPr lang="cs-CZ" altLang="zh-CN" dirty="0"/>
              <a:t> </a:t>
            </a:r>
            <a:r>
              <a:rPr lang="cs-CZ" altLang="zh-CN" i="1" dirty="0">
                <a:solidFill>
                  <a:schemeClr val="accent5">
                    <a:lumMod val="75000"/>
                  </a:schemeClr>
                </a:solidFill>
                <a:hlinkClick r:id="rId2" tooltip="Sabbath (witchcraft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sabbat</a:t>
            </a:r>
            <a:r>
              <a:rPr lang="cs-CZ" altLang="zh-CN" dirty="0"/>
              <a:t>, </a:t>
            </a:r>
            <a:r>
              <a:rPr lang="cs-CZ" altLang="zh-CN" dirty="0" err="1"/>
              <a:t>called</a:t>
            </a:r>
            <a:r>
              <a:rPr lang="cs-CZ" altLang="zh-CN" dirty="0"/>
              <a:t> </a:t>
            </a:r>
            <a:r>
              <a:rPr lang="cs-CZ" altLang="zh-CN" i="1" dirty="0">
                <a:hlinkClick r:id="rId3" tooltip="Akelarre (witchcraft)"/>
              </a:rPr>
              <a:t>akelarre</a:t>
            </a:r>
            <a:r>
              <a:rPr lang="cs-CZ" altLang="zh-CN" dirty="0"/>
              <a:t> </a:t>
            </a:r>
            <a:r>
              <a:rPr lang="cs-CZ" altLang="zh-CN" dirty="0" err="1"/>
              <a:t>locally</a:t>
            </a:r>
            <a:r>
              <a:rPr lang="zh-CN" altLang="en-US" dirty="0"/>
              <a:t> </a:t>
            </a:r>
            <a:r>
              <a:rPr lang="cs-CZ" altLang="zh-CN" dirty="0"/>
              <a:t>on </a:t>
            </a:r>
            <a:r>
              <a:rPr lang="cs-CZ" altLang="zh-CN" dirty="0" err="1"/>
              <a:t>Friday</a:t>
            </a:r>
            <a:r>
              <a:rPr lang="cs-CZ" altLang="zh-CN" dirty="0"/>
              <a:t> </a:t>
            </a:r>
            <a:r>
              <a:rPr lang="cs-CZ" altLang="zh-CN" dirty="0" err="1"/>
              <a:t>nights</a:t>
            </a:r>
            <a:r>
              <a:rPr lang="cs-CZ" altLang="zh-CN" dirty="0"/>
              <a:t>, </a:t>
            </a:r>
            <a:r>
              <a:rPr lang="cs-CZ" altLang="zh-CN" dirty="0" err="1"/>
              <a:t>when</a:t>
            </a:r>
            <a:r>
              <a:rPr lang="cs-CZ" altLang="zh-CN" dirty="0"/>
              <a:t> Mari and</a:t>
            </a:r>
            <a:r>
              <a:rPr lang="zh-CN" altLang="en-US" dirty="0"/>
              <a:t> </a:t>
            </a:r>
            <a:r>
              <a:rPr lang="cs-CZ" altLang="zh-CN" dirty="0"/>
              <a:t>S</a:t>
            </a:r>
            <a:r>
              <a:rPr lang="en-US" altLang="zh-CN" dirty="0" err="1"/>
              <a:t>ugaar</a:t>
            </a:r>
            <a:r>
              <a:rPr lang="cs-CZ" altLang="zh-CN" dirty="0"/>
              <a:t> are </a:t>
            </a:r>
            <a:r>
              <a:rPr lang="cs-CZ" altLang="zh-CN" dirty="0" err="1"/>
              <a:t>said</a:t>
            </a:r>
            <a:r>
              <a:rPr lang="cs-CZ" altLang="zh-CN" dirty="0"/>
              <a:t> to </a:t>
            </a:r>
            <a:r>
              <a:rPr lang="cs-CZ" altLang="zh-CN" dirty="0" err="1"/>
              <a:t>meet</a:t>
            </a:r>
            <a:r>
              <a:rPr lang="cs-CZ" altLang="zh-CN" dirty="0"/>
              <a:t> in </a:t>
            </a:r>
            <a:r>
              <a:rPr lang="cs-CZ" altLang="zh-CN" dirty="0" err="1"/>
              <a:t>the</a:t>
            </a:r>
            <a:r>
              <a:rPr lang="cs-CZ" altLang="zh-CN" dirty="0"/>
              <a:t> </a:t>
            </a:r>
            <a:r>
              <a:rPr lang="cs-CZ" altLang="zh-CN" dirty="0" err="1"/>
              <a:t>locally</a:t>
            </a:r>
            <a:r>
              <a:rPr lang="cs-CZ" altLang="zh-CN" dirty="0"/>
              <a:t> </a:t>
            </a:r>
            <a:r>
              <a:rPr lang="cs-CZ" altLang="zh-CN" dirty="0" err="1"/>
              <a:t>sacred</a:t>
            </a:r>
            <a:r>
              <a:rPr lang="cs-CZ" altLang="zh-CN" dirty="0"/>
              <a:t> </a:t>
            </a:r>
            <a:r>
              <a:rPr lang="cs-CZ" altLang="zh-CN" dirty="0" err="1"/>
              <a:t>cave</a:t>
            </a:r>
            <a:r>
              <a:rPr lang="cs-CZ" altLang="zh-CN" dirty="0"/>
              <a:t> to </a:t>
            </a:r>
            <a:r>
              <a:rPr lang="cs-CZ" altLang="zh-CN" dirty="0" err="1"/>
              <a:t>engender</a:t>
            </a:r>
            <a:r>
              <a:rPr lang="cs-CZ" altLang="zh-CN" dirty="0"/>
              <a:t> </a:t>
            </a:r>
            <a:r>
              <a:rPr lang="cs-CZ" altLang="zh-CN" dirty="0" err="1"/>
              <a:t>storms</a:t>
            </a:r>
            <a:r>
              <a:rPr lang="cs-CZ" altLang="zh-CN" dirty="0"/>
              <a:t>.</a:t>
            </a:r>
          </a:p>
          <a:p>
            <a:r>
              <a:rPr lang="cs-CZ" altLang="zh-CN" dirty="0"/>
              <a:t> </a:t>
            </a:r>
            <a:r>
              <a:rPr lang="cs-CZ" altLang="zh-CN" dirty="0" err="1"/>
              <a:t>Sorginak</a:t>
            </a:r>
            <a:r>
              <a:rPr lang="cs-CZ" altLang="zh-CN" dirty="0"/>
              <a:t> </a:t>
            </a:r>
            <a:r>
              <a:rPr lang="cs-CZ" altLang="zh-CN" dirty="0" err="1"/>
              <a:t>witches</a:t>
            </a:r>
            <a:r>
              <a:rPr lang="cs-CZ" altLang="zh-CN" dirty="0"/>
              <a:t> are </a:t>
            </a:r>
            <a:r>
              <a:rPr lang="cs-CZ" altLang="zh-CN" dirty="0" err="1"/>
              <a:t>also</a:t>
            </a:r>
            <a:r>
              <a:rPr lang="cs-CZ" altLang="zh-CN" dirty="0"/>
              <a:t> </a:t>
            </a:r>
            <a:r>
              <a:rPr lang="cs-CZ" altLang="zh-CN" dirty="0" err="1"/>
              <a:t>known</a:t>
            </a:r>
            <a:r>
              <a:rPr lang="cs-CZ" altLang="zh-CN" dirty="0"/>
              <a:t> as </a:t>
            </a:r>
            <a:r>
              <a:rPr lang="cs-CZ" altLang="zh-CN" b="1" dirty="0" err="1"/>
              <a:t>spiritual</a:t>
            </a:r>
            <a:r>
              <a:rPr lang="cs-CZ" altLang="zh-CN" b="1" dirty="0"/>
              <a:t> </a:t>
            </a:r>
            <a:r>
              <a:rPr lang="cs-CZ" altLang="zh-CN" b="1" dirty="0" err="1"/>
              <a:t>guides</a:t>
            </a:r>
            <a:r>
              <a:rPr lang="cs-CZ" altLang="zh-CN" b="1" dirty="0"/>
              <a:t>, </a:t>
            </a:r>
            <a:r>
              <a:rPr lang="cs-CZ" altLang="zh-CN" b="1" dirty="0" err="1"/>
              <a:t>Channelers</a:t>
            </a:r>
            <a:r>
              <a:rPr lang="cs-CZ" altLang="zh-CN" b="1" dirty="0"/>
              <a:t>, </a:t>
            </a:r>
            <a:r>
              <a:rPr lang="cs-CZ" altLang="zh-CN" dirty="0" err="1"/>
              <a:t>they</a:t>
            </a:r>
            <a:r>
              <a:rPr lang="cs-CZ" altLang="zh-CN" dirty="0"/>
              <a:t> </a:t>
            </a:r>
            <a:r>
              <a:rPr lang="cs-CZ" altLang="zh-CN" dirty="0" err="1"/>
              <a:t>have</a:t>
            </a:r>
            <a:r>
              <a:rPr lang="cs-CZ" altLang="zh-CN" dirty="0"/>
              <a:t> </a:t>
            </a:r>
            <a:r>
              <a:rPr lang="cs-CZ" altLang="zh-CN" dirty="0" err="1"/>
              <a:t>the</a:t>
            </a:r>
            <a:r>
              <a:rPr lang="cs-CZ" altLang="zh-CN" dirty="0"/>
              <a:t> </a:t>
            </a:r>
            <a:r>
              <a:rPr lang="cs-CZ" altLang="zh-CN" dirty="0" err="1"/>
              <a:t>ability</a:t>
            </a:r>
            <a:r>
              <a:rPr lang="cs-CZ" altLang="zh-CN" dirty="0"/>
              <a:t> to </a:t>
            </a:r>
            <a:r>
              <a:rPr lang="cs-CZ" altLang="zh-CN" dirty="0" err="1"/>
              <a:t>channel</a:t>
            </a:r>
            <a:r>
              <a:rPr lang="cs-CZ" altLang="zh-CN" dirty="0"/>
              <a:t> </a:t>
            </a:r>
            <a:r>
              <a:rPr lang="cs-CZ" altLang="zh-CN" dirty="0" err="1"/>
              <a:t>their</a:t>
            </a:r>
            <a:r>
              <a:rPr lang="cs-CZ" altLang="zh-CN" dirty="0"/>
              <a:t> </a:t>
            </a:r>
            <a:r>
              <a:rPr lang="cs-CZ" altLang="zh-CN" dirty="0" err="1"/>
              <a:t>ancestors</a:t>
            </a:r>
            <a:r>
              <a:rPr lang="cs-CZ" altLang="zh-CN" dirty="0"/>
              <a:t> and </a:t>
            </a:r>
            <a:r>
              <a:rPr lang="cs-CZ" altLang="zh-CN" dirty="0" err="1"/>
              <a:t>get</a:t>
            </a:r>
            <a:r>
              <a:rPr lang="cs-CZ" altLang="zh-CN" dirty="0"/>
              <a:t> </a:t>
            </a:r>
            <a:r>
              <a:rPr lang="cs-CZ" altLang="zh-CN" dirty="0" err="1"/>
              <a:t>guided</a:t>
            </a:r>
            <a:r>
              <a:rPr lang="cs-CZ" altLang="zh-CN" dirty="0"/>
              <a:t> </a:t>
            </a:r>
            <a:r>
              <a:rPr lang="cs-CZ" altLang="zh-CN" dirty="0" err="1"/>
              <a:t>knowledge</a:t>
            </a:r>
            <a:r>
              <a:rPr lang="cs-CZ" altLang="zh-CN" dirty="0"/>
              <a:t> on </a:t>
            </a:r>
            <a:r>
              <a:rPr lang="cs-CZ" altLang="zh-CN" dirty="0" err="1"/>
              <a:t>how</a:t>
            </a:r>
            <a:r>
              <a:rPr lang="cs-CZ" altLang="zh-CN" dirty="0"/>
              <a:t> to </a:t>
            </a:r>
            <a:r>
              <a:rPr lang="cs-CZ" altLang="zh-CN" dirty="0" err="1"/>
              <a:t>heal</a:t>
            </a:r>
            <a:r>
              <a:rPr lang="cs-CZ" altLang="zh-CN" dirty="0"/>
              <a:t> </a:t>
            </a:r>
            <a:r>
              <a:rPr lang="cs-CZ" altLang="zh-CN" dirty="0" err="1"/>
              <a:t>others</a:t>
            </a:r>
            <a:r>
              <a:rPr lang="cs-CZ" altLang="zh-CN" dirty="0"/>
              <a:t> </a:t>
            </a:r>
            <a:r>
              <a:rPr lang="cs-CZ" altLang="zh-CN" dirty="0" err="1"/>
              <a:t>with</a:t>
            </a:r>
            <a:r>
              <a:rPr lang="cs-CZ" altLang="zh-CN" dirty="0"/>
              <a:t> </a:t>
            </a:r>
            <a:r>
              <a:rPr lang="cs-CZ" altLang="zh-CN" dirty="0" err="1"/>
              <a:t>guidance</a:t>
            </a:r>
            <a:r>
              <a:rPr lang="cs-CZ" altLang="zh-CN" dirty="0"/>
              <a:t>.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71ECF2-2524-184F-93F1-59105E4C4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58" y="143303"/>
            <a:ext cx="5093080" cy="3649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3A2B10-7E72-2340-B657-7140D0983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611" y="1466067"/>
            <a:ext cx="3621205" cy="528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F29E5-96F2-1F4C-BD5C-B152EAB5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11" y="450314"/>
            <a:ext cx="2627194" cy="733567"/>
          </a:xfrm>
        </p:spPr>
        <p:txBody>
          <a:bodyPr/>
          <a:lstStyle/>
          <a:p>
            <a:r>
              <a:rPr kumimoji="1" lang="cs-CZ" altLang="zh-CN" dirty="0">
                <a:latin typeface="Bernard MT Condensed" panose="02050806060905020404" pitchFamily="18" charset="0"/>
              </a:rPr>
              <a:t>Etymology </a:t>
            </a:r>
            <a:endParaRPr kumimoji="1" lang="zh-CN" alt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FD81FA-C4BE-FD40-B1B8-3EF94ED1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152" y="3131149"/>
            <a:ext cx="5042848" cy="2613547"/>
          </a:xfrm>
        </p:spPr>
        <p:txBody>
          <a:bodyPr/>
          <a:lstStyle/>
          <a:p>
            <a:r>
              <a:rPr lang="cs-CZ" altLang="zh-CN" dirty="0" err="1"/>
              <a:t>One</a:t>
            </a:r>
            <a:r>
              <a:rPr lang="cs-CZ" altLang="zh-CN" dirty="0"/>
              <a:t> </a:t>
            </a:r>
            <a:r>
              <a:rPr lang="cs-CZ" altLang="zh-CN" dirty="0" err="1"/>
              <a:t>theory</a:t>
            </a:r>
            <a:r>
              <a:rPr lang="cs-CZ" altLang="zh-CN" dirty="0"/>
              <a:t> </a:t>
            </a:r>
            <a:r>
              <a:rPr lang="cs-CZ" altLang="zh-CN" dirty="0" err="1"/>
              <a:t>claims</a:t>
            </a:r>
            <a:r>
              <a:rPr lang="cs-CZ" altLang="zh-CN" dirty="0"/>
              <a:t> </a:t>
            </a:r>
            <a:r>
              <a:rPr lang="cs-CZ" altLang="zh-CN" dirty="0" err="1"/>
              <a:t>that</a:t>
            </a:r>
            <a:r>
              <a:rPr lang="cs-CZ" altLang="zh-CN" dirty="0"/>
              <a:t> </a:t>
            </a:r>
            <a:r>
              <a:rPr lang="cs-CZ" altLang="zh-CN" i="1" dirty="0" err="1"/>
              <a:t>sor</a:t>
            </a:r>
            <a:r>
              <a:rPr lang="cs-CZ" altLang="zh-CN" dirty="0"/>
              <a:t> </a:t>
            </a:r>
            <a:r>
              <a:rPr lang="cs-CZ" altLang="zh-CN" dirty="0" err="1"/>
              <a:t>derives</a:t>
            </a:r>
            <a:r>
              <a:rPr lang="cs-CZ" altLang="zh-CN" dirty="0"/>
              <a:t> </a:t>
            </a:r>
            <a:r>
              <a:rPr lang="cs-CZ" altLang="zh-CN" dirty="0" err="1"/>
              <a:t>from</a:t>
            </a:r>
            <a:r>
              <a:rPr lang="cs-CZ" altLang="zh-CN" dirty="0"/>
              <a:t> </a:t>
            </a:r>
            <a:r>
              <a:rPr lang="cs-CZ" altLang="zh-CN" i="1" dirty="0" err="1"/>
              <a:t>sorte</a:t>
            </a:r>
            <a:r>
              <a:rPr lang="cs-CZ" altLang="zh-CN" dirty="0"/>
              <a:t> (</a:t>
            </a:r>
            <a:r>
              <a:rPr lang="cs-CZ" altLang="zh-CN" i="1" dirty="0" err="1"/>
              <a:t>fortune</a:t>
            </a:r>
            <a:r>
              <a:rPr lang="cs-CZ" altLang="zh-CN" dirty="0"/>
              <a:t>), and </a:t>
            </a:r>
            <a:r>
              <a:rPr lang="cs-CZ" altLang="zh-CN" dirty="0" err="1"/>
              <a:t>hence</a:t>
            </a:r>
            <a:r>
              <a:rPr lang="cs-CZ" altLang="zh-CN" dirty="0"/>
              <a:t> </a:t>
            </a:r>
            <a:r>
              <a:rPr lang="cs-CZ" altLang="zh-CN" dirty="0" err="1"/>
              <a:t>it</a:t>
            </a:r>
            <a:r>
              <a:rPr lang="cs-CZ" altLang="zh-CN" dirty="0"/>
              <a:t> </a:t>
            </a:r>
            <a:r>
              <a:rPr lang="cs-CZ" altLang="zh-CN" dirty="0" err="1"/>
              <a:t>would</a:t>
            </a:r>
            <a:r>
              <a:rPr lang="cs-CZ" altLang="zh-CN" dirty="0"/>
              <a:t> </a:t>
            </a:r>
            <a:r>
              <a:rPr lang="cs-CZ" altLang="zh-CN" dirty="0" err="1"/>
              <a:t>be</a:t>
            </a:r>
            <a:r>
              <a:rPr lang="cs-CZ" altLang="zh-CN" dirty="0"/>
              <a:t> </a:t>
            </a:r>
            <a:r>
              <a:rPr lang="cs-CZ" altLang="zh-CN" dirty="0" err="1"/>
              <a:t>rendered</a:t>
            </a:r>
            <a:r>
              <a:rPr lang="cs-CZ" altLang="zh-CN" dirty="0"/>
              <a:t> as </a:t>
            </a:r>
            <a:r>
              <a:rPr lang="cs-CZ" altLang="zh-CN" dirty="0" err="1"/>
              <a:t>fortune-teller</a:t>
            </a:r>
            <a:r>
              <a:rPr lang="cs-CZ" altLang="zh-CN" dirty="0"/>
              <a:t>.</a:t>
            </a:r>
          </a:p>
          <a:p>
            <a:r>
              <a:rPr lang="cs-CZ" altLang="zh-CN" dirty="0" err="1"/>
              <a:t>The</a:t>
            </a:r>
            <a:r>
              <a:rPr lang="cs-CZ" altLang="zh-CN" dirty="0"/>
              <a:t> </a:t>
            </a:r>
            <a:r>
              <a:rPr lang="cs-CZ" altLang="zh-CN" dirty="0" err="1"/>
              <a:t>other</a:t>
            </a:r>
            <a:r>
              <a:rPr lang="cs-CZ" altLang="zh-CN" dirty="0"/>
              <a:t> </a:t>
            </a:r>
            <a:r>
              <a:rPr lang="cs-CZ" altLang="zh-CN" dirty="0" err="1"/>
              <a:t>states</a:t>
            </a:r>
            <a:r>
              <a:rPr lang="cs-CZ" altLang="zh-CN" dirty="0"/>
              <a:t> </a:t>
            </a:r>
            <a:r>
              <a:rPr lang="cs-CZ" altLang="zh-CN" dirty="0" err="1"/>
              <a:t>that</a:t>
            </a:r>
            <a:r>
              <a:rPr lang="cs-CZ" altLang="zh-CN" dirty="0"/>
              <a:t> </a:t>
            </a:r>
            <a:r>
              <a:rPr lang="cs-CZ" altLang="zh-CN" i="1" dirty="0" err="1"/>
              <a:t>sor</a:t>
            </a:r>
            <a:r>
              <a:rPr lang="cs-CZ" altLang="zh-CN" dirty="0"/>
              <a:t> </a:t>
            </a:r>
            <a:r>
              <a:rPr lang="cs-CZ" altLang="zh-CN" dirty="0" err="1"/>
              <a:t>is</a:t>
            </a:r>
            <a:r>
              <a:rPr lang="cs-CZ" altLang="zh-CN" dirty="0"/>
              <a:t> </a:t>
            </a:r>
            <a:r>
              <a:rPr lang="cs-CZ" altLang="zh-CN" dirty="0" err="1"/>
              <a:t>the</a:t>
            </a:r>
            <a:r>
              <a:rPr lang="cs-CZ" altLang="zh-CN" dirty="0"/>
              <a:t> </a:t>
            </a:r>
            <a:r>
              <a:rPr lang="cs-CZ" altLang="zh-CN" dirty="0" err="1"/>
              <a:t>radical</a:t>
            </a:r>
            <a:r>
              <a:rPr lang="cs-CZ" altLang="zh-CN" dirty="0"/>
              <a:t> </a:t>
            </a:r>
            <a:r>
              <a:rPr lang="cs-CZ" altLang="zh-CN" dirty="0" err="1"/>
              <a:t>of</a:t>
            </a:r>
            <a:r>
              <a:rPr lang="cs-CZ" altLang="zh-CN" dirty="0"/>
              <a:t> </a:t>
            </a:r>
            <a:r>
              <a:rPr lang="cs-CZ" altLang="zh-CN" i="1" dirty="0" err="1"/>
              <a:t>sor</a:t>
            </a:r>
            <a:r>
              <a:rPr lang="cs-CZ" altLang="zh-CN" i="1" dirty="0"/>
              <a:t>(tu)</a:t>
            </a:r>
            <a:r>
              <a:rPr lang="cs-CZ" altLang="zh-CN" dirty="0"/>
              <a:t> (</a:t>
            </a:r>
            <a:r>
              <a:rPr lang="cs-CZ" altLang="zh-CN" i="1" dirty="0"/>
              <a:t>to </a:t>
            </a:r>
            <a:r>
              <a:rPr lang="cs-CZ" altLang="zh-CN" i="1" dirty="0" err="1"/>
              <a:t>create</a:t>
            </a:r>
            <a:r>
              <a:rPr lang="cs-CZ" altLang="zh-CN" dirty="0"/>
              <a:t>), and </a:t>
            </a:r>
            <a:r>
              <a:rPr lang="cs-CZ" altLang="zh-CN" dirty="0" err="1"/>
              <a:t>hence</a:t>
            </a:r>
            <a:r>
              <a:rPr lang="cs-CZ" altLang="zh-CN" dirty="0"/>
              <a:t> </a:t>
            </a:r>
            <a:r>
              <a:rPr lang="cs-CZ" altLang="zh-CN" dirty="0" err="1"/>
              <a:t>sorgin</a:t>
            </a:r>
            <a:r>
              <a:rPr lang="cs-CZ" altLang="zh-CN" dirty="0"/>
              <a:t> </a:t>
            </a:r>
            <a:r>
              <a:rPr lang="cs-CZ" altLang="zh-CN" dirty="0" err="1"/>
              <a:t>means</a:t>
            </a:r>
            <a:r>
              <a:rPr lang="cs-CZ" altLang="zh-CN" dirty="0"/>
              <a:t> </a:t>
            </a:r>
            <a:r>
              <a:rPr lang="cs-CZ" altLang="zh-CN" dirty="0" err="1"/>
              <a:t>literally</a:t>
            </a:r>
            <a:r>
              <a:rPr lang="cs-CZ" altLang="zh-CN" dirty="0"/>
              <a:t>: </a:t>
            </a:r>
            <a:r>
              <a:rPr lang="cs-CZ" altLang="zh-CN" i="1" dirty="0" err="1"/>
              <a:t>creator</a:t>
            </a:r>
            <a:r>
              <a:rPr lang="cs-CZ" altLang="zh-CN" dirty="0"/>
              <a:t>.</a:t>
            </a:r>
          </a:p>
          <a:p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D18D19-E1C2-544B-8E48-84ACB169AC0F}"/>
              </a:ext>
            </a:extLst>
          </p:cNvPr>
          <p:cNvSpPr txBox="1"/>
          <p:nvPr/>
        </p:nvSpPr>
        <p:spPr>
          <a:xfrm>
            <a:off x="962168" y="1278762"/>
            <a:ext cx="592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cs-CZ" altLang="zh-CN" dirty="0" err="1"/>
              <a:t>The</a:t>
            </a:r>
            <a:r>
              <a:rPr kumimoji="1" lang="cs-CZ" altLang="zh-CN" dirty="0"/>
              <a:t> etymology </a:t>
            </a:r>
            <a:r>
              <a:rPr kumimoji="1" lang="cs-CZ" altLang="zh-CN" dirty="0" err="1"/>
              <a:t>of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name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is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disputed</a:t>
            </a:r>
            <a:r>
              <a:rPr kumimoji="1" lang="cs-CZ" altLang="zh-CN" dirty="0"/>
              <a:t>.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common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suffix</a:t>
            </a:r>
            <a:r>
              <a:rPr kumimoji="1" lang="cs-CZ" altLang="zh-CN" dirty="0"/>
              <a:t> -gin (</a:t>
            </a:r>
            <a:r>
              <a:rPr kumimoji="1" lang="cs-CZ" altLang="zh-CN" dirty="0" err="1"/>
              <a:t>actor</a:t>
            </a:r>
            <a:r>
              <a:rPr kumimoji="1" lang="cs-CZ" altLang="zh-CN" dirty="0"/>
              <a:t>, </a:t>
            </a:r>
            <a:r>
              <a:rPr kumimoji="1" lang="cs-CZ" altLang="zh-CN" dirty="0" err="1"/>
              <a:t>from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egin</a:t>
            </a:r>
            <a:r>
              <a:rPr kumimoji="1" lang="cs-CZ" altLang="zh-CN" dirty="0"/>
              <a:t>: to do) </a:t>
            </a:r>
            <a:r>
              <a:rPr kumimoji="1" lang="cs-CZ" altLang="zh-CN" dirty="0" err="1"/>
              <a:t>is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only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agreement</a:t>
            </a:r>
            <a:r>
              <a:rPr kumimoji="1" lang="cs-CZ" altLang="zh-CN" dirty="0"/>
              <a:t>.</a:t>
            </a:r>
          </a:p>
          <a:p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31C8E8-8603-F740-8847-7128EF3A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8" y="2202092"/>
            <a:ext cx="5962217" cy="44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6517A0-CD8F-2F4F-9B7E-EC3A7D52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613" y="371902"/>
            <a:ext cx="5520519" cy="801806"/>
          </a:xfrm>
        </p:spPr>
        <p:txBody>
          <a:bodyPr/>
          <a:lstStyle/>
          <a:p>
            <a:r>
              <a:rPr lang="cs-CZ" altLang="zh-CN" dirty="0">
                <a:latin typeface="Bernard MT Condensed" panose="02050806060905020404" pitchFamily="18" charset="0"/>
              </a:rPr>
              <a:t>Most </a:t>
            </a:r>
            <a:r>
              <a:rPr lang="cs-CZ" altLang="zh-CN" dirty="0" err="1">
                <a:latin typeface="Bernard MT Condensed" panose="02050806060905020404" pitchFamily="18" charset="0"/>
              </a:rPr>
              <a:t>common</a:t>
            </a:r>
            <a:r>
              <a:rPr lang="cs-CZ" altLang="zh-CN" dirty="0">
                <a:latin typeface="Bernard MT Condensed" panose="02050806060905020404" pitchFamily="18" charset="0"/>
              </a:rPr>
              <a:t> </a:t>
            </a:r>
            <a:r>
              <a:rPr lang="cs-CZ" altLang="zh-CN" dirty="0" err="1">
                <a:latin typeface="Bernard MT Condensed" panose="02050806060905020404" pitchFamily="18" charset="0"/>
              </a:rPr>
              <a:t>references</a:t>
            </a:r>
            <a:endParaRPr kumimoji="1" lang="zh-CN" alt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385D2-7BC6-D34D-B771-02CCFABB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173708"/>
            <a:ext cx="7199193" cy="5813946"/>
          </a:xfrm>
        </p:spPr>
        <p:txBody>
          <a:bodyPr>
            <a:normAutofit lnSpcReduction="10000"/>
          </a:bodyPr>
          <a:lstStyle/>
          <a:p>
            <a:r>
              <a:rPr kumimoji="1" lang="cs-CZ" altLang="zh-CN" dirty="0" err="1"/>
              <a:t>Sorginak</a:t>
            </a:r>
            <a:r>
              <a:rPr kumimoji="1" lang="cs-CZ" altLang="zh-CN" dirty="0"/>
              <a:t> are </a:t>
            </a:r>
            <a:r>
              <a:rPr kumimoji="1" lang="cs-CZ" altLang="zh-CN" dirty="0" err="1"/>
              <a:t>often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said</a:t>
            </a:r>
            <a:r>
              <a:rPr kumimoji="1" lang="cs-CZ" altLang="zh-CN" dirty="0"/>
              <a:t> to </a:t>
            </a:r>
            <a:r>
              <a:rPr kumimoji="1" lang="cs-CZ" altLang="zh-CN" dirty="0" err="1"/>
              <a:t>recite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following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spell</a:t>
            </a:r>
            <a:r>
              <a:rPr kumimoji="1" lang="cs-CZ" altLang="zh-CN" dirty="0"/>
              <a:t> to </a:t>
            </a:r>
            <a:r>
              <a:rPr kumimoji="1" lang="cs-CZ" altLang="zh-CN" dirty="0" err="1"/>
              <a:t>travel</a:t>
            </a:r>
            <a:r>
              <a:rPr kumimoji="1" lang="cs-CZ" altLang="zh-CN" dirty="0"/>
              <a:t> to and </a:t>
            </a:r>
            <a:r>
              <a:rPr kumimoji="1" lang="cs-CZ" altLang="zh-CN" dirty="0" err="1"/>
              <a:t>back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from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akelarre</a:t>
            </a:r>
            <a:r>
              <a:rPr kumimoji="1" lang="cs-CZ" altLang="zh-CN" dirty="0"/>
              <a:t>: </a:t>
            </a:r>
            <a:r>
              <a:rPr kumimoji="1" lang="cs-CZ" altLang="zh-CN" dirty="0" err="1"/>
              <a:t>Under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clouds</a:t>
            </a:r>
            <a:r>
              <a:rPr kumimoji="1" lang="cs-CZ" altLang="zh-CN" dirty="0"/>
              <a:t> and </a:t>
            </a:r>
            <a:r>
              <a:rPr kumimoji="1" lang="cs-CZ" altLang="zh-CN" dirty="0" err="1"/>
              <a:t>over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brambles</a:t>
            </a:r>
            <a:r>
              <a:rPr kumimoji="1" lang="cs-CZ" altLang="zh-CN" dirty="0"/>
              <a:t>, </a:t>
            </a:r>
            <a:r>
              <a:rPr kumimoji="1" lang="cs-CZ" altLang="zh-CN" dirty="0" err="1"/>
              <a:t>or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variants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of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it</a:t>
            </a:r>
            <a:r>
              <a:rPr kumimoji="1" lang="cs-CZ" altLang="zh-CN" dirty="0"/>
              <a:t>. In many </a:t>
            </a:r>
            <a:r>
              <a:rPr kumimoji="1" lang="cs-CZ" altLang="zh-CN" dirty="0" err="1"/>
              <a:t>legends</a:t>
            </a:r>
            <a:r>
              <a:rPr kumimoji="1" lang="cs-CZ" altLang="zh-CN" dirty="0"/>
              <a:t> a </a:t>
            </a:r>
            <a:r>
              <a:rPr kumimoji="1" lang="cs-CZ" altLang="zh-CN" dirty="0" err="1"/>
              <a:t>failed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witch</a:t>
            </a:r>
            <a:r>
              <a:rPr kumimoji="1" lang="cs-CZ" altLang="zh-CN" dirty="0"/>
              <a:t> (</a:t>
            </a:r>
            <a:r>
              <a:rPr kumimoji="1" lang="cs-CZ" altLang="zh-CN" dirty="0" err="1"/>
              <a:t>normally</a:t>
            </a:r>
            <a:r>
              <a:rPr kumimoji="1" lang="cs-CZ" altLang="zh-CN" dirty="0"/>
              <a:t> a man) </a:t>
            </a:r>
            <a:r>
              <a:rPr kumimoji="1" lang="cs-CZ" altLang="zh-CN" dirty="0" err="1"/>
              <a:t>says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spell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inverted</a:t>
            </a:r>
            <a:r>
              <a:rPr kumimoji="1" lang="cs-CZ" altLang="zh-CN" dirty="0"/>
              <a:t> (</a:t>
            </a:r>
            <a:r>
              <a:rPr kumimoji="1" lang="cs-CZ" altLang="zh-CN" dirty="0" err="1"/>
              <a:t>Under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brambles</a:t>
            </a:r>
            <a:r>
              <a:rPr kumimoji="1" lang="cs-CZ" altLang="zh-CN" dirty="0"/>
              <a:t> and </a:t>
            </a:r>
            <a:r>
              <a:rPr kumimoji="1" lang="cs-CZ" altLang="zh-CN" dirty="0" err="1"/>
              <a:t>over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clouds</a:t>
            </a:r>
            <a:r>
              <a:rPr kumimoji="1" lang="cs-CZ" altLang="zh-CN" dirty="0"/>
              <a:t>) and </a:t>
            </a:r>
            <a:r>
              <a:rPr kumimoji="1" lang="cs-CZ" altLang="zh-CN" dirty="0" err="1"/>
              <a:t>arrives</a:t>
            </a:r>
            <a:r>
              <a:rPr kumimoji="1" lang="cs-CZ" altLang="zh-CN" dirty="0"/>
              <a:t> to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akelarre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quite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bruised</a:t>
            </a:r>
            <a:r>
              <a:rPr kumimoji="1" lang="cs-CZ" altLang="zh-CN" dirty="0"/>
              <a:t>.</a:t>
            </a:r>
          </a:p>
          <a:p>
            <a:r>
              <a:rPr kumimoji="1" lang="cs-CZ" altLang="zh-CN" dirty="0" err="1"/>
              <a:t>Sorginak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often</a:t>
            </a:r>
            <a:r>
              <a:rPr kumimoji="1" lang="cs-CZ" altLang="zh-CN" dirty="0"/>
              <a:t> are </a:t>
            </a:r>
            <a:r>
              <a:rPr kumimoji="1" lang="cs-CZ" altLang="zh-CN" dirty="0" err="1"/>
              <a:t>said</a:t>
            </a:r>
            <a:r>
              <a:rPr kumimoji="1" lang="cs-CZ" altLang="zh-CN" dirty="0"/>
              <a:t> to </a:t>
            </a:r>
            <a:r>
              <a:rPr kumimoji="1" lang="cs-CZ" altLang="zh-CN" dirty="0" err="1"/>
              <a:t>transform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themselves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into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animals</a:t>
            </a:r>
            <a:r>
              <a:rPr kumimoji="1" lang="cs-CZ" altLang="zh-CN" dirty="0"/>
              <a:t>, most </a:t>
            </a:r>
            <a:r>
              <a:rPr kumimoji="1" lang="cs-CZ" altLang="zh-CN" dirty="0" err="1"/>
              <a:t>commonly</a:t>
            </a:r>
            <a:r>
              <a:rPr kumimoji="1" lang="cs-CZ" altLang="zh-CN" dirty="0"/>
              <a:t> </a:t>
            </a:r>
            <a:r>
              <a:rPr kumimoji="1" lang="cs-CZ" altLang="zh-CN" sz="2800" b="1" dirty="0" err="1"/>
              <a:t>cats</a:t>
            </a:r>
            <a:r>
              <a:rPr kumimoji="1" lang="cs-CZ" altLang="zh-CN" dirty="0"/>
              <a:t>. These </a:t>
            </a:r>
            <a:r>
              <a:rPr kumimoji="1" lang="cs-CZ" altLang="zh-CN" dirty="0" err="1"/>
              <a:t>cats</a:t>
            </a:r>
            <a:r>
              <a:rPr kumimoji="1" lang="cs-CZ" altLang="zh-CN" dirty="0"/>
              <a:t> are </a:t>
            </a:r>
            <a:r>
              <a:rPr kumimoji="1" lang="cs-CZ" altLang="zh-CN" dirty="0" err="1"/>
              <a:t>sometimes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said</a:t>
            </a:r>
            <a:r>
              <a:rPr kumimoji="1" lang="cs-CZ" altLang="zh-CN" dirty="0"/>
              <a:t> to </a:t>
            </a:r>
            <a:r>
              <a:rPr kumimoji="1" lang="cs-CZ" altLang="zh-CN" dirty="0" err="1"/>
              <a:t>bother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pious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women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that</a:t>
            </a:r>
            <a:r>
              <a:rPr kumimoji="1" lang="cs-CZ" altLang="zh-CN" dirty="0"/>
              <a:t> do not </a:t>
            </a:r>
            <a:r>
              <a:rPr kumimoji="1" lang="cs-CZ" altLang="zh-CN" dirty="0" err="1"/>
              <a:t>wish</a:t>
            </a:r>
            <a:r>
              <a:rPr kumimoji="1" lang="cs-CZ" altLang="zh-CN" dirty="0"/>
              <a:t> to go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akelarre</a:t>
            </a:r>
            <a:r>
              <a:rPr kumimoji="1" lang="cs-CZ" altLang="zh-CN" dirty="0"/>
              <a:t>. </a:t>
            </a:r>
            <a:r>
              <a:rPr kumimoji="1" lang="cs-CZ" altLang="zh-CN" dirty="0" err="1"/>
              <a:t>It</a:t>
            </a:r>
            <a:r>
              <a:rPr kumimoji="1" lang="cs-CZ" altLang="zh-CN" dirty="0"/>
              <a:t> has </a:t>
            </a:r>
            <a:r>
              <a:rPr kumimoji="1" lang="cs-CZ" altLang="zh-CN" dirty="0" err="1"/>
              <a:t>also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been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recorded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that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they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collected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monetary</a:t>
            </a:r>
            <a:r>
              <a:rPr kumimoji="1" lang="cs-CZ" altLang="zh-CN" dirty="0"/>
              <a:t> fines </a:t>
            </a:r>
            <a:r>
              <a:rPr kumimoji="1" lang="cs-CZ" altLang="zh-CN" dirty="0" err="1"/>
              <a:t>from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people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that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did</a:t>
            </a:r>
            <a:r>
              <a:rPr kumimoji="1" lang="cs-CZ" altLang="zh-CN" dirty="0"/>
              <a:t> not </a:t>
            </a:r>
            <a:r>
              <a:rPr kumimoji="1" lang="cs-CZ" altLang="zh-CN" dirty="0" err="1"/>
              <a:t>wish</a:t>
            </a:r>
            <a:r>
              <a:rPr kumimoji="1" lang="cs-CZ" altLang="zh-CN" dirty="0"/>
              <a:t> to go to </a:t>
            </a:r>
            <a:r>
              <a:rPr kumimoji="1" lang="cs-CZ" altLang="zh-CN" dirty="0" err="1"/>
              <a:t>their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ecstatic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gatherings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those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witches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that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absented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themselves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from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them</a:t>
            </a:r>
            <a:r>
              <a:rPr kumimoji="1" lang="cs-CZ" altLang="zh-CN" dirty="0"/>
              <a:t>.</a:t>
            </a:r>
          </a:p>
          <a:p>
            <a:r>
              <a:rPr kumimoji="1" lang="cs-CZ" altLang="zh-CN" dirty="0" err="1"/>
              <a:t>Inquisitorial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documents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describe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horrific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practices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of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witches</a:t>
            </a:r>
            <a:r>
              <a:rPr kumimoji="1" lang="cs-CZ" altLang="zh-CN" dirty="0"/>
              <a:t>, </a:t>
            </a:r>
            <a:r>
              <a:rPr kumimoji="1" lang="cs-CZ" altLang="zh-CN" dirty="0" err="1"/>
              <a:t>like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eating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children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poisonings</a:t>
            </a:r>
            <a:r>
              <a:rPr kumimoji="1" lang="cs-CZ" altLang="zh-CN" dirty="0"/>
              <a:t>. But </a:t>
            </a:r>
            <a:r>
              <a:rPr kumimoji="1" lang="cs-CZ" altLang="zh-CN" dirty="0" err="1"/>
              <a:t>popular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legends</a:t>
            </a:r>
            <a:r>
              <a:rPr kumimoji="1" lang="cs-CZ" altLang="zh-CN" dirty="0"/>
              <a:t> do not </a:t>
            </a:r>
            <a:r>
              <a:rPr kumimoji="1" lang="cs-CZ" altLang="zh-CN" dirty="0" err="1"/>
              <a:t>speak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of</a:t>
            </a:r>
            <a:r>
              <a:rPr kumimoji="1" lang="cs-CZ" altLang="zh-CN" dirty="0"/>
              <a:t> these </a:t>
            </a:r>
            <a:r>
              <a:rPr kumimoji="1" lang="cs-CZ" altLang="zh-CN" dirty="0" err="1"/>
              <a:t>practices</a:t>
            </a:r>
            <a:r>
              <a:rPr kumimoji="1" lang="cs-CZ" altLang="zh-CN" dirty="0"/>
              <a:t>, </a:t>
            </a:r>
            <a:r>
              <a:rPr kumimoji="1" lang="cs-CZ" altLang="zh-CN" dirty="0" err="1"/>
              <a:t>instead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mentioning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kissing</a:t>
            </a:r>
            <a:r>
              <a:rPr kumimoji="1" lang="cs-CZ" altLang="zh-CN" dirty="0"/>
              <a:t> "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devil's</a:t>
            </a:r>
            <a:r>
              <a:rPr kumimoji="1" lang="cs-CZ" altLang="zh-CN" dirty="0"/>
              <a:t> arse" </a:t>
            </a:r>
            <a:r>
              <a:rPr kumimoji="1" lang="cs-CZ" altLang="zh-CN" dirty="0" err="1"/>
              <a:t>or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an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animal's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genitals</a:t>
            </a:r>
            <a:r>
              <a:rPr kumimoji="1" lang="cs-CZ" altLang="zh-CN" dirty="0"/>
              <a:t>, </a:t>
            </a:r>
            <a:r>
              <a:rPr kumimoji="1" lang="cs-CZ" altLang="zh-CN" dirty="0" err="1"/>
              <a:t>occasional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poisoning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of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crops</a:t>
            </a:r>
            <a:r>
              <a:rPr kumimoji="1" lang="cs-CZ" altLang="zh-CN" dirty="0"/>
              <a:t>, </a:t>
            </a:r>
            <a:r>
              <a:rPr kumimoji="1" lang="cs-CZ" altLang="zh-CN" dirty="0" err="1"/>
              <a:t>bothering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modest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women</a:t>
            </a:r>
            <a:r>
              <a:rPr kumimoji="1" lang="cs-CZ" altLang="zh-CN" dirty="0"/>
              <a:t> (in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shape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of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cats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other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animals</a:t>
            </a:r>
            <a:r>
              <a:rPr kumimoji="1" lang="cs-CZ" altLang="zh-CN" dirty="0"/>
              <a:t>) and </a:t>
            </a:r>
            <a:r>
              <a:rPr kumimoji="1" lang="cs-CZ" altLang="zh-CN" dirty="0" err="1"/>
              <a:t>anointing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their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bodies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with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flying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ointment</a:t>
            </a:r>
            <a:r>
              <a:rPr kumimoji="1" lang="cs-CZ" altLang="zh-CN" dirty="0"/>
              <a:t> (</a:t>
            </a:r>
            <a:r>
              <a:rPr kumimoji="1" lang="cs-CZ" altLang="zh-CN" dirty="0" err="1"/>
              <a:t>containing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entheogenic</a:t>
            </a:r>
            <a:r>
              <a:rPr kumimoji="1" lang="cs-CZ" altLang="zh-CN" dirty="0"/>
              <a:t>, </a:t>
            </a:r>
            <a:r>
              <a:rPr kumimoji="1" lang="cs-CZ" altLang="zh-CN" dirty="0" err="1"/>
              <a:t>Solanaceous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plants</a:t>
            </a:r>
            <a:r>
              <a:rPr kumimoji="1" lang="cs-CZ" altLang="zh-CN" dirty="0"/>
              <a:t>) to "</a:t>
            </a:r>
            <a:r>
              <a:rPr kumimoji="1" lang="cs-CZ" altLang="zh-CN" dirty="0" err="1"/>
              <a:t>fly</a:t>
            </a:r>
            <a:r>
              <a:rPr kumimoji="1" lang="cs-CZ" altLang="zh-CN" dirty="0"/>
              <a:t>" to and </a:t>
            </a:r>
            <a:r>
              <a:rPr kumimoji="1" lang="cs-CZ" altLang="zh-CN" dirty="0" err="1"/>
              <a:t>from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the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akelarre</a:t>
            </a:r>
            <a:r>
              <a:rPr kumimoji="1" lang="cs-CZ" altLang="zh-CN" dirty="0"/>
              <a:t> and </a:t>
            </a:r>
            <a:r>
              <a:rPr kumimoji="1" lang="cs-CZ" altLang="zh-CN" dirty="0" err="1"/>
              <a:t>perform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other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supposed</a:t>
            </a:r>
            <a:r>
              <a:rPr kumimoji="1" lang="cs-CZ" altLang="zh-CN" dirty="0"/>
              <a:t> </a:t>
            </a:r>
            <a:r>
              <a:rPr kumimoji="1" lang="cs-CZ" altLang="zh-CN" dirty="0" err="1"/>
              <a:t>feats</a:t>
            </a:r>
            <a:r>
              <a:rPr kumimoji="1" lang="cs-CZ" altLang="zh-CN" dirty="0"/>
              <a:t>.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E3C562-7097-AF4F-9DC4-BBD78C00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121" y="1634831"/>
            <a:ext cx="3955704" cy="50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41155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0</TotalTime>
  <Words>431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Bernard MT Condensed</vt:lpstr>
      <vt:lpstr>Franklin Gothic Book</vt:lpstr>
      <vt:lpstr>华文楷体</vt:lpstr>
      <vt:lpstr>裁剪</vt:lpstr>
      <vt:lpstr>Sorginak</vt:lpstr>
      <vt:lpstr>PowerPoint Presentation</vt:lpstr>
      <vt:lpstr>PowerPoint Presentation</vt:lpstr>
      <vt:lpstr>Etymology </vt:lpstr>
      <vt:lpstr>Most common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Denis Almandoz Irigoyen</cp:lastModifiedBy>
  <cp:revision>8</cp:revision>
  <dcterms:created xsi:type="dcterms:W3CDTF">2022-01-10T13:45:22Z</dcterms:created>
  <dcterms:modified xsi:type="dcterms:W3CDTF">2022-01-11T09:41:54Z</dcterms:modified>
</cp:coreProperties>
</file>