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1" r:id="rId3"/>
    <p:sldId id="272" r:id="rId4"/>
    <p:sldId id="273" r:id="rId5"/>
    <p:sldId id="277" r:id="rId6"/>
    <p:sldId id="293" r:id="rId7"/>
    <p:sldId id="279" r:id="rId8"/>
    <p:sldId id="280" r:id="rId9"/>
    <p:sldId id="281" r:id="rId10"/>
    <p:sldId id="282" r:id="rId11"/>
    <p:sldId id="296" r:id="rId12"/>
    <p:sldId id="308" r:id="rId13"/>
    <p:sldId id="307" r:id="rId14"/>
    <p:sldId id="294" r:id="rId15"/>
    <p:sldId id="283" r:id="rId16"/>
    <p:sldId id="284" r:id="rId17"/>
    <p:sldId id="278" r:id="rId18"/>
    <p:sldId id="285" r:id="rId19"/>
    <p:sldId id="286" r:id="rId20"/>
    <p:sldId id="287" r:id="rId21"/>
    <p:sldId id="298" r:id="rId22"/>
    <p:sldId id="297" r:id="rId23"/>
    <p:sldId id="299" r:id="rId24"/>
    <p:sldId id="300" r:id="rId25"/>
    <p:sldId id="301" r:id="rId26"/>
    <p:sldId id="309" r:id="rId27"/>
    <p:sldId id="310" r:id="rId28"/>
    <p:sldId id="311" r:id="rId29"/>
    <p:sldId id="306" r:id="rId30"/>
    <p:sldId id="302" r:id="rId31"/>
    <p:sldId id="288" r:id="rId32"/>
    <p:sldId id="289" r:id="rId33"/>
    <p:sldId id="290" r:id="rId34"/>
    <p:sldId id="291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5002-76AE-404A-A8B1-0EF6755DD33A}" type="datetimeFigureOut">
              <a:rPr lang="cs-CZ" smtClean="0"/>
              <a:pPr/>
              <a:t>05.05.2023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84E9-6294-40B0-BE00-99CEEF4E86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lax.com.ua/afisha/spektakli/opera-natalka-poltavka/attachment/natalka-2/" TargetMode="External"/><Relationship Id="rId2" Type="http://schemas.openxmlformats.org/officeDocument/2006/relationships/hyperlink" Target="https://www.youtube.com/watch?v=0osYVHnAPZ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eTOkVZxmX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rsobor.ru/?page_id=330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fekiev.com/muzey-teatra-muzyiki-i-kino-ukrainy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raine-in.ua/teatr-kino/verte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NQACv-b_x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Ukrajinské divadlo 19. století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10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3016" y="-3267744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61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 Лисенко  Наталка Полтавка </a:t>
            </a:r>
            <a:r>
              <a:rPr lang="cs-CZ" dirty="0"/>
              <a:t>(I. </a:t>
            </a:r>
            <a:r>
              <a:rPr lang="cs-CZ" dirty="0" err="1"/>
              <a:t>Kotljarevskyj</a:t>
            </a:r>
            <a:r>
              <a:rPr lang="cs-CZ" dirty="0"/>
              <a:t>)  </a:t>
            </a:r>
            <a:r>
              <a:rPr lang="cs-CZ" dirty="0">
                <a:hlinkClick r:id="rId2"/>
              </a:rPr>
              <a:t>https://www.youtube.com/watch?v=0osYVHnAPZE</a:t>
            </a:r>
            <a:endParaRPr lang="cs-CZ" dirty="0"/>
          </a:p>
          <a:p>
            <a:r>
              <a:rPr lang="cs-CZ" dirty="0" err="1"/>
              <a:t>Relax.com.ua</a:t>
            </a:r>
            <a:r>
              <a:rPr lang="cs-CZ" dirty="0"/>
              <a:t>/</a:t>
            </a:r>
            <a:r>
              <a:rPr lang="cs-CZ" dirty="0" err="1"/>
              <a:t>events</a:t>
            </a:r>
            <a:r>
              <a:rPr lang="cs-CZ" dirty="0"/>
              <a:t>-archiv/opera –</a:t>
            </a:r>
            <a:r>
              <a:rPr lang="cs-CZ" dirty="0" err="1"/>
              <a:t>natalka</a:t>
            </a:r>
            <a:r>
              <a:rPr lang="cs-CZ" dirty="0"/>
              <a:t>-</a:t>
            </a:r>
            <a:r>
              <a:rPr lang="cs-CZ" dirty="0" err="1"/>
              <a:t>poltavka</a:t>
            </a:r>
            <a:endParaRPr lang="cs-CZ" dirty="0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3582" name="Picture 30" descr="Наталка Полтав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7772454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51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869917-55B7-8D2E-E4D3-5F8E3F28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319"/>
            <a:ext cx="9144000" cy="498336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492B77D-6195-069B-4AE1-A965DC159A2F}"/>
              </a:ext>
            </a:extLst>
          </p:cNvPr>
          <p:cNvSpPr txBox="1"/>
          <p:nvPr/>
        </p:nvSpPr>
        <p:spPr>
          <a:xfrm>
            <a:off x="395536" y="2606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47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E82FDC0-E82C-A3ED-3A03-22B79D8ADB84}"/>
              </a:ext>
            </a:extLst>
          </p:cNvPr>
          <p:cNvSpPr txBox="1"/>
          <p:nvPr/>
        </p:nvSpPr>
        <p:spPr>
          <a:xfrm>
            <a:off x="2843808" y="908720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Наталка Полтавка</a:t>
            </a:r>
          </a:p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Котляревський</a:t>
            </a:r>
            <a:endParaRPr lang="ru-RU" dirty="0"/>
          </a:p>
          <a:p>
            <a:r>
              <a:rPr lang="ru-RU" dirty="0" err="1"/>
              <a:t>Сьогоднішнє</a:t>
            </a:r>
            <a:r>
              <a:rPr lang="ru-RU" dirty="0"/>
              <a:t> </a:t>
            </a:r>
            <a:r>
              <a:rPr lang="ru-RU" dirty="0" err="1"/>
              <a:t>прочитання</a:t>
            </a:r>
            <a:r>
              <a:rPr lang="ru-RU" dirty="0"/>
              <a:t> </a:t>
            </a:r>
            <a:r>
              <a:rPr lang="ru-RU" dirty="0" err="1"/>
              <a:t>франківцями</a:t>
            </a:r>
            <a:r>
              <a:rPr lang="ru-RU" dirty="0"/>
              <a:t> </a:t>
            </a:r>
            <a:r>
              <a:rPr lang="ru-RU" dirty="0" err="1"/>
              <a:t>класичного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"Наталка Полтавка"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, </a:t>
            </a:r>
            <a:r>
              <a:rPr lang="ru-RU" dirty="0" err="1"/>
              <a:t>просвітницьку</a:t>
            </a:r>
            <a:r>
              <a:rPr lang="ru-RU" dirty="0"/>
              <a:t> та </a:t>
            </a:r>
            <a:r>
              <a:rPr lang="ru-RU" dirty="0" err="1"/>
              <a:t>естетичну</a:t>
            </a:r>
            <a:r>
              <a:rPr lang="ru-RU" dirty="0"/>
              <a:t> </a:t>
            </a:r>
            <a:r>
              <a:rPr lang="ru-RU" dirty="0" err="1"/>
              <a:t>місію</a:t>
            </a:r>
            <a:r>
              <a:rPr lang="ru-RU" dirty="0"/>
              <a:t>. Театр </a:t>
            </a:r>
            <a:r>
              <a:rPr lang="ru-RU" dirty="0" err="1"/>
              <a:t>намагається</a:t>
            </a:r>
            <a:r>
              <a:rPr lang="ru-RU" dirty="0"/>
              <a:t> через </a:t>
            </a:r>
            <a:r>
              <a:rPr lang="ru-RU" dirty="0" err="1"/>
              <a:t>яскраву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,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err="1"/>
              <a:t>сценічну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метафору </a:t>
            </a:r>
            <a:r>
              <a:rPr lang="ru-RU" dirty="0" err="1"/>
              <a:t>прилучити</a:t>
            </a:r>
            <a:r>
              <a:rPr lang="ru-RU" dirty="0"/>
              <a:t> </a:t>
            </a:r>
            <a:r>
              <a:rPr lang="ru-RU" dirty="0" err="1"/>
              <a:t>молоде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до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.</a:t>
            </a:r>
          </a:p>
          <a:p>
            <a:r>
              <a:rPr lang="ru-RU" dirty="0" err="1"/>
              <a:t>Мабуть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авторів</a:t>
            </a:r>
            <a:r>
              <a:rPr lang="ru-RU" dirty="0"/>
              <a:t> </a:t>
            </a:r>
            <a:r>
              <a:rPr lang="ru-RU" dirty="0" err="1"/>
              <a:t>вистави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режисером</a:t>
            </a:r>
            <a:r>
              <a:rPr lang="ru-RU" dirty="0"/>
              <a:t> Олександром </a:t>
            </a:r>
            <a:r>
              <a:rPr lang="ru-RU" dirty="0" err="1"/>
              <a:t>Ануровим</a:t>
            </a:r>
            <a:r>
              <a:rPr lang="ru-RU" dirty="0"/>
              <a:t> (у 2002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постановку </a:t>
            </a:r>
            <a:r>
              <a:rPr lang="ru-RU" dirty="0" err="1"/>
              <a:t>вистави</a:t>
            </a:r>
            <a:r>
              <a:rPr lang="ru-RU" dirty="0"/>
              <a:t> "</a:t>
            </a:r>
            <a:r>
              <a:rPr lang="ru-RU" dirty="0" err="1"/>
              <a:t>Буквар</a:t>
            </a:r>
            <a:r>
              <a:rPr lang="ru-RU" dirty="0"/>
              <a:t> Миру" Г. Сковороди –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спільний</a:t>
            </a:r>
            <a:r>
              <a:rPr lang="ru-RU" dirty="0"/>
              <a:t> проект театру з банком "Надра")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знакових</a:t>
            </a:r>
            <a:r>
              <a:rPr lang="ru-RU" dirty="0"/>
              <a:t> для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постатей</a:t>
            </a:r>
            <a:r>
              <a:rPr lang="ru-RU" dirty="0"/>
              <a:t> – </a:t>
            </a:r>
            <a:r>
              <a:rPr lang="ru-RU" dirty="0" err="1"/>
              <a:t>лідером</a:t>
            </a:r>
            <a:r>
              <a:rPr lang="ru-RU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15758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 err="1"/>
              <a:t>Hryhorij</a:t>
            </a:r>
            <a:r>
              <a:rPr lang="cs-CZ" sz="3600" dirty="0"/>
              <a:t> </a:t>
            </a:r>
            <a:r>
              <a:rPr lang="cs-CZ" sz="3600" dirty="0" err="1"/>
              <a:t>Kvitka</a:t>
            </a:r>
            <a:r>
              <a:rPr lang="cs-CZ" sz="3600" dirty="0"/>
              <a:t> </a:t>
            </a:r>
            <a:r>
              <a:rPr lang="cs-CZ" sz="3600" dirty="0" err="1"/>
              <a:t>Osnovjanenko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802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Kиївський акадeмiчний мoлoдий тeатр</a:t>
            </a:r>
            <a:endParaRPr lang="cs-CZ" sz="3200" dirty="0"/>
          </a:p>
        </p:txBody>
      </p:sp>
      <p:pic>
        <p:nvPicPr>
          <p:cNvPr id="20482" name="Picture 2" descr="http://s8.postimg.org/ieoywlbkl/Svatannya_na_Gonchariv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17125" cy="4088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98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99592" y="112474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https://www.youtube.com/watch?v=8eTOkVZxmXU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47667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Сватання на Гончарівці. Кузнецовськ. Вистава </a:t>
            </a:r>
          </a:p>
        </p:txBody>
      </p:sp>
    </p:spTree>
    <p:extLst>
      <p:ext uri="{BB962C8B-B14F-4D97-AF65-F5344CB8AC3E}">
        <p14:creationId xmlns:p14="http://schemas.microsoft.com/office/powerpoint/2010/main" val="225519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50" name="AutoShape 2" descr="https://upload.wikimedia.org/wikipedia/commons/3/3c/Shevchenko_portret_SHchepkin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5400600" cy="62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536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M. S. </a:t>
            </a:r>
            <a:r>
              <a:rPr kumimoji="0" lang="cs-CZ" sz="12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2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čepkin</a:t>
            </a: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(1788-1863)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0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67544" y="1886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Шeвчeнкo - Назар Стoдoля</a:t>
            </a:r>
          </a:p>
          <a:p>
            <a:pPr algn="ctr"/>
            <a:r>
              <a:rPr lang="uk-UA" sz="2800" dirty="0"/>
              <a:t>Kиїв: Нацioнальний акадeмiчний тeратр українськoї драми iмeнi Iвана Франка</a:t>
            </a:r>
            <a:endParaRPr lang="cs-CZ" sz="2800" dirty="0"/>
          </a:p>
        </p:txBody>
      </p:sp>
      <p:pic>
        <p:nvPicPr>
          <p:cNvPr id="17410" name="Picture 2" descr="http://primetour.ua/%7Euploads/fck/1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698819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17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43808" y="404664"/>
            <a:ext cx="3367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Teатр iмeнi М. Занькoвeцькoї</a:t>
            </a:r>
            <a:endParaRPr lang="cs-CZ" sz="2000" dirty="0"/>
          </a:p>
        </p:txBody>
      </p:sp>
      <p:pic>
        <p:nvPicPr>
          <p:cNvPr id="18434" name="Picture 2" descr="http://www.gazeta.lviv.ua/sites/default/files/u10/stodol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45541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12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ýsledek obrázku pro вертеп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48680"/>
            <a:ext cx="376124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http://www.gazeta.lviv.ua/sites/default/files/u10/stodolj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215229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531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Mykola</a:t>
            </a:r>
            <a:r>
              <a:rPr lang="cs-CZ" dirty="0"/>
              <a:t> </a:t>
            </a:r>
            <a:r>
              <a:rPr lang="cs-CZ" dirty="0" err="1"/>
              <a:t>Kostomarov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08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Drama a divadlo od 60. let 19. století </a:t>
            </a:r>
          </a:p>
        </p:txBody>
      </p:sp>
    </p:spTree>
    <p:extLst>
      <p:ext uri="{BB962C8B-B14F-4D97-AF65-F5344CB8AC3E}">
        <p14:creationId xmlns:p14="http://schemas.microsoft.com/office/powerpoint/2010/main" val="433559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Mychajlo</a:t>
            </a:r>
            <a:r>
              <a:rPr lang="cs-CZ" dirty="0"/>
              <a:t> </a:t>
            </a:r>
            <a:r>
              <a:rPr lang="cs-CZ" dirty="0" err="1"/>
              <a:t>Staryckyj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(1840-1904) </a:t>
            </a:r>
          </a:p>
        </p:txBody>
      </p:sp>
    </p:spTree>
    <p:extLst>
      <p:ext uri="{BB962C8B-B14F-4D97-AF65-F5344CB8AC3E}">
        <p14:creationId xmlns:p14="http://schemas.microsoft.com/office/powerpoint/2010/main" val="144937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Marko </a:t>
            </a:r>
            <a:r>
              <a:rPr lang="cs-CZ" dirty="0" err="1"/>
              <a:t>Kropyvnyckyj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193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Ivan </a:t>
            </a:r>
            <a:r>
              <a:rPr lang="cs-CZ" dirty="0" err="1"/>
              <a:t>Karpenko-Karyj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56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35D96-40FC-D5B9-F112-D5F40283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4695F-6623-C439-7D5F-F3494B71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A5562D-45A4-7654-F8AA-DDB9C8A5C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337"/>
            <a:ext cx="9144000" cy="49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3DF37-AA4F-0624-9EF4-641317B6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3DF2B-BB4B-CFF7-A4E9-A58B6AD5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B564FE-B43B-E179-CFE9-3E0DD73D1FDA}"/>
              </a:ext>
            </a:extLst>
          </p:cNvPr>
          <p:cNvSpPr txBox="1"/>
          <p:nvPr/>
        </p:nvSpPr>
        <p:spPr>
          <a:xfrm>
            <a:off x="323528" y="401519"/>
            <a:ext cx="79928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Безталанна</a:t>
            </a:r>
          </a:p>
          <a:p>
            <a:r>
              <a:rPr lang="uk-UA" dirty="0"/>
              <a:t>Іван Карпенко-Карий</a:t>
            </a:r>
          </a:p>
          <a:p>
            <a:r>
              <a:rPr lang="uk-UA" dirty="0"/>
              <a:t>П'єса «Безталанна» - найпопулярніший драматичний твір одного із засновників українського професійного театру, актора, режисера, драматурга Івана Карпенка-Карого.  І не лише його, а й усієї національної спадщини в цілому.</a:t>
            </a:r>
          </a:p>
          <a:p>
            <a:r>
              <a:rPr lang="uk-UA" dirty="0"/>
              <a:t>В центрі оповіді любовний трикутник: Варка-</a:t>
            </a:r>
            <a:r>
              <a:rPr lang="uk-UA" dirty="0" err="1"/>
              <a:t>Гнат</a:t>
            </a:r>
            <a:r>
              <a:rPr lang="uk-UA" dirty="0"/>
              <a:t>-Софія. Їхні взаємини становлять головну сюжетну лінію драми. Проте автор пропонує непростий, а більш глибинний варіант осмислення та занурення у вічну категорію - Кохання, Любов, що даруються лише обраним. Вона буде існувати доти, доки існує Життя, Людство, Світ.</a:t>
            </a:r>
          </a:p>
          <a:p>
            <a:r>
              <a:rPr lang="uk-UA" dirty="0"/>
              <a:t>Як, ненароком? Не подумавши? Жартома? Чи з ревнощів? Кинуте слівце, фраза як іскра, що провокує полум'я, здатна знищити все живе: людські взаємини, добро, любов, красу, безліч тих чеснот, що роблять людину людиною. При всій ліричності, ніжності оповіді автор з педантичною скрупульозністю психолога досліджує найскладніше – еволюцію перетворення Кохання, Любові, Жертовності, яка їх супроводжує, на Пристрасть, Жагу, Ненависть. Жага стає шаленою і пробуджує Фатум, чия ненаситність потребує якомога більше жертв. Його ненажерливість зростає щохвилини і йому вже замало лише коханців, які не відчувають, не бажають чи не в змозі збагнути власного містичного перетворення з людини на ненаситну потвору, засліплену власними емоціями та жагою володарювання. Жерло Фатуму, як вир затягує в свою страшну пастку всіх, хто стає на заваді, знищує, випалює душі і почуття. І лише коли виникає порожнеча, головний герой </a:t>
            </a:r>
            <a:r>
              <a:rPr lang="uk-UA" dirty="0" err="1"/>
              <a:t>Гнат</a:t>
            </a:r>
            <a:r>
              <a:rPr lang="uk-UA" dirty="0"/>
              <a:t> прозріває зі словами: «Я ненароком, з серця…».</a:t>
            </a:r>
          </a:p>
        </p:txBody>
      </p:sp>
    </p:spTree>
    <p:extLst>
      <p:ext uri="{BB962C8B-B14F-4D97-AF65-F5344CB8AC3E}">
        <p14:creationId xmlns:p14="http://schemas.microsoft.com/office/powerpoint/2010/main" val="329357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C3641-0AA4-C4FF-0ADC-46342851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863D35-3F13-3AED-0830-36B1310E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758372B-BA18-7726-0D8F-1A8D19AF8F02}"/>
              </a:ext>
            </a:extLst>
          </p:cNvPr>
          <p:cNvSpPr txBox="1"/>
          <p:nvPr/>
        </p:nvSpPr>
        <p:spPr>
          <a:xfrm>
            <a:off x="457200" y="404664"/>
            <a:ext cx="4572000" cy="1338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СТОРИЧНА ДОВІДКА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п'єса</a:t>
            </a:r>
            <a:r>
              <a:rPr lang="ru-RU" dirty="0"/>
              <a:t> «</a:t>
            </a:r>
            <a:r>
              <a:rPr lang="ru-RU" dirty="0" err="1"/>
              <a:t>Безталанна</a:t>
            </a:r>
            <a:r>
              <a:rPr lang="ru-RU" dirty="0"/>
              <a:t>» </a:t>
            </a:r>
            <a:r>
              <a:rPr lang="ru-RU" dirty="0" err="1"/>
              <a:t>була</a:t>
            </a:r>
            <a:r>
              <a:rPr lang="ru-RU" dirty="0"/>
              <a:t> написана </a:t>
            </a:r>
            <a:r>
              <a:rPr lang="ru-RU" dirty="0" err="1"/>
              <a:t>Іваном</a:t>
            </a:r>
            <a:r>
              <a:rPr lang="ru-RU" dirty="0"/>
              <a:t> Карповичем Карпенком-Карим у 1883 </a:t>
            </a:r>
            <a:r>
              <a:rPr lang="ru-RU" dirty="0" err="1"/>
              <a:t>році</a:t>
            </a:r>
            <a:r>
              <a:rPr lang="ru-RU" dirty="0"/>
              <a:t>. Перша постановка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в </a:t>
            </a:r>
            <a:r>
              <a:rPr lang="ru-RU" dirty="0" err="1"/>
              <a:t>жовтні</a:t>
            </a:r>
            <a:r>
              <a:rPr lang="ru-RU" dirty="0"/>
              <a:t> 1887 року в </a:t>
            </a:r>
            <a:r>
              <a:rPr lang="ru-RU" dirty="0" err="1"/>
              <a:t>режисурі</a:t>
            </a:r>
            <a:r>
              <a:rPr lang="ru-RU" dirty="0"/>
              <a:t> Марка </a:t>
            </a:r>
            <a:r>
              <a:rPr lang="ru-RU" dirty="0" err="1"/>
              <a:t>Кропивницького</a:t>
            </a:r>
            <a:r>
              <a:rPr lang="ru-RU" dirty="0"/>
              <a:t>. </a:t>
            </a:r>
            <a:r>
              <a:rPr lang="ru-RU" dirty="0" err="1"/>
              <a:t>Незвичним</a:t>
            </a:r>
            <a:r>
              <a:rPr lang="ru-RU" dirty="0"/>
              <a:t> є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прем'єра</a:t>
            </a:r>
            <a:r>
              <a:rPr lang="ru-RU" dirty="0"/>
              <a:t> </a:t>
            </a:r>
            <a:r>
              <a:rPr lang="ru-RU" dirty="0" err="1"/>
              <a:t>пройшла</a:t>
            </a:r>
            <a:r>
              <a:rPr lang="ru-RU" dirty="0"/>
              <a:t> в </a:t>
            </a:r>
            <a:r>
              <a:rPr lang="ru-RU" dirty="0" err="1"/>
              <a:t>Москві</a:t>
            </a:r>
            <a:r>
              <a:rPr lang="ru-RU" dirty="0"/>
              <a:t>. Свою </a:t>
            </a:r>
            <a:r>
              <a:rPr lang="ru-RU" dirty="0" err="1"/>
              <a:t>п'єсу</a:t>
            </a:r>
            <a:r>
              <a:rPr lang="ru-RU" dirty="0"/>
              <a:t>, перша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– «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винен</a:t>
            </a:r>
            <a:r>
              <a:rPr lang="ru-RU" dirty="0"/>
              <a:t>?», автор писав </a:t>
            </a:r>
            <a:r>
              <a:rPr lang="ru-RU" dirty="0" err="1"/>
              <a:t>спеціально</a:t>
            </a:r>
            <a:r>
              <a:rPr lang="ru-RU" dirty="0"/>
              <a:t> для прими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/>
              <a:t>Кропивницького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Заньковецької</a:t>
            </a:r>
            <a:r>
              <a:rPr lang="ru-RU" dirty="0"/>
              <a:t>, </a:t>
            </a:r>
            <a:r>
              <a:rPr lang="ru-RU" dirty="0" err="1"/>
              <a:t>розраховуючи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зіграє</a:t>
            </a:r>
            <a:r>
              <a:rPr lang="ru-RU" dirty="0"/>
              <a:t> роль Варки. Але коли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Костянтинівна</a:t>
            </a:r>
            <a:r>
              <a:rPr lang="ru-RU" dirty="0"/>
              <a:t> </a:t>
            </a:r>
            <a:r>
              <a:rPr lang="ru-RU" dirty="0" err="1"/>
              <a:t>відмовилася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і </a:t>
            </a:r>
            <a:r>
              <a:rPr lang="ru-RU" dirty="0" err="1"/>
              <a:t>вибрала</a:t>
            </a:r>
            <a:r>
              <a:rPr lang="ru-RU" dirty="0"/>
              <a:t> роль </a:t>
            </a:r>
            <a:r>
              <a:rPr lang="ru-RU" dirty="0" err="1"/>
              <a:t>Софії</a:t>
            </a:r>
            <a:r>
              <a:rPr lang="ru-RU" dirty="0"/>
              <a:t>, автор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на «</a:t>
            </a:r>
            <a:r>
              <a:rPr lang="ru-RU" dirty="0" err="1"/>
              <a:t>Безталання</a:t>
            </a:r>
            <a:r>
              <a:rPr lang="ru-RU" dirty="0"/>
              <a:t>». </a:t>
            </a:r>
          </a:p>
          <a:p>
            <a:r>
              <a:rPr lang="ru-RU" dirty="0" err="1"/>
              <a:t>Непростим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шлях </a:t>
            </a:r>
            <a:r>
              <a:rPr lang="ru-RU" dirty="0" err="1"/>
              <a:t>п'єси</a:t>
            </a:r>
            <a:r>
              <a:rPr lang="ru-RU" dirty="0"/>
              <a:t> до </a:t>
            </a:r>
            <a:r>
              <a:rPr lang="ru-RU" dirty="0" err="1"/>
              <a:t>сцени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і автор, і Микола </a:t>
            </a:r>
            <a:r>
              <a:rPr lang="ru-RU" dirty="0" err="1"/>
              <a:t>Садовський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про </a:t>
            </a:r>
            <a:r>
              <a:rPr lang="ru-RU" dirty="0" err="1"/>
              <a:t>дозвіл</a:t>
            </a:r>
            <a:r>
              <a:rPr lang="ru-RU" dirty="0"/>
              <a:t> на показ,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err="1"/>
              <a:t>відмову</a:t>
            </a:r>
            <a:r>
              <a:rPr lang="ru-RU" dirty="0"/>
              <a:t>. І </a:t>
            </a:r>
            <a:r>
              <a:rPr lang="ru-RU" dirty="0" err="1"/>
              <a:t>якби</a:t>
            </a:r>
            <a:r>
              <a:rPr lang="ru-RU" dirty="0"/>
              <a:t>  не </a:t>
            </a:r>
            <a:r>
              <a:rPr lang="ru-RU" dirty="0" err="1"/>
              <a:t>щасливий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і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Заньковецької</a:t>
            </a:r>
            <a:r>
              <a:rPr lang="ru-RU" dirty="0"/>
              <a:t>, навряд </a:t>
            </a:r>
            <a:r>
              <a:rPr lang="ru-RU" dirty="0" err="1"/>
              <a:t>чи</a:t>
            </a:r>
            <a:r>
              <a:rPr lang="ru-RU" dirty="0"/>
              <a:t> б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п'єсу</a:t>
            </a:r>
            <a:r>
              <a:rPr lang="ru-RU" dirty="0"/>
              <a:t> </a:t>
            </a:r>
            <a:r>
              <a:rPr lang="ru-RU" dirty="0" err="1"/>
              <a:t>побачила</a:t>
            </a:r>
            <a:r>
              <a:rPr lang="ru-RU" dirty="0"/>
              <a:t> сцена. </a:t>
            </a:r>
          </a:p>
          <a:p>
            <a:r>
              <a:rPr lang="ru-RU" dirty="0"/>
              <a:t>Одного разу до </a:t>
            </a:r>
            <a:r>
              <a:rPr lang="ru-RU" dirty="0" err="1"/>
              <a:t>Заньковецької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перебування</a:t>
            </a:r>
            <a:r>
              <a:rPr lang="ru-RU" dirty="0"/>
              <a:t> на гастролях в </a:t>
            </a:r>
            <a:r>
              <a:rPr lang="ru-RU" dirty="0" err="1"/>
              <a:t>Москві</a:t>
            </a:r>
            <a:r>
              <a:rPr lang="ru-RU" dirty="0"/>
              <a:t> </a:t>
            </a:r>
            <a:r>
              <a:rPr lang="ru-RU" dirty="0" err="1"/>
              <a:t>звернулися</a:t>
            </a:r>
            <a:r>
              <a:rPr lang="ru-RU" dirty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поважного</a:t>
            </a:r>
            <a:r>
              <a:rPr lang="ru-RU" dirty="0"/>
              <a:t> панства, </a:t>
            </a:r>
            <a:r>
              <a:rPr lang="ru-RU" dirty="0" err="1"/>
              <a:t>щоб</a:t>
            </a:r>
            <a:r>
              <a:rPr lang="ru-RU" dirty="0"/>
              <a:t> вона дала </a:t>
            </a:r>
            <a:r>
              <a:rPr lang="ru-RU" dirty="0" err="1"/>
              <a:t>благодійну</a:t>
            </a:r>
            <a:r>
              <a:rPr lang="ru-RU" dirty="0"/>
              <a:t> </a:t>
            </a:r>
            <a:r>
              <a:rPr lang="ru-RU" dirty="0" err="1"/>
              <a:t>виставу</a:t>
            </a:r>
            <a:r>
              <a:rPr lang="ru-RU" dirty="0"/>
              <a:t>. Актриса </a:t>
            </a:r>
            <a:r>
              <a:rPr lang="ru-RU" dirty="0" err="1"/>
              <a:t>виставила</a:t>
            </a:r>
            <a:r>
              <a:rPr lang="ru-RU" dirty="0"/>
              <a:t> </a:t>
            </a:r>
            <a:r>
              <a:rPr lang="ru-RU" dirty="0" err="1"/>
              <a:t>умову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зіграє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натомість</a:t>
            </a:r>
            <a:r>
              <a:rPr lang="ru-RU" dirty="0"/>
              <a:t> буде </a:t>
            </a:r>
            <a:r>
              <a:rPr lang="ru-RU" dirty="0" err="1"/>
              <a:t>отримано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 на показ </a:t>
            </a:r>
            <a:r>
              <a:rPr lang="ru-RU" dirty="0" err="1"/>
              <a:t>п'єси</a:t>
            </a:r>
            <a:r>
              <a:rPr lang="ru-RU" dirty="0"/>
              <a:t> «</a:t>
            </a:r>
            <a:r>
              <a:rPr lang="ru-RU" dirty="0" err="1"/>
              <a:t>Безталання</a:t>
            </a:r>
            <a:r>
              <a:rPr lang="ru-RU" dirty="0"/>
              <a:t>». </a:t>
            </a:r>
            <a:r>
              <a:rPr lang="ru-RU" dirty="0" err="1"/>
              <a:t>Дозвіл</a:t>
            </a:r>
            <a:r>
              <a:rPr lang="ru-RU" dirty="0"/>
              <a:t>, за </a:t>
            </a:r>
            <a:r>
              <a:rPr lang="ru-RU" dirty="0" err="1"/>
              <a:t>спогадами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 </a:t>
            </a:r>
            <a:r>
              <a:rPr lang="ru-RU" dirty="0" err="1"/>
              <a:t>Садовського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привезено на квартиру </a:t>
            </a:r>
            <a:r>
              <a:rPr lang="ru-RU" dirty="0" err="1"/>
              <a:t>Заньковецької</a:t>
            </a:r>
            <a:r>
              <a:rPr lang="ru-RU" dirty="0"/>
              <a:t> через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, але </a:t>
            </a:r>
            <a:r>
              <a:rPr lang="ru-RU" dirty="0" err="1"/>
              <a:t>сталася</a:t>
            </a:r>
            <a:r>
              <a:rPr lang="ru-RU" dirty="0"/>
              <a:t> </a:t>
            </a:r>
            <a:r>
              <a:rPr lang="ru-RU" dirty="0" err="1"/>
              <a:t>прикрість</a:t>
            </a:r>
            <a:r>
              <a:rPr lang="ru-RU" dirty="0"/>
              <a:t>: на </a:t>
            </a:r>
            <a:r>
              <a:rPr lang="ru-RU" dirty="0" err="1"/>
              <a:t>п'єсі</a:t>
            </a:r>
            <a:r>
              <a:rPr lang="ru-RU" dirty="0"/>
              <a:t> стояла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– не «</a:t>
            </a:r>
            <a:r>
              <a:rPr lang="ru-RU" dirty="0" err="1"/>
              <a:t>Безталання</a:t>
            </a:r>
            <a:r>
              <a:rPr lang="ru-RU" dirty="0"/>
              <a:t>», як подавала </a:t>
            </a:r>
            <a:r>
              <a:rPr lang="ru-RU" dirty="0" err="1"/>
              <a:t>Заньковецька</a:t>
            </a:r>
            <a:r>
              <a:rPr lang="ru-RU" dirty="0"/>
              <a:t>, а «</a:t>
            </a:r>
            <a:r>
              <a:rPr lang="ru-RU" dirty="0" err="1"/>
              <a:t>Безталанна</a:t>
            </a:r>
            <a:r>
              <a:rPr lang="ru-RU" dirty="0"/>
              <a:t>». Так </a:t>
            </a:r>
            <a:r>
              <a:rPr lang="ru-RU" dirty="0" err="1"/>
              <a:t>п'єса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свою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знамениту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.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1937 </a:t>
            </a:r>
            <a:r>
              <a:rPr lang="ru-RU" dirty="0" err="1"/>
              <a:t>рік</a:t>
            </a:r>
            <a:r>
              <a:rPr lang="ru-RU" dirty="0"/>
              <a:t> – постановка  Гната Петровича Юри, </a:t>
            </a:r>
            <a:r>
              <a:rPr lang="ru-RU" dirty="0" err="1"/>
              <a:t>режисер</a:t>
            </a:r>
            <a:r>
              <a:rPr lang="ru-RU" dirty="0"/>
              <a:t> –С. Ткаченко. В </a:t>
            </a:r>
            <a:r>
              <a:rPr lang="ru-RU" dirty="0" err="1"/>
              <a:t>ролі</a:t>
            </a:r>
            <a:r>
              <a:rPr lang="ru-RU" dirty="0"/>
              <a:t> Варки – </a:t>
            </a:r>
            <a:r>
              <a:rPr lang="ru-RU" dirty="0" err="1"/>
              <a:t>Наталія</a:t>
            </a:r>
            <a:r>
              <a:rPr lang="ru-RU" dirty="0"/>
              <a:t> </a:t>
            </a:r>
            <a:r>
              <a:rPr lang="ru-RU" dirty="0" err="1"/>
              <a:t>Ужвій</a:t>
            </a:r>
            <a:r>
              <a:rPr lang="ru-RU" dirty="0"/>
              <a:t>.</a:t>
            </a:r>
          </a:p>
          <a:p>
            <a:r>
              <a:rPr lang="ru-RU" dirty="0"/>
              <a:t>1965 </a:t>
            </a:r>
            <a:r>
              <a:rPr lang="ru-RU" dirty="0" err="1"/>
              <a:t>рік</a:t>
            </a:r>
            <a:r>
              <a:rPr lang="ru-RU" dirty="0"/>
              <a:t> – постановка В. Скляренка, </a:t>
            </a:r>
            <a:r>
              <a:rPr lang="ru-RU" dirty="0" err="1"/>
              <a:t>режисер</a:t>
            </a:r>
            <a:r>
              <a:rPr lang="ru-RU" dirty="0"/>
              <a:t> – П. </a:t>
            </a:r>
            <a:r>
              <a:rPr lang="ru-RU" dirty="0" err="1"/>
              <a:t>Шкрьоба</a:t>
            </a:r>
            <a:r>
              <a:rPr lang="ru-RU" dirty="0"/>
              <a:t>. В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Софії</a:t>
            </a:r>
            <a:r>
              <a:rPr lang="ru-RU" dirty="0"/>
              <a:t> – Галина </a:t>
            </a:r>
            <a:r>
              <a:rPr lang="ru-RU" dirty="0" err="1"/>
              <a:t>Яблонська</a:t>
            </a:r>
            <a:r>
              <a:rPr lang="ru-RU" dirty="0"/>
              <a:t>.</a:t>
            </a:r>
          </a:p>
          <a:p>
            <a:r>
              <a:rPr lang="ru-RU" dirty="0"/>
              <a:t>1979 </a:t>
            </a:r>
            <a:r>
              <a:rPr lang="ru-RU" dirty="0" err="1"/>
              <a:t>рік</a:t>
            </a:r>
            <a:r>
              <a:rPr lang="ru-RU" dirty="0"/>
              <a:t> – постановка В. </a:t>
            </a:r>
            <a:r>
              <a:rPr lang="ru-RU" dirty="0" err="1"/>
              <a:t>Оглобліна</a:t>
            </a:r>
            <a:r>
              <a:rPr lang="ru-RU" dirty="0"/>
              <a:t>, художник – Я. </a:t>
            </a:r>
            <a:r>
              <a:rPr lang="ru-RU" dirty="0" err="1"/>
              <a:t>Нірод</a:t>
            </a:r>
            <a:r>
              <a:rPr lang="ru-RU" dirty="0"/>
              <a:t>, художник по костюмах – Н. </a:t>
            </a:r>
            <a:r>
              <a:rPr lang="ru-RU" dirty="0" err="1"/>
              <a:t>Рудюк</a:t>
            </a:r>
            <a:r>
              <a:rPr lang="ru-RU" dirty="0"/>
              <a:t>. В </a:t>
            </a:r>
            <a:r>
              <a:rPr lang="ru-RU" dirty="0" err="1"/>
              <a:t>ролі</a:t>
            </a:r>
            <a:r>
              <a:rPr lang="ru-RU" dirty="0"/>
              <a:t> Варки – </a:t>
            </a:r>
            <a:r>
              <a:rPr lang="ru-RU" dirty="0" err="1"/>
              <a:t>Поліна</a:t>
            </a:r>
            <a:r>
              <a:rPr lang="ru-RU" dirty="0"/>
              <a:t> </a:t>
            </a:r>
            <a:r>
              <a:rPr lang="ru-RU" dirty="0" err="1"/>
              <a:t>Лазова</a:t>
            </a:r>
            <a:r>
              <a:rPr lang="ru-RU" dirty="0"/>
              <a:t>, </a:t>
            </a:r>
            <a:r>
              <a:rPr lang="ru-RU" dirty="0" err="1"/>
              <a:t>Софія</a:t>
            </a:r>
            <a:r>
              <a:rPr lang="ru-RU" dirty="0"/>
              <a:t> – Лариса </a:t>
            </a:r>
            <a:r>
              <a:rPr lang="ru-RU" dirty="0" err="1"/>
              <a:t>Хоролець</a:t>
            </a:r>
            <a:r>
              <a:rPr lang="ru-RU" dirty="0"/>
              <a:t>, Гнат – Микола </a:t>
            </a:r>
            <a:r>
              <a:rPr lang="ru-RU" dirty="0" err="1"/>
              <a:t>Задніпровський</a:t>
            </a:r>
            <a:r>
              <a:rPr lang="ru-RU" dirty="0"/>
              <a:t>, Ганна – </a:t>
            </a:r>
            <a:r>
              <a:rPr lang="ru-RU" dirty="0" err="1"/>
              <a:t>Поліна</a:t>
            </a:r>
            <a:r>
              <a:rPr lang="ru-RU" dirty="0"/>
              <a:t> </a:t>
            </a:r>
            <a:r>
              <a:rPr lang="ru-RU" dirty="0" err="1"/>
              <a:t>Куманченко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62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Mykola</a:t>
            </a:r>
            <a:r>
              <a:rPr lang="cs-CZ" dirty="0"/>
              <a:t> </a:t>
            </a:r>
            <a:r>
              <a:rPr lang="cs-CZ" dirty="0" err="1"/>
              <a:t>Sadovskyj</a:t>
            </a:r>
            <a:r>
              <a:rPr lang="cs-CZ"/>
              <a:t> </a:t>
            </a:r>
            <a:br>
              <a:rPr lang="cs-CZ"/>
            </a:br>
            <a:r>
              <a:rPr lang="cs-CZ"/>
              <a:t>(1856-1933)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29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Stepan</a:t>
            </a:r>
            <a:r>
              <a:rPr lang="cs-CZ" dirty="0"/>
              <a:t> </a:t>
            </a:r>
            <a:r>
              <a:rPr lang="cs-CZ" dirty="0" err="1"/>
              <a:t>Hulak-Artemovskyj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(1813-1873)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83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988840" y="188640"/>
            <a:ext cx="8229600" cy="1143000"/>
          </a:xfrm>
        </p:spPr>
        <p:txBody>
          <a:bodyPr/>
          <a:lstStyle/>
          <a:p>
            <a:r>
              <a:rPr lang="cs-CZ" dirty="0"/>
              <a:t>1863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 descr="http://operna-nmau.kiev.ua/banners/baner_za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509285" cy="6463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288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78" name="Picture 2" descr="http://operna-nmau.kiev.ua/images/zapo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24435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284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 descr="http://operna-nmau.kiev.ua/images/zapo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482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http://operna-nmau.kiev.ua/images/zap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-603448"/>
            <a:ext cx="5715000" cy="7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469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Mykola</a:t>
            </a:r>
            <a:r>
              <a:rPr lang="cs-CZ" dirty="0"/>
              <a:t> </a:t>
            </a:r>
            <a:r>
              <a:rPr lang="cs-CZ" dirty="0" err="1"/>
              <a:t>Lysenko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(1842-1912)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733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6275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Marija </a:t>
            </a:r>
            <a:r>
              <a:rPr lang="cs-CZ" dirty="0" err="1"/>
              <a:t>Zaňkovecka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(1860-1934)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11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 descr="Výsledek obrázku pro вертеп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6168420" cy="6659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60648"/>
            <a:ext cx="8568952" cy="1763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konce 18. století, kdy ještě dožívalo školní drama, se na Ukrajině objevila nová divadelní odvětví: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cs-CZ" sz="2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nevolnické divadlo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cs-CZ" sz="2400" b="1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profesionální divadlo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2276872"/>
            <a:ext cx="8280920" cy="48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2400" b="1" u="sng" dirty="0">
                <a:solidFill>
                  <a:srgbClr val="548DD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Postupně vznikají v jednotlivých městech kamenná divadla.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Ivan </a:t>
            </a:r>
            <a:r>
              <a:rPr lang="cs-CZ" dirty="0" err="1"/>
              <a:t>Kotljarevskyj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48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sz="2800" dirty="0"/>
              <a:t>Нацioнальна oпeра України</a:t>
            </a:r>
            <a:br>
              <a:rPr lang="uk-UA" sz="2800" dirty="0"/>
            </a:br>
            <a:r>
              <a:rPr lang="uk-UA" sz="2800" dirty="0"/>
              <a:t>Наталка Пoлтавка, 2012</a:t>
            </a:r>
            <a:endParaRPr lang="cs-CZ" sz="2800" dirty="0"/>
          </a:p>
        </p:txBody>
      </p:sp>
      <p:pic>
        <p:nvPicPr>
          <p:cNvPr id="1026" name="Picture 2" descr="http://www.opera.com.ua/sites/default/files/5114_20120709140713_QI9E016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784107" cy="4673323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835696" y="6309320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https://www.youtube.com/watch?v=LNQACv-b_xQ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054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pera.com.ua/sites/default/files/5114_20120709141220_QI9E0197_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962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61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pera.com.ua/sites/default/files/5114_20120709141239_QI9E0277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962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2661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878</Words>
  <Application>Microsoft Office PowerPoint</Application>
  <PresentationFormat>Předvádění na obrazovce (4:3)</PresentationFormat>
  <Paragraphs>49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Arial Narrow</vt:lpstr>
      <vt:lpstr>Calibri</vt:lpstr>
      <vt:lpstr>Motiv sady Office</vt:lpstr>
      <vt:lpstr>Ukrajinské divadlo 19. století </vt:lpstr>
      <vt:lpstr>Prezentace aplikace PowerPoint</vt:lpstr>
      <vt:lpstr>Prezentace aplikace PowerPoint</vt:lpstr>
      <vt:lpstr>Prezentace aplikace PowerPoint</vt:lpstr>
      <vt:lpstr>Prezentace aplikace PowerPoint</vt:lpstr>
      <vt:lpstr>Ivan Kotljarevskyj</vt:lpstr>
      <vt:lpstr>Нацioнальна oпeра України Наталка Пoлтавка, 2012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Kиївський акадeмiчний мoлoдий тeатр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Mykola Kostomarov</vt:lpstr>
      <vt:lpstr>Drama a divadlo od 60. let 19. století </vt:lpstr>
      <vt:lpstr>Mychajlo Staryckyj  (1840-1904) </vt:lpstr>
      <vt:lpstr>Marko Kropyvnyckyj</vt:lpstr>
      <vt:lpstr>Ivan Karpenko-Karyj</vt:lpstr>
      <vt:lpstr>Prezentace aplikace PowerPoint</vt:lpstr>
      <vt:lpstr>Prezentace aplikace PowerPoint</vt:lpstr>
      <vt:lpstr>Prezentace aplikace PowerPoint</vt:lpstr>
      <vt:lpstr>Mykola Sadovskyj  (1856-1933)</vt:lpstr>
      <vt:lpstr>Stepan Hulak-Artemovskyj  (1813-1873)</vt:lpstr>
      <vt:lpstr>1863</vt:lpstr>
      <vt:lpstr>Prezentace aplikace PowerPoint</vt:lpstr>
      <vt:lpstr>Prezentace aplikace PowerPoint</vt:lpstr>
      <vt:lpstr>Prezentace aplikace PowerPoint</vt:lpstr>
      <vt:lpstr>Mykola Lysenko  (1842-1912)</vt:lpstr>
      <vt:lpstr>80. léta</vt:lpstr>
      <vt:lpstr>Marija Zaňkovecka  (1860-1934)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Нацioнальна oпeра України Наталка Пoлтавка, 2012</dc:title>
  <dc:creator>Tereza</dc:creator>
  <cp:lastModifiedBy>Chlaňová, Tereza</cp:lastModifiedBy>
  <cp:revision>11</cp:revision>
  <dcterms:created xsi:type="dcterms:W3CDTF">2016-03-15T20:25:45Z</dcterms:created>
  <dcterms:modified xsi:type="dcterms:W3CDTF">2023-05-05T21:08:03Z</dcterms:modified>
</cp:coreProperties>
</file>