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CAD120-054C-4FF0-A206-99362DDC5F0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7446893-FBC5-42DB-905A-93923C7E0640}">
      <dgm:prSet/>
      <dgm:spPr/>
      <dgm:t>
        <a:bodyPr/>
        <a:lstStyle/>
        <a:p>
          <a:r>
            <a:rPr lang="cs-CZ"/>
            <a:t>DIDEROT, Denis. </a:t>
          </a:r>
          <a:r>
            <a:rPr lang="cs-CZ" i="1"/>
            <a:t>Herecký paradox</a:t>
          </a:r>
          <a:r>
            <a:rPr lang="cs-CZ"/>
            <a:t>. Olomouc: Votobia, 1997. Malá díla. ISBN 80-719-8187-7.</a:t>
          </a:r>
          <a:endParaRPr lang="en-US"/>
        </a:p>
      </dgm:t>
    </dgm:pt>
    <dgm:pt modelId="{7AC523C0-7FB4-493F-BD77-F4B18B7F7060}" type="parTrans" cxnId="{237A6445-A59A-4E3F-A9D0-A676995728A0}">
      <dgm:prSet/>
      <dgm:spPr/>
      <dgm:t>
        <a:bodyPr/>
        <a:lstStyle/>
        <a:p>
          <a:endParaRPr lang="en-US"/>
        </a:p>
      </dgm:t>
    </dgm:pt>
    <dgm:pt modelId="{327B460C-532A-497E-AA79-F53639492347}" type="sibTrans" cxnId="{237A6445-A59A-4E3F-A9D0-A676995728A0}">
      <dgm:prSet/>
      <dgm:spPr/>
      <dgm:t>
        <a:bodyPr/>
        <a:lstStyle/>
        <a:p>
          <a:endParaRPr lang="en-US"/>
        </a:p>
      </dgm:t>
    </dgm:pt>
    <dgm:pt modelId="{3716B898-E520-4644-ADB6-33884565D768}">
      <dgm:prSet/>
      <dgm:spPr/>
      <dgm:t>
        <a:bodyPr/>
        <a:lstStyle/>
        <a:p>
          <a:r>
            <a:rPr lang="cs-CZ"/>
            <a:t>STANISLAVSKIJ, Konstantin Sergejevič. </a:t>
          </a:r>
          <a:r>
            <a:rPr lang="cs-CZ" i="1"/>
            <a:t>Moje výchova k herectví</a:t>
          </a:r>
          <a:r>
            <a:rPr lang="cs-CZ"/>
            <a:t>. Praha: Orbis, 1954. Knihovna divadelní tvorby. ISBN 231070053862.</a:t>
          </a:r>
          <a:endParaRPr lang="en-US"/>
        </a:p>
      </dgm:t>
    </dgm:pt>
    <dgm:pt modelId="{64179449-3DBC-455B-A1A5-344E4C11645C}" type="parTrans" cxnId="{77E92D1C-EAF3-496F-8A39-7FD8A05257F7}">
      <dgm:prSet/>
      <dgm:spPr/>
      <dgm:t>
        <a:bodyPr/>
        <a:lstStyle/>
        <a:p>
          <a:endParaRPr lang="en-US"/>
        </a:p>
      </dgm:t>
    </dgm:pt>
    <dgm:pt modelId="{895BAE1B-16A9-4BDF-B849-EBC533E11DAF}" type="sibTrans" cxnId="{77E92D1C-EAF3-496F-8A39-7FD8A05257F7}">
      <dgm:prSet/>
      <dgm:spPr/>
      <dgm:t>
        <a:bodyPr/>
        <a:lstStyle/>
        <a:p>
          <a:endParaRPr lang="en-US"/>
        </a:p>
      </dgm:t>
    </dgm:pt>
    <dgm:pt modelId="{B71EF282-F9D4-4742-A554-9D4455B6B4C3}">
      <dgm:prSet/>
      <dgm:spPr/>
      <dgm:t>
        <a:bodyPr/>
        <a:lstStyle/>
        <a:p>
          <a:r>
            <a:rPr lang="cs-CZ"/>
            <a:t>VOSTRÝ, Jaroslav. </a:t>
          </a:r>
          <a:r>
            <a:rPr lang="cs-CZ" i="1"/>
            <a:t>Stanislavského objev herecké kreativity a jeho sociokulturní souvislosti</a:t>
          </a:r>
          <a:r>
            <a:rPr lang="cs-CZ"/>
            <a:t>. V Praze: KANT - Karel Kerlický pro AMU, 2018. Disk (Akademie múzických umění v Praze). ISBN 978-80-7437-261-2.</a:t>
          </a:r>
          <a:endParaRPr lang="en-US"/>
        </a:p>
      </dgm:t>
    </dgm:pt>
    <dgm:pt modelId="{28FE30BC-0995-4F1E-A207-E5835995AEEC}" type="parTrans" cxnId="{53763E58-C513-4923-9BC6-D8808BDD0FEE}">
      <dgm:prSet/>
      <dgm:spPr/>
      <dgm:t>
        <a:bodyPr/>
        <a:lstStyle/>
        <a:p>
          <a:endParaRPr lang="en-US"/>
        </a:p>
      </dgm:t>
    </dgm:pt>
    <dgm:pt modelId="{84BF6D72-6FBD-4CAB-9641-5484E981BE7D}" type="sibTrans" cxnId="{53763E58-C513-4923-9BC6-D8808BDD0FEE}">
      <dgm:prSet/>
      <dgm:spPr/>
      <dgm:t>
        <a:bodyPr/>
        <a:lstStyle/>
        <a:p>
          <a:endParaRPr lang="en-US"/>
        </a:p>
      </dgm:t>
    </dgm:pt>
    <dgm:pt modelId="{0A4F1E9A-8EC9-457E-960F-48CDCA325969}" type="pres">
      <dgm:prSet presAssocID="{D2CAD120-054C-4FF0-A206-99362DDC5F0C}" presName="root" presStyleCnt="0">
        <dgm:presLayoutVars>
          <dgm:dir/>
          <dgm:resizeHandles val="exact"/>
        </dgm:presLayoutVars>
      </dgm:prSet>
      <dgm:spPr/>
    </dgm:pt>
    <dgm:pt modelId="{8D81AC65-BD32-4172-81F1-20070DE877EC}" type="pres">
      <dgm:prSet presAssocID="{F7446893-FBC5-42DB-905A-93923C7E0640}" presName="compNode" presStyleCnt="0"/>
      <dgm:spPr/>
    </dgm:pt>
    <dgm:pt modelId="{DF04ACDE-E515-4262-BA78-5B1F7E47D5AC}" type="pres">
      <dgm:prSet presAssocID="{F7446893-FBC5-42DB-905A-93923C7E0640}" presName="bgRect" presStyleLbl="bgShp" presStyleIdx="0" presStyleCnt="3"/>
      <dgm:spPr/>
    </dgm:pt>
    <dgm:pt modelId="{959A99F8-65D8-48FF-978E-0FB10DED11EF}" type="pres">
      <dgm:prSet presAssocID="{F7446893-FBC5-42DB-905A-93923C7E0640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950923DF-5F3A-404F-9D06-22AC9CD59E60}" type="pres">
      <dgm:prSet presAssocID="{F7446893-FBC5-42DB-905A-93923C7E0640}" presName="spaceRect" presStyleCnt="0"/>
      <dgm:spPr/>
    </dgm:pt>
    <dgm:pt modelId="{8CE571A5-4A0D-4EC2-AF6C-88A92780088D}" type="pres">
      <dgm:prSet presAssocID="{F7446893-FBC5-42DB-905A-93923C7E0640}" presName="parTx" presStyleLbl="revTx" presStyleIdx="0" presStyleCnt="3">
        <dgm:presLayoutVars>
          <dgm:chMax val="0"/>
          <dgm:chPref val="0"/>
        </dgm:presLayoutVars>
      </dgm:prSet>
      <dgm:spPr/>
    </dgm:pt>
    <dgm:pt modelId="{3207F7D1-3C05-4BC6-8B18-FABCFC02BD17}" type="pres">
      <dgm:prSet presAssocID="{327B460C-532A-497E-AA79-F53639492347}" presName="sibTrans" presStyleCnt="0"/>
      <dgm:spPr/>
    </dgm:pt>
    <dgm:pt modelId="{4725003A-FF9E-42E9-B575-31B521859782}" type="pres">
      <dgm:prSet presAssocID="{3716B898-E520-4644-ADB6-33884565D768}" presName="compNode" presStyleCnt="0"/>
      <dgm:spPr/>
    </dgm:pt>
    <dgm:pt modelId="{968FE6E4-4B16-4845-A425-913905712FF8}" type="pres">
      <dgm:prSet presAssocID="{3716B898-E520-4644-ADB6-33884565D768}" presName="bgRect" presStyleLbl="bgShp" presStyleIdx="1" presStyleCnt="3"/>
      <dgm:spPr/>
    </dgm:pt>
    <dgm:pt modelId="{F9AC5235-083C-4F46-AE10-4ADB564D480C}" type="pres">
      <dgm:prSet presAssocID="{3716B898-E520-4644-ADB6-33884565D768}" presName="iconRect" presStyleLbl="nod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B0FD146D-97B2-4F30-BFEC-75C844CCE448}" type="pres">
      <dgm:prSet presAssocID="{3716B898-E520-4644-ADB6-33884565D768}" presName="spaceRect" presStyleCnt="0"/>
      <dgm:spPr/>
    </dgm:pt>
    <dgm:pt modelId="{21CF25E0-9CCE-410F-96A4-56211E4582AF}" type="pres">
      <dgm:prSet presAssocID="{3716B898-E520-4644-ADB6-33884565D768}" presName="parTx" presStyleLbl="revTx" presStyleIdx="1" presStyleCnt="3">
        <dgm:presLayoutVars>
          <dgm:chMax val="0"/>
          <dgm:chPref val="0"/>
        </dgm:presLayoutVars>
      </dgm:prSet>
      <dgm:spPr/>
    </dgm:pt>
    <dgm:pt modelId="{B5C5DDE9-A340-457E-A6E0-9A8EF0949320}" type="pres">
      <dgm:prSet presAssocID="{895BAE1B-16A9-4BDF-B849-EBC533E11DAF}" presName="sibTrans" presStyleCnt="0"/>
      <dgm:spPr/>
    </dgm:pt>
    <dgm:pt modelId="{043C7D33-1EC5-4593-9C08-D6E5DBBE691C}" type="pres">
      <dgm:prSet presAssocID="{B71EF282-F9D4-4742-A554-9D4455B6B4C3}" presName="compNode" presStyleCnt="0"/>
      <dgm:spPr/>
    </dgm:pt>
    <dgm:pt modelId="{F12DA251-A16F-4EBE-9059-18815DBA3384}" type="pres">
      <dgm:prSet presAssocID="{B71EF282-F9D4-4742-A554-9D4455B6B4C3}" presName="bgRect" presStyleLbl="bgShp" presStyleIdx="2" presStyleCnt="3"/>
      <dgm:spPr/>
    </dgm:pt>
    <dgm:pt modelId="{E05D5560-BEBA-4D38-A688-BA78589FE56F}" type="pres">
      <dgm:prSet presAssocID="{B71EF282-F9D4-4742-A554-9D4455B6B4C3}" presName="iconRect" presStyleLbl="nod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97858304-04AA-4ED8-9856-299140AC22DF}" type="pres">
      <dgm:prSet presAssocID="{B71EF282-F9D4-4742-A554-9D4455B6B4C3}" presName="spaceRect" presStyleCnt="0"/>
      <dgm:spPr/>
    </dgm:pt>
    <dgm:pt modelId="{592718CD-2B09-45C4-AB05-B6EC2222BEE7}" type="pres">
      <dgm:prSet presAssocID="{B71EF282-F9D4-4742-A554-9D4455B6B4C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7E92D1C-EAF3-496F-8A39-7FD8A05257F7}" srcId="{D2CAD120-054C-4FF0-A206-99362DDC5F0C}" destId="{3716B898-E520-4644-ADB6-33884565D768}" srcOrd="1" destOrd="0" parTransId="{64179449-3DBC-455B-A1A5-344E4C11645C}" sibTransId="{895BAE1B-16A9-4BDF-B849-EBC533E11DAF}"/>
    <dgm:cxn modelId="{66656960-A814-43EC-840A-94752EC5D2DC}" type="presOf" srcId="{D2CAD120-054C-4FF0-A206-99362DDC5F0C}" destId="{0A4F1E9A-8EC9-457E-960F-48CDCA325969}" srcOrd="0" destOrd="0" presId="urn:microsoft.com/office/officeart/2018/2/layout/IconVerticalSolidList"/>
    <dgm:cxn modelId="{237A6445-A59A-4E3F-A9D0-A676995728A0}" srcId="{D2CAD120-054C-4FF0-A206-99362DDC5F0C}" destId="{F7446893-FBC5-42DB-905A-93923C7E0640}" srcOrd="0" destOrd="0" parTransId="{7AC523C0-7FB4-493F-BD77-F4B18B7F7060}" sibTransId="{327B460C-532A-497E-AA79-F53639492347}"/>
    <dgm:cxn modelId="{53763E58-C513-4923-9BC6-D8808BDD0FEE}" srcId="{D2CAD120-054C-4FF0-A206-99362DDC5F0C}" destId="{B71EF282-F9D4-4742-A554-9D4455B6B4C3}" srcOrd="2" destOrd="0" parTransId="{28FE30BC-0995-4F1E-A207-E5835995AEEC}" sibTransId="{84BF6D72-6FBD-4CAB-9641-5484E981BE7D}"/>
    <dgm:cxn modelId="{BCB8E2B0-D1D7-42BE-BC42-1C969E7F2DB4}" type="presOf" srcId="{B71EF282-F9D4-4742-A554-9D4455B6B4C3}" destId="{592718CD-2B09-45C4-AB05-B6EC2222BEE7}" srcOrd="0" destOrd="0" presId="urn:microsoft.com/office/officeart/2018/2/layout/IconVerticalSolidList"/>
    <dgm:cxn modelId="{644059EF-C602-428D-A64F-E96339569624}" type="presOf" srcId="{3716B898-E520-4644-ADB6-33884565D768}" destId="{21CF25E0-9CCE-410F-96A4-56211E4582AF}" srcOrd="0" destOrd="0" presId="urn:microsoft.com/office/officeart/2018/2/layout/IconVerticalSolidList"/>
    <dgm:cxn modelId="{BBF326F4-C314-433C-A375-67E068AF6B41}" type="presOf" srcId="{F7446893-FBC5-42DB-905A-93923C7E0640}" destId="{8CE571A5-4A0D-4EC2-AF6C-88A92780088D}" srcOrd="0" destOrd="0" presId="urn:microsoft.com/office/officeart/2018/2/layout/IconVerticalSolidList"/>
    <dgm:cxn modelId="{C8EFF921-5EE8-4C57-87B4-3D24E7465D7C}" type="presParOf" srcId="{0A4F1E9A-8EC9-457E-960F-48CDCA325969}" destId="{8D81AC65-BD32-4172-81F1-20070DE877EC}" srcOrd="0" destOrd="0" presId="urn:microsoft.com/office/officeart/2018/2/layout/IconVerticalSolidList"/>
    <dgm:cxn modelId="{8F48A14B-BAC3-4F7E-9AFB-1E8D8A18B9E8}" type="presParOf" srcId="{8D81AC65-BD32-4172-81F1-20070DE877EC}" destId="{DF04ACDE-E515-4262-BA78-5B1F7E47D5AC}" srcOrd="0" destOrd="0" presId="urn:microsoft.com/office/officeart/2018/2/layout/IconVerticalSolidList"/>
    <dgm:cxn modelId="{732FBCE2-1543-4822-93B2-05980D7444B0}" type="presParOf" srcId="{8D81AC65-BD32-4172-81F1-20070DE877EC}" destId="{959A99F8-65D8-48FF-978E-0FB10DED11EF}" srcOrd="1" destOrd="0" presId="urn:microsoft.com/office/officeart/2018/2/layout/IconVerticalSolidList"/>
    <dgm:cxn modelId="{145FCF8B-CAE2-48C7-8F51-09AC5B8A620E}" type="presParOf" srcId="{8D81AC65-BD32-4172-81F1-20070DE877EC}" destId="{950923DF-5F3A-404F-9D06-22AC9CD59E60}" srcOrd="2" destOrd="0" presId="urn:microsoft.com/office/officeart/2018/2/layout/IconVerticalSolidList"/>
    <dgm:cxn modelId="{4902B6B4-4880-4A4C-B516-5E3B3920ECF9}" type="presParOf" srcId="{8D81AC65-BD32-4172-81F1-20070DE877EC}" destId="{8CE571A5-4A0D-4EC2-AF6C-88A92780088D}" srcOrd="3" destOrd="0" presId="urn:microsoft.com/office/officeart/2018/2/layout/IconVerticalSolidList"/>
    <dgm:cxn modelId="{B35CF6E4-6DBC-45C3-BEE0-D4AB9D02498B}" type="presParOf" srcId="{0A4F1E9A-8EC9-457E-960F-48CDCA325969}" destId="{3207F7D1-3C05-4BC6-8B18-FABCFC02BD17}" srcOrd="1" destOrd="0" presId="urn:microsoft.com/office/officeart/2018/2/layout/IconVerticalSolidList"/>
    <dgm:cxn modelId="{50237ADC-F511-4F80-9BB1-8BB6C27B5094}" type="presParOf" srcId="{0A4F1E9A-8EC9-457E-960F-48CDCA325969}" destId="{4725003A-FF9E-42E9-B575-31B521859782}" srcOrd="2" destOrd="0" presId="urn:microsoft.com/office/officeart/2018/2/layout/IconVerticalSolidList"/>
    <dgm:cxn modelId="{A0EA884A-D792-4EAB-8419-F101EBF18960}" type="presParOf" srcId="{4725003A-FF9E-42E9-B575-31B521859782}" destId="{968FE6E4-4B16-4845-A425-913905712FF8}" srcOrd="0" destOrd="0" presId="urn:microsoft.com/office/officeart/2018/2/layout/IconVerticalSolidList"/>
    <dgm:cxn modelId="{660DA0C1-CA06-4E83-A0E5-0A2ED2A5D8B1}" type="presParOf" srcId="{4725003A-FF9E-42E9-B575-31B521859782}" destId="{F9AC5235-083C-4F46-AE10-4ADB564D480C}" srcOrd="1" destOrd="0" presId="urn:microsoft.com/office/officeart/2018/2/layout/IconVerticalSolidList"/>
    <dgm:cxn modelId="{78715DCF-EC97-4614-9CA0-DFA9F93B4672}" type="presParOf" srcId="{4725003A-FF9E-42E9-B575-31B521859782}" destId="{B0FD146D-97B2-4F30-BFEC-75C844CCE448}" srcOrd="2" destOrd="0" presId="urn:microsoft.com/office/officeart/2018/2/layout/IconVerticalSolidList"/>
    <dgm:cxn modelId="{DF0FCA78-611D-4AD6-91BC-3F8869B34276}" type="presParOf" srcId="{4725003A-FF9E-42E9-B575-31B521859782}" destId="{21CF25E0-9CCE-410F-96A4-56211E4582AF}" srcOrd="3" destOrd="0" presId="urn:microsoft.com/office/officeart/2018/2/layout/IconVerticalSolidList"/>
    <dgm:cxn modelId="{3F6F5901-AAC1-43B3-A014-60A8E4712D16}" type="presParOf" srcId="{0A4F1E9A-8EC9-457E-960F-48CDCA325969}" destId="{B5C5DDE9-A340-457E-A6E0-9A8EF0949320}" srcOrd="3" destOrd="0" presId="urn:microsoft.com/office/officeart/2018/2/layout/IconVerticalSolidList"/>
    <dgm:cxn modelId="{C595747D-734A-45A8-A53F-C1F333DA602B}" type="presParOf" srcId="{0A4F1E9A-8EC9-457E-960F-48CDCA325969}" destId="{043C7D33-1EC5-4593-9C08-D6E5DBBE691C}" srcOrd="4" destOrd="0" presId="urn:microsoft.com/office/officeart/2018/2/layout/IconVerticalSolidList"/>
    <dgm:cxn modelId="{B0A616A3-5B8B-479B-B03B-4C7BDFDF112B}" type="presParOf" srcId="{043C7D33-1EC5-4593-9C08-D6E5DBBE691C}" destId="{F12DA251-A16F-4EBE-9059-18815DBA3384}" srcOrd="0" destOrd="0" presId="urn:microsoft.com/office/officeart/2018/2/layout/IconVerticalSolidList"/>
    <dgm:cxn modelId="{B855867B-9F76-46BC-9EA7-13DDCABEF773}" type="presParOf" srcId="{043C7D33-1EC5-4593-9C08-D6E5DBBE691C}" destId="{E05D5560-BEBA-4D38-A688-BA78589FE56F}" srcOrd="1" destOrd="0" presId="urn:microsoft.com/office/officeart/2018/2/layout/IconVerticalSolidList"/>
    <dgm:cxn modelId="{8CEC8F90-AAC3-4ADA-86C9-5114A0FD1223}" type="presParOf" srcId="{043C7D33-1EC5-4593-9C08-D6E5DBBE691C}" destId="{97858304-04AA-4ED8-9856-299140AC22DF}" srcOrd="2" destOrd="0" presId="urn:microsoft.com/office/officeart/2018/2/layout/IconVerticalSolidList"/>
    <dgm:cxn modelId="{CD509227-159D-4C29-A4A0-E59C1DF327E1}" type="presParOf" srcId="{043C7D33-1EC5-4593-9C08-D6E5DBBE691C}" destId="{592718CD-2B09-45C4-AB05-B6EC2222BEE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4ACDE-E515-4262-BA78-5B1F7E47D5AC}">
      <dsp:nvSpPr>
        <dsp:cNvPr id="0" name=""/>
        <dsp:cNvSpPr/>
      </dsp:nvSpPr>
      <dsp:spPr>
        <a:xfrm>
          <a:off x="0" y="68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9A99F8-65D8-48FF-978E-0FB10DED11EF}">
      <dsp:nvSpPr>
        <dsp:cNvPr id="0" name=""/>
        <dsp:cNvSpPr/>
      </dsp:nvSpPr>
      <dsp:spPr>
        <a:xfrm>
          <a:off x="481381" y="358732"/>
          <a:ext cx="875239" cy="875239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E571A5-4A0D-4EC2-AF6C-88A92780088D}">
      <dsp:nvSpPr>
        <dsp:cNvPr id="0" name=""/>
        <dsp:cNvSpPr/>
      </dsp:nvSpPr>
      <dsp:spPr>
        <a:xfrm>
          <a:off x="1838002" y="680"/>
          <a:ext cx="4405989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DIDEROT, Denis. </a:t>
          </a:r>
          <a:r>
            <a:rPr lang="cs-CZ" sz="1500" i="1" kern="1200"/>
            <a:t>Herecký paradox</a:t>
          </a:r>
          <a:r>
            <a:rPr lang="cs-CZ" sz="1500" kern="1200"/>
            <a:t>. Olomouc: Votobia, 1997. Malá díla. ISBN 80-719-8187-7.</a:t>
          </a:r>
          <a:endParaRPr lang="en-US" sz="1500" kern="1200"/>
        </a:p>
      </dsp:txBody>
      <dsp:txXfrm>
        <a:off x="1838002" y="680"/>
        <a:ext cx="4405989" cy="1591344"/>
      </dsp:txXfrm>
    </dsp:sp>
    <dsp:sp modelId="{968FE6E4-4B16-4845-A425-913905712FF8}">
      <dsp:nvSpPr>
        <dsp:cNvPr id="0" name=""/>
        <dsp:cNvSpPr/>
      </dsp:nvSpPr>
      <dsp:spPr>
        <a:xfrm>
          <a:off x="0" y="198986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C5235-083C-4F46-AE10-4ADB564D480C}">
      <dsp:nvSpPr>
        <dsp:cNvPr id="0" name=""/>
        <dsp:cNvSpPr/>
      </dsp:nvSpPr>
      <dsp:spPr>
        <a:xfrm>
          <a:off x="481381" y="2347912"/>
          <a:ext cx="875239" cy="8752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CF25E0-9CCE-410F-96A4-56211E4582AF}">
      <dsp:nvSpPr>
        <dsp:cNvPr id="0" name=""/>
        <dsp:cNvSpPr/>
      </dsp:nvSpPr>
      <dsp:spPr>
        <a:xfrm>
          <a:off x="1838002" y="1989860"/>
          <a:ext cx="4405989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STANISLAVSKIJ, Konstantin Sergejevič. </a:t>
          </a:r>
          <a:r>
            <a:rPr lang="cs-CZ" sz="1500" i="1" kern="1200"/>
            <a:t>Moje výchova k herectví</a:t>
          </a:r>
          <a:r>
            <a:rPr lang="cs-CZ" sz="1500" kern="1200"/>
            <a:t>. Praha: Orbis, 1954. Knihovna divadelní tvorby. ISBN 231070053862.</a:t>
          </a:r>
          <a:endParaRPr lang="en-US" sz="1500" kern="1200"/>
        </a:p>
      </dsp:txBody>
      <dsp:txXfrm>
        <a:off x="1838002" y="1989860"/>
        <a:ext cx="4405989" cy="1591344"/>
      </dsp:txXfrm>
    </dsp:sp>
    <dsp:sp modelId="{F12DA251-A16F-4EBE-9059-18815DBA3384}">
      <dsp:nvSpPr>
        <dsp:cNvPr id="0" name=""/>
        <dsp:cNvSpPr/>
      </dsp:nvSpPr>
      <dsp:spPr>
        <a:xfrm>
          <a:off x="0" y="397904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5D5560-BEBA-4D38-A688-BA78589FE56F}">
      <dsp:nvSpPr>
        <dsp:cNvPr id="0" name=""/>
        <dsp:cNvSpPr/>
      </dsp:nvSpPr>
      <dsp:spPr>
        <a:xfrm>
          <a:off x="481381" y="4337093"/>
          <a:ext cx="875239" cy="875239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2718CD-2B09-45C4-AB05-B6EC2222BEE7}">
      <dsp:nvSpPr>
        <dsp:cNvPr id="0" name=""/>
        <dsp:cNvSpPr/>
      </dsp:nvSpPr>
      <dsp:spPr>
        <a:xfrm>
          <a:off x="1838002" y="3979040"/>
          <a:ext cx="4405989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VOSTRÝ, Jaroslav. </a:t>
          </a:r>
          <a:r>
            <a:rPr lang="cs-CZ" sz="1500" i="1" kern="1200"/>
            <a:t>Stanislavského objev herecké kreativity a jeho sociokulturní souvislosti</a:t>
          </a:r>
          <a:r>
            <a:rPr lang="cs-CZ" sz="1500" kern="1200"/>
            <a:t>. V Praze: KANT - Karel Kerlický pro AMU, 2018. Disk (Akademie múzických umění v Praze). ISBN 978-80-7437-261-2.</a:t>
          </a:r>
          <a:endParaRPr lang="en-US" sz="1500" kern="1200"/>
        </a:p>
      </dsp:txBody>
      <dsp:txXfrm>
        <a:off x="1838002" y="3979040"/>
        <a:ext cx="4405989" cy="1591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62164E-4528-40DB-BC26-D6DDE216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F30007FA-C6A2-43A0-8045-7016AEF81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F12B2E-A3C7-412C-AEC9-697B4C7C1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865974"/>
            <a:ext cx="8676222" cy="3643822"/>
          </a:xfrm>
        </p:spPr>
        <p:txBody>
          <a:bodyPr anchor="ctr">
            <a:normAutofit/>
          </a:bodyPr>
          <a:lstStyle/>
          <a:p>
            <a:r>
              <a:rPr lang="cs-CZ" sz="6600"/>
              <a:t>Herecký paradox podle Práce herce na sobě </a:t>
            </a:r>
          </a:p>
        </p:txBody>
      </p:sp>
    </p:spTree>
    <p:extLst>
      <p:ext uri="{BB962C8B-B14F-4D97-AF65-F5344CB8AC3E}">
        <p14:creationId xmlns:p14="http://schemas.microsoft.com/office/powerpoint/2010/main" val="3944051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onstantin Sergejevič Stanislavskij – Wikipedie">
            <a:extLst>
              <a:ext uri="{FF2B5EF4-FFF2-40B4-BE49-F238E27FC236}">
                <a16:creationId xmlns:a16="http://schemas.microsoft.com/office/drawing/2014/main" id="{A708E6B3-73D6-43A4-8FB7-363921B0B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679"/>
          <a:stretch/>
        </p:blipFill>
        <p:spPr bwMode="auto">
          <a:xfrm>
            <a:off x="20" y="10"/>
            <a:ext cx="61023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enis Diderot – Wikipedie">
            <a:extLst>
              <a:ext uri="{FF2B5EF4-FFF2-40B4-BE49-F238E27FC236}">
                <a16:creationId xmlns:a16="http://schemas.microsoft.com/office/drawing/2014/main" id="{90E7CA34-F839-4893-A55E-7ACDE26390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816"/>
          <a:stretch/>
        </p:blipFill>
        <p:spPr bwMode="auto">
          <a:xfrm>
            <a:off x="6102417" y="10"/>
            <a:ext cx="610241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otivace">
            <a:hlinkClick r:id="" action="ppaction://media"/>
            <a:extLst>
              <a:ext uri="{FF2B5EF4-FFF2-40B4-BE49-F238E27FC236}">
                <a16:creationId xmlns:a16="http://schemas.microsoft.com/office/drawing/2014/main" id="{9AE0E5A0-6E7F-4654-B515-978B7A112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8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BBD3ED2-B0E6-45A2-ABD5-ECF31BC37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D2D1E8-4ABF-4B6B-B39D-40B080B61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160" y="0"/>
            <a:ext cx="9369421" cy="6857999"/>
          </a:xfrm>
          <a:prstGeom prst="rect">
            <a:avLst/>
          </a:prstGeom>
          <a:gradFill flip="none" rotWithShape="1">
            <a:gsLst>
              <a:gs pos="10000">
                <a:schemeClr val="bg2">
                  <a:lumMod val="60000"/>
                  <a:lumOff val="40000"/>
                  <a:alpha val="40000"/>
                </a:schemeClr>
              </a:gs>
              <a:gs pos="70000">
                <a:schemeClr val="bg2">
                  <a:alpha val="0"/>
                </a:schemeClr>
              </a:gs>
              <a:gs pos="0">
                <a:schemeClr val="bg2">
                  <a:lumMod val="40000"/>
                  <a:lumOff val="6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BC7AB4B5-66A5-48D1-BD88-C60A16ED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88489" cy="6858002"/>
          </a:xfrm>
          <a:custGeom>
            <a:avLst/>
            <a:gdLst>
              <a:gd name="connsiteX0" fmla="*/ 0 w 6088489"/>
              <a:gd name="connsiteY0" fmla="*/ 0 h 6858002"/>
              <a:gd name="connsiteX1" fmla="*/ 3563332 w 6088489"/>
              <a:gd name="connsiteY1" fmla="*/ 0 h 6858002"/>
              <a:gd name="connsiteX2" fmla="*/ 3563332 w 6088489"/>
              <a:gd name="connsiteY2" fmla="*/ 3 h 6858002"/>
              <a:gd name="connsiteX3" fmla="*/ 5842099 w 6088489"/>
              <a:gd name="connsiteY3" fmla="*/ 3 h 6858002"/>
              <a:gd name="connsiteX4" fmla="*/ 5842099 w 6088489"/>
              <a:gd name="connsiteY4" fmla="*/ 4 h 6858002"/>
              <a:gd name="connsiteX5" fmla="*/ 5835346 w 6088489"/>
              <a:gd name="connsiteY5" fmla="*/ 4 h 6858002"/>
              <a:gd name="connsiteX6" fmla="*/ 5841229 w 6088489"/>
              <a:gd name="connsiteY6" fmla="*/ 40466 h 6858002"/>
              <a:gd name="connsiteX7" fmla="*/ 5858543 w 6088489"/>
              <a:gd name="connsiteY7" fmla="*/ 159110 h 6858002"/>
              <a:gd name="connsiteX8" fmla="*/ 5870645 w 6088489"/>
              <a:gd name="connsiteY8" fmla="*/ 245521 h 6858002"/>
              <a:gd name="connsiteX9" fmla="*/ 5883420 w 6088489"/>
              <a:gd name="connsiteY9" fmla="*/ 348391 h 6858002"/>
              <a:gd name="connsiteX10" fmla="*/ 5898716 w 6088489"/>
              <a:gd name="connsiteY10" fmla="*/ 470463 h 6858002"/>
              <a:gd name="connsiteX11" fmla="*/ 5914853 w 6088489"/>
              <a:gd name="connsiteY11" fmla="*/ 605566 h 6858002"/>
              <a:gd name="connsiteX12" fmla="*/ 5931830 w 6088489"/>
              <a:gd name="connsiteY12" fmla="*/ 757813 h 6858002"/>
              <a:gd name="connsiteX13" fmla="*/ 5949815 w 6088489"/>
              <a:gd name="connsiteY13" fmla="*/ 923777 h 6858002"/>
              <a:gd name="connsiteX14" fmla="*/ 5967801 w 6088489"/>
              <a:gd name="connsiteY14" fmla="*/ 1104142 h 6858002"/>
              <a:gd name="connsiteX15" fmla="*/ 5986122 w 6088489"/>
              <a:gd name="connsiteY15" fmla="*/ 1296166 h 6858002"/>
              <a:gd name="connsiteX16" fmla="*/ 6003099 w 6088489"/>
              <a:gd name="connsiteY16" fmla="*/ 1503278 h 6858002"/>
              <a:gd name="connsiteX17" fmla="*/ 6019404 w 6088489"/>
              <a:gd name="connsiteY17" fmla="*/ 1719991 h 6858002"/>
              <a:gd name="connsiteX18" fmla="*/ 6034196 w 6088489"/>
              <a:gd name="connsiteY18" fmla="*/ 1949048 h 6858002"/>
              <a:gd name="connsiteX19" fmla="*/ 6048315 w 6088489"/>
              <a:gd name="connsiteY19" fmla="*/ 2187706 h 6858002"/>
              <a:gd name="connsiteX20" fmla="*/ 6061595 w 6088489"/>
              <a:gd name="connsiteY20" fmla="*/ 2436652 h 6858002"/>
              <a:gd name="connsiteX21" fmla="*/ 6066301 w 6088489"/>
              <a:gd name="connsiteY21" fmla="*/ 2564211 h 6858002"/>
              <a:gd name="connsiteX22" fmla="*/ 6071512 w 6088489"/>
              <a:gd name="connsiteY22" fmla="*/ 2694512 h 6858002"/>
              <a:gd name="connsiteX23" fmla="*/ 6076386 w 6088489"/>
              <a:gd name="connsiteY23" fmla="*/ 2826871 h 6858002"/>
              <a:gd name="connsiteX24" fmla="*/ 6079580 w 6088489"/>
              <a:gd name="connsiteY24" fmla="*/ 2959917 h 6858002"/>
              <a:gd name="connsiteX25" fmla="*/ 6082438 w 6088489"/>
              <a:gd name="connsiteY25" fmla="*/ 3095705 h 6858002"/>
              <a:gd name="connsiteX26" fmla="*/ 6085463 w 6088489"/>
              <a:gd name="connsiteY26" fmla="*/ 3232865 h 6858002"/>
              <a:gd name="connsiteX27" fmla="*/ 6087480 w 6088489"/>
              <a:gd name="connsiteY27" fmla="*/ 3372768 h 6858002"/>
              <a:gd name="connsiteX28" fmla="*/ 6087480 w 6088489"/>
              <a:gd name="connsiteY28" fmla="*/ 3514043 h 6858002"/>
              <a:gd name="connsiteX29" fmla="*/ 6088489 w 6088489"/>
              <a:gd name="connsiteY29" fmla="*/ 3656689 h 6858002"/>
              <a:gd name="connsiteX30" fmla="*/ 6087480 w 6088489"/>
              <a:gd name="connsiteY30" fmla="*/ 3800707 h 6858002"/>
              <a:gd name="connsiteX31" fmla="*/ 6085463 w 6088489"/>
              <a:gd name="connsiteY31" fmla="*/ 3946783 h 6858002"/>
              <a:gd name="connsiteX32" fmla="*/ 6083614 w 6088489"/>
              <a:gd name="connsiteY32" fmla="*/ 4092858 h 6858002"/>
              <a:gd name="connsiteX33" fmla="*/ 6079580 w 6088489"/>
              <a:gd name="connsiteY33" fmla="*/ 4240991 h 6858002"/>
              <a:gd name="connsiteX34" fmla="*/ 6075378 w 6088489"/>
              <a:gd name="connsiteY34" fmla="*/ 4390495 h 6858002"/>
              <a:gd name="connsiteX35" fmla="*/ 6070503 w 6088489"/>
              <a:gd name="connsiteY35" fmla="*/ 4540000 h 6858002"/>
              <a:gd name="connsiteX36" fmla="*/ 6063612 w 6088489"/>
              <a:gd name="connsiteY36" fmla="*/ 4690876 h 6858002"/>
              <a:gd name="connsiteX37" fmla="*/ 6055375 w 6088489"/>
              <a:gd name="connsiteY37" fmla="*/ 4843123 h 6858002"/>
              <a:gd name="connsiteX38" fmla="*/ 6047475 w 6088489"/>
              <a:gd name="connsiteY38" fmla="*/ 4996057 h 6858002"/>
              <a:gd name="connsiteX39" fmla="*/ 6037390 w 6088489"/>
              <a:gd name="connsiteY39" fmla="*/ 5148990 h 6858002"/>
              <a:gd name="connsiteX40" fmla="*/ 6025287 w 6088489"/>
              <a:gd name="connsiteY40" fmla="*/ 5303981 h 6858002"/>
              <a:gd name="connsiteX41" fmla="*/ 6013185 w 6088489"/>
              <a:gd name="connsiteY41" fmla="*/ 5456914 h 6858002"/>
              <a:gd name="connsiteX42" fmla="*/ 5999233 w 6088489"/>
              <a:gd name="connsiteY42" fmla="*/ 5612591 h 6858002"/>
              <a:gd name="connsiteX43" fmla="*/ 5983937 w 6088489"/>
              <a:gd name="connsiteY43" fmla="*/ 5768953 h 6858002"/>
              <a:gd name="connsiteX44" fmla="*/ 5967801 w 6088489"/>
              <a:gd name="connsiteY44" fmla="*/ 5923258 h 6858002"/>
              <a:gd name="connsiteX45" fmla="*/ 5948975 w 6088489"/>
              <a:gd name="connsiteY45" fmla="*/ 6079621 h 6858002"/>
              <a:gd name="connsiteX46" fmla="*/ 5928804 w 6088489"/>
              <a:gd name="connsiteY46" fmla="*/ 6235297 h 6858002"/>
              <a:gd name="connsiteX47" fmla="*/ 5908801 w 6088489"/>
              <a:gd name="connsiteY47" fmla="*/ 6391660 h 6858002"/>
              <a:gd name="connsiteX48" fmla="*/ 5885437 w 6088489"/>
              <a:gd name="connsiteY48" fmla="*/ 6547336 h 6858002"/>
              <a:gd name="connsiteX49" fmla="*/ 5861568 w 6088489"/>
              <a:gd name="connsiteY49" fmla="*/ 6702327 h 6858002"/>
              <a:gd name="connsiteX50" fmla="*/ 5836524 w 6088489"/>
              <a:gd name="connsiteY50" fmla="*/ 6858002 h 6858002"/>
              <a:gd name="connsiteX51" fmla="*/ 3563332 w 6088489"/>
              <a:gd name="connsiteY51" fmla="*/ 6858002 h 6858002"/>
              <a:gd name="connsiteX52" fmla="*/ 1223490 w 6088489"/>
              <a:gd name="connsiteY52" fmla="*/ 6858002 h 6858002"/>
              <a:gd name="connsiteX53" fmla="*/ 0 w 6088489"/>
              <a:gd name="connsiteY5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88489" h="6858002">
                <a:moveTo>
                  <a:pt x="0" y="0"/>
                </a:moveTo>
                <a:lnTo>
                  <a:pt x="3563332" y="0"/>
                </a:lnTo>
                <a:lnTo>
                  <a:pt x="3563332" y="3"/>
                </a:lnTo>
                <a:lnTo>
                  <a:pt x="5842099" y="3"/>
                </a:lnTo>
                <a:lnTo>
                  <a:pt x="5842099" y="4"/>
                </a:lnTo>
                <a:lnTo>
                  <a:pt x="5835346" y="4"/>
                </a:lnTo>
                <a:lnTo>
                  <a:pt x="5841229" y="40466"/>
                </a:lnTo>
                <a:lnTo>
                  <a:pt x="5858543" y="159110"/>
                </a:lnTo>
                <a:lnTo>
                  <a:pt x="5870645" y="245521"/>
                </a:lnTo>
                <a:lnTo>
                  <a:pt x="5883420" y="348391"/>
                </a:lnTo>
                <a:lnTo>
                  <a:pt x="5898716" y="470463"/>
                </a:lnTo>
                <a:lnTo>
                  <a:pt x="5914853" y="605566"/>
                </a:lnTo>
                <a:lnTo>
                  <a:pt x="5931830" y="757813"/>
                </a:lnTo>
                <a:lnTo>
                  <a:pt x="5949815" y="923777"/>
                </a:lnTo>
                <a:lnTo>
                  <a:pt x="5967801" y="1104142"/>
                </a:lnTo>
                <a:lnTo>
                  <a:pt x="5986122" y="1296166"/>
                </a:lnTo>
                <a:lnTo>
                  <a:pt x="6003099" y="1503278"/>
                </a:lnTo>
                <a:lnTo>
                  <a:pt x="6019404" y="1719991"/>
                </a:lnTo>
                <a:lnTo>
                  <a:pt x="6034196" y="1949048"/>
                </a:lnTo>
                <a:lnTo>
                  <a:pt x="6048315" y="2187706"/>
                </a:lnTo>
                <a:lnTo>
                  <a:pt x="6061595" y="2436652"/>
                </a:lnTo>
                <a:lnTo>
                  <a:pt x="6066301" y="2564211"/>
                </a:lnTo>
                <a:lnTo>
                  <a:pt x="6071512" y="2694512"/>
                </a:lnTo>
                <a:lnTo>
                  <a:pt x="6076386" y="2826871"/>
                </a:lnTo>
                <a:lnTo>
                  <a:pt x="6079580" y="2959917"/>
                </a:lnTo>
                <a:lnTo>
                  <a:pt x="6082438" y="3095705"/>
                </a:lnTo>
                <a:lnTo>
                  <a:pt x="6085463" y="3232865"/>
                </a:lnTo>
                <a:lnTo>
                  <a:pt x="6087480" y="3372768"/>
                </a:lnTo>
                <a:lnTo>
                  <a:pt x="6087480" y="3514043"/>
                </a:lnTo>
                <a:lnTo>
                  <a:pt x="6088489" y="3656689"/>
                </a:lnTo>
                <a:lnTo>
                  <a:pt x="6087480" y="3800707"/>
                </a:lnTo>
                <a:lnTo>
                  <a:pt x="6085463" y="3946783"/>
                </a:lnTo>
                <a:lnTo>
                  <a:pt x="6083614" y="4092858"/>
                </a:lnTo>
                <a:lnTo>
                  <a:pt x="6079580" y="4240991"/>
                </a:lnTo>
                <a:lnTo>
                  <a:pt x="6075378" y="4390495"/>
                </a:lnTo>
                <a:lnTo>
                  <a:pt x="6070503" y="4540000"/>
                </a:lnTo>
                <a:lnTo>
                  <a:pt x="6063612" y="4690876"/>
                </a:lnTo>
                <a:lnTo>
                  <a:pt x="6055375" y="4843123"/>
                </a:lnTo>
                <a:lnTo>
                  <a:pt x="6047475" y="4996057"/>
                </a:lnTo>
                <a:lnTo>
                  <a:pt x="6037390" y="5148990"/>
                </a:lnTo>
                <a:lnTo>
                  <a:pt x="6025287" y="5303981"/>
                </a:lnTo>
                <a:lnTo>
                  <a:pt x="6013185" y="5456914"/>
                </a:lnTo>
                <a:lnTo>
                  <a:pt x="5999233" y="5612591"/>
                </a:lnTo>
                <a:lnTo>
                  <a:pt x="5983937" y="5768953"/>
                </a:lnTo>
                <a:lnTo>
                  <a:pt x="5967801" y="5923258"/>
                </a:lnTo>
                <a:lnTo>
                  <a:pt x="5948975" y="6079621"/>
                </a:lnTo>
                <a:lnTo>
                  <a:pt x="5928804" y="6235297"/>
                </a:lnTo>
                <a:lnTo>
                  <a:pt x="5908801" y="6391660"/>
                </a:lnTo>
                <a:lnTo>
                  <a:pt x="5885437" y="6547336"/>
                </a:lnTo>
                <a:lnTo>
                  <a:pt x="5861568" y="6702327"/>
                </a:lnTo>
                <a:lnTo>
                  <a:pt x="5836524" y="6858002"/>
                </a:lnTo>
                <a:lnTo>
                  <a:pt x="3563332" y="6858002"/>
                </a:lnTo>
                <a:lnTo>
                  <a:pt x="1223490" y="6858002"/>
                </a:lnTo>
                <a:lnTo>
                  <a:pt x="0" y="6858002"/>
                </a:lnTo>
                <a:close/>
              </a:path>
            </a:pathLst>
          </a:custGeom>
          <a:ln w="44450">
            <a:gradFill>
              <a:gsLst>
                <a:gs pos="500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254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835460-4EF3-47A8-8799-D65671F1C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2" y="643467"/>
            <a:ext cx="4340023" cy="5571064"/>
          </a:xfrm>
        </p:spPr>
        <p:txBody>
          <a:bodyPr anchor="ctr">
            <a:normAutofit/>
          </a:bodyPr>
          <a:lstStyle/>
          <a:p>
            <a:r>
              <a:rPr lang="cs-CZ" sz="4400"/>
              <a:t>Herecký paradox</a:t>
            </a:r>
          </a:p>
        </p:txBody>
      </p:sp>
      <p:sp>
        <p:nvSpPr>
          <p:cNvPr id="24" name="Zástupný obsah 2">
            <a:extLst>
              <a:ext uri="{FF2B5EF4-FFF2-40B4-BE49-F238E27FC236}">
                <a16:creationId xmlns:a16="http://schemas.microsoft.com/office/drawing/2014/main" id="{521F1D07-1705-42EA-82DD-42AEB6C8B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8499" y="643467"/>
            <a:ext cx="4521480" cy="5571064"/>
          </a:xfrm>
        </p:spPr>
        <p:txBody>
          <a:bodyPr>
            <a:normAutofit/>
          </a:bodyPr>
          <a:lstStyle/>
          <a:p>
            <a:r>
              <a:rPr lang="cs-CZ" dirty="0"/>
              <a:t>Denis Diderot</a:t>
            </a:r>
          </a:p>
          <a:p>
            <a:r>
              <a:rPr lang="cs-CZ" dirty="0"/>
              <a:t>1770 první verze</a:t>
            </a:r>
          </a:p>
          <a:p>
            <a:r>
              <a:rPr lang="cs-CZ" dirty="0"/>
              <a:t>Více verzí</a:t>
            </a:r>
          </a:p>
          <a:p>
            <a:r>
              <a:rPr lang="cs-CZ" dirty="0"/>
              <a:t>Vydaný po smrti autora</a:t>
            </a:r>
          </a:p>
          <a:p>
            <a:r>
              <a:rPr lang="cs-CZ" dirty="0"/>
              <a:t>Forma dialogu</a:t>
            </a:r>
          </a:p>
          <a:p>
            <a:r>
              <a:rPr lang="cs-CZ" dirty="0"/>
              <a:t>Myšlenky o herectví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820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BD3ED2-B0E6-45A2-ABD5-ECF31BC37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D2D1E8-4ABF-4B6B-B39D-40B080B61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160" y="0"/>
            <a:ext cx="9369421" cy="6857999"/>
          </a:xfrm>
          <a:prstGeom prst="rect">
            <a:avLst/>
          </a:prstGeom>
          <a:gradFill flip="none" rotWithShape="1">
            <a:gsLst>
              <a:gs pos="10000">
                <a:schemeClr val="bg2">
                  <a:lumMod val="60000"/>
                  <a:lumOff val="40000"/>
                  <a:alpha val="40000"/>
                </a:schemeClr>
              </a:gs>
              <a:gs pos="70000">
                <a:schemeClr val="bg2">
                  <a:alpha val="0"/>
                </a:schemeClr>
              </a:gs>
              <a:gs pos="0">
                <a:schemeClr val="bg2">
                  <a:lumMod val="40000"/>
                  <a:lumOff val="6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BC7AB4B5-66A5-48D1-BD88-C60A16ED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88489" cy="6858002"/>
          </a:xfrm>
          <a:custGeom>
            <a:avLst/>
            <a:gdLst>
              <a:gd name="connsiteX0" fmla="*/ 0 w 6088489"/>
              <a:gd name="connsiteY0" fmla="*/ 0 h 6858002"/>
              <a:gd name="connsiteX1" fmla="*/ 3563332 w 6088489"/>
              <a:gd name="connsiteY1" fmla="*/ 0 h 6858002"/>
              <a:gd name="connsiteX2" fmla="*/ 3563332 w 6088489"/>
              <a:gd name="connsiteY2" fmla="*/ 3 h 6858002"/>
              <a:gd name="connsiteX3" fmla="*/ 5842099 w 6088489"/>
              <a:gd name="connsiteY3" fmla="*/ 3 h 6858002"/>
              <a:gd name="connsiteX4" fmla="*/ 5842099 w 6088489"/>
              <a:gd name="connsiteY4" fmla="*/ 4 h 6858002"/>
              <a:gd name="connsiteX5" fmla="*/ 5835346 w 6088489"/>
              <a:gd name="connsiteY5" fmla="*/ 4 h 6858002"/>
              <a:gd name="connsiteX6" fmla="*/ 5841229 w 6088489"/>
              <a:gd name="connsiteY6" fmla="*/ 40466 h 6858002"/>
              <a:gd name="connsiteX7" fmla="*/ 5858543 w 6088489"/>
              <a:gd name="connsiteY7" fmla="*/ 159110 h 6858002"/>
              <a:gd name="connsiteX8" fmla="*/ 5870645 w 6088489"/>
              <a:gd name="connsiteY8" fmla="*/ 245521 h 6858002"/>
              <a:gd name="connsiteX9" fmla="*/ 5883420 w 6088489"/>
              <a:gd name="connsiteY9" fmla="*/ 348391 h 6858002"/>
              <a:gd name="connsiteX10" fmla="*/ 5898716 w 6088489"/>
              <a:gd name="connsiteY10" fmla="*/ 470463 h 6858002"/>
              <a:gd name="connsiteX11" fmla="*/ 5914853 w 6088489"/>
              <a:gd name="connsiteY11" fmla="*/ 605566 h 6858002"/>
              <a:gd name="connsiteX12" fmla="*/ 5931830 w 6088489"/>
              <a:gd name="connsiteY12" fmla="*/ 757813 h 6858002"/>
              <a:gd name="connsiteX13" fmla="*/ 5949815 w 6088489"/>
              <a:gd name="connsiteY13" fmla="*/ 923777 h 6858002"/>
              <a:gd name="connsiteX14" fmla="*/ 5967801 w 6088489"/>
              <a:gd name="connsiteY14" fmla="*/ 1104142 h 6858002"/>
              <a:gd name="connsiteX15" fmla="*/ 5986122 w 6088489"/>
              <a:gd name="connsiteY15" fmla="*/ 1296166 h 6858002"/>
              <a:gd name="connsiteX16" fmla="*/ 6003099 w 6088489"/>
              <a:gd name="connsiteY16" fmla="*/ 1503278 h 6858002"/>
              <a:gd name="connsiteX17" fmla="*/ 6019404 w 6088489"/>
              <a:gd name="connsiteY17" fmla="*/ 1719991 h 6858002"/>
              <a:gd name="connsiteX18" fmla="*/ 6034196 w 6088489"/>
              <a:gd name="connsiteY18" fmla="*/ 1949048 h 6858002"/>
              <a:gd name="connsiteX19" fmla="*/ 6048315 w 6088489"/>
              <a:gd name="connsiteY19" fmla="*/ 2187706 h 6858002"/>
              <a:gd name="connsiteX20" fmla="*/ 6061595 w 6088489"/>
              <a:gd name="connsiteY20" fmla="*/ 2436652 h 6858002"/>
              <a:gd name="connsiteX21" fmla="*/ 6066301 w 6088489"/>
              <a:gd name="connsiteY21" fmla="*/ 2564211 h 6858002"/>
              <a:gd name="connsiteX22" fmla="*/ 6071512 w 6088489"/>
              <a:gd name="connsiteY22" fmla="*/ 2694512 h 6858002"/>
              <a:gd name="connsiteX23" fmla="*/ 6076386 w 6088489"/>
              <a:gd name="connsiteY23" fmla="*/ 2826871 h 6858002"/>
              <a:gd name="connsiteX24" fmla="*/ 6079580 w 6088489"/>
              <a:gd name="connsiteY24" fmla="*/ 2959917 h 6858002"/>
              <a:gd name="connsiteX25" fmla="*/ 6082438 w 6088489"/>
              <a:gd name="connsiteY25" fmla="*/ 3095705 h 6858002"/>
              <a:gd name="connsiteX26" fmla="*/ 6085463 w 6088489"/>
              <a:gd name="connsiteY26" fmla="*/ 3232865 h 6858002"/>
              <a:gd name="connsiteX27" fmla="*/ 6087480 w 6088489"/>
              <a:gd name="connsiteY27" fmla="*/ 3372768 h 6858002"/>
              <a:gd name="connsiteX28" fmla="*/ 6087480 w 6088489"/>
              <a:gd name="connsiteY28" fmla="*/ 3514043 h 6858002"/>
              <a:gd name="connsiteX29" fmla="*/ 6088489 w 6088489"/>
              <a:gd name="connsiteY29" fmla="*/ 3656689 h 6858002"/>
              <a:gd name="connsiteX30" fmla="*/ 6087480 w 6088489"/>
              <a:gd name="connsiteY30" fmla="*/ 3800707 h 6858002"/>
              <a:gd name="connsiteX31" fmla="*/ 6085463 w 6088489"/>
              <a:gd name="connsiteY31" fmla="*/ 3946783 h 6858002"/>
              <a:gd name="connsiteX32" fmla="*/ 6083614 w 6088489"/>
              <a:gd name="connsiteY32" fmla="*/ 4092858 h 6858002"/>
              <a:gd name="connsiteX33" fmla="*/ 6079580 w 6088489"/>
              <a:gd name="connsiteY33" fmla="*/ 4240991 h 6858002"/>
              <a:gd name="connsiteX34" fmla="*/ 6075378 w 6088489"/>
              <a:gd name="connsiteY34" fmla="*/ 4390495 h 6858002"/>
              <a:gd name="connsiteX35" fmla="*/ 6070503 w 6088489"/>
              <a:gd name="connsiteY35" fmla="*/ 4540000 h 6858002"/>
              <a:gd name="connsiteX36" fmla="*/ 6063612 w 6088489"/>
              <a:gd name="connsiteY36" fmla="*/ 4690876 h 6858002"/>
              <a:gd name="connsiteX37" fmla="*/ 6055375 w 6088489"/>
              <a:gd name="connsiteY37" fmla="*/ 4843123 h 6858002"/>
              <a:gd name="connsiteX38" fmla="*/ 6047475 w 6088489"/>
              <a:gd name="connsiteY38" fmla="*/ 4996057 h 6858002"/>
              <a:gd name="connsiteX39" fmla="*/ 6037390 w 6088489"/>
              <a:gd name="connsiteY39" fmla="*/ 5148990 h 6858002"/>
              <a:gd name="connsiteX40" fmla="*/ 6025287 w 6088489"/>
              <a:gd name="connsiteY40" fmla="*/ 5303981 h 6858002"/>
              <a:gd name="connsiteX41" fmla="*/ 6013185 w 6088489"/>
              <a:gd name="connsiteY41" fmla="*/ 5456914 h 6858002"/>
              <a:gd name="connsiteX42" fmla="*/ 5999233 w 6088489"/>
              <a:gd name="connsiteY42" fmla="*/ 5612591 h 6858002"/>
              <a:gd name="connsiteX43" fmla="*/ 5983937 w 6088489"/>
              <a:gd name="connsiteY43" fmla="*/ 5768953 h 6858002"/>
              <a:gd name="connsiteX44" fmla="*/ 5967801 w 6088489"/>
              <a:gd name="connsiteY44" fmla="*/ 5923258 h 6858002"/>
              <a:gd name="connsiteX45" fmla="*/ 5948975 w 6088489"/>
              <a:gd name="connsiteY45" fmla="*/ 6079621 h 6858002"/>
              <a:gd name="connsiteX46" fmla="*/ 5928804 w 6088489"/>
              <a:gd name="connsiteY46" fmla="*/ 6235297 h 6858002"/>
              <a:gd name="connsiteX47" fmla="*/ 5908801 w 6088489"/>
              <a:gd name="connsiteY47" fmla="*/ 6391660 h 6858002"/>
              <a:gd name="connsiteX48" fmla="*/ 5885437 w 6088489"/>
              <a:gd name="connsiteY48" fmla="*/ 6547336 h 6858002"/>
              <a:gd name="connsiteX49" fmla="*/ 5861568 w 6088489"/>
              <a:gd name="connsiteY49" fmla="*/ 6702327 h 6858002"/>
              <a:gd name="connsiteX50" fmla="*/ 5836524 w 6088489"/>
              <a:gd name="connsiteY50" fmla="*/ 6858002 h 6858002"/>
              <a:gd name="connsiteX51" fmla="*/ 3563332 w 6088489"/>
              <a:gd name="connsiteY51" fmla="*/ 6858002 h 6858002"/>
              <a:gd name="connsiteX52" fmla="*/ 1223490 w 6088489"/>
              <a:gd name="connsiteY52" fmla="*/ 6858002 h 6858002"/>
              <a:gd name="connsiteX53" fmla="*/ 0 w 6088489"/>
              <a:gd name="connsiteY5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88489" h="6858002">
                <a:moveTo>
                  <a:pt x="0" y="0"/>
                </a:moveTo>
                <a:lnTo>
                  <a:pt x="3563332" y="0"/>
                </a:lnTo>
                <a:lnTo>
                  <a:pt x="3563332" y="3"/>
                </a:lnTo>
                <a:lnTo>
                  <a:pt x="5842099" y="3"/>
                </a:lnTo>
                <a:lnTo>
                  <a:pt x="5842099" y="4"/>
                </a:lnTo>
                <a:lnTo>
                  <a:pt x="5835346" y="4"/>
                </a:lnTo>
                <a:lnTo>
                  <a:pt x="5841229" y="40466"/>
                </a:lnTo>
                <a:lnTo>
                  <a:pt x="5858543" y="159110"/>
                </a:lnTo>
                <a:lnTo>
                  <a:pt x="5870645" y="245521"/>
                </a:lnTo>
                <a:lnTo>
                  <a:pt x="5883420" y="348391"/>
                </a:lnTo>
                <a:lnTo>
                  <a:pt x="5898716" y="470463"/>
                </a:lnTo>
                <a:lnTo>
                  <a:pt x="5914853" y="605566"/>
                </a:lnTo>
                <a:lnTo>
                  <a:pt x="5931830" y="757813"/>
                </a:lnTo>
                <a:lnTo>
                  <a:pt x="5949815" y="923777"/>
                </a:lnTo>
                <a:lnTo>
                  <a:pt x="5967801" y="1104142"/>
                </a:lnTo>
                <a:lnTo>
                  <a:pt x="5986122" y="1296166"/>
                </a:lnTo>
                <a:lnTo>
                  <a:pt x="6003099" y="1503278"/>
                </a:lnTo>
                <a:lnTo>
                  <a:pt x="6019404" y="1719991"/>
                </a:lnTo>
                <a:lnTo>
                  <a:pt x="6034196" y="1949048"/>
                </a:lnTo>
                <a:lnTo>
                  <a:pt x="6048315" y="2187706"/>
                </a:lnTo>
                <a:lnTo>
                  <a:pt x="6061595" y="2436652"/>
                </a:lnTo>
                <a:lnTo>
                  <a:pt x="6066301" y="2564211"/>
                </a:lnTo>
                <a:lnTo>
                  <a:pt x="6071512" y="2694512"/>
                </a:lnTo>
                <a:lnTo>
                  <a:pt x="6076386" y="2826871"/>
                </a:lnTo>
                <a:lnTo>
                  <a:pt x="6079580" y="2959917"/>
                </a:lnTo>
                <a:lnTo>
                  <a:pt x="6082438" y="3095705"/>
                </a:lnTo>
                <a:lnTo>
                  <a:pt x="6085463" y="3232865"/>
                </a:lnTo>
                <a:lnTo>
                  <a:pt x="6087480" y="3372768"/>
                </a:lnTo>
                <a:lnTo>
                  <a:pt x="6087480" y="3514043"/>
                </a:lnTo>
                <a:lnTo>
                  <a:pt x="6088489" y="3656689"/>
                </a:lnTo>
                <a:lnTo>
                  <a:pt x="6087480" y="3800707"/>
                </a:lnTo>
                <a:lnTo>
                  <a:pt x="6085463" y="3946783"/>
                </a:lnTo>
                <a:lnTo>
                  <a:pt x="6083614" y="4092858"/>
                </a:lnTo>
                <a:lnTo>
                  <a:pt x="6079580" y="4240991"/>
                </a:lnTo>
                <a:lnTo>
                  <a:pt x="6075378" y="4390495"/>
                </a:lnTo>
                <a:lnTo>
                  <a:pt x="6070503" y="4540000"/>
                </a:lnTo>
                <a:lnTo>
                  <a:pt x="6063612" y="4690876"/>
                </a:lnTo>
                <a:lnTo>
                  <a:pt x="6055375" y="4843123"/>
                </a:lnTo>
                <a:lnTo>
                  <a:pt x="6047475" y="4996057"/>
                </a:lnTo>
                <a:lnTo>
                  <a:pt x="6037390" y="5148990"/>
                </a:lnTo>
                <a:lnTo>
                  <a:pt x="6025287" y="5303981"/>
                </a:lnTo>
                <a:lnTo>
                  <a:pt x="6013185" y="5456914"/>
                </a:lnTo>
                <a:lnTo>
                  <a:pt x="5999233" y="5612591"/>
                </a:lnTo>
                <a:lnTo>
                  <a:pt x="5983937" y="5768953"/>
                </a:lnTo>
                <a:lnTo>
                  <a:pt x="5967801" y="5923258"/>
                </a:lnTo>
                <a:lnTo>
                  <a:pt x="5948975" y="6079621"/>
                </a:lnTo>
                <a:lnTo>
                  <a:pt x="5928804" y="6235297"/>
                </a:lnTo>
                <a:lnTo>
                  <a:pt x="5908801" y="6391660"/>
                </a:lnTo>
                <a:lnTo>
                  <a:pt x="5885437" y="6547336"/>
                </a:lnTo>
                <a:lnTo>
                  <a:pt x="5861568" y="6702327"/>
                </a:lnTo>
                <a:lnTo>
                  <a:pt x="5836524" y="6858002"/>
                </a:lnTo>
                <a:lnTo>
                  <a:pt x="3563332" y="6858002"/>
                </a:lnTo>
                <a:lnTo>
                  <a:pt x="1223490" y="6858002"/>
                </a:lnTo>
                <a:lnTo>
                  <a:pt x="0" y="6858002"/>
                </a:lnTo>
                <a:close/>
              </a:path>
            </a:pathLst>
          </a:custGeom>
          <a:ln w="44450">
            <a:gradFill>
              <a:gsLst>
                <a:gs pos="500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254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573679-2221-473D-87FE-FED16CD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2" y="643467"/>
            <a:ext cx="4340023" cy="5571064"/>
          </a:xfrm>
        </p:spPr>
        <p:txBody>
          <a:bodyPr anchor="ctr">
            <a:normAutofit/>
          </a:bodyPr>
          <a:lstStyle/>
          <a:p>
            <a:r>
              <a:rPr lang="cs-CZ" sz="4400"/>
              <a:t>Herecký paradox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254124-69A3-4546-A97D-D5EC77AAC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8499" y="643467"/>
            <a:ext cx="4521480" cy="5571064"/>
          </a:xfrm>
        </p:spPr>
        <p:txBody>
          <a:bodyPr>
            <a:normAutofit/>
          </a:bodyPr>
          <a:lstStyle/>
          <a:p>
            <a:r>
              <a:rPr lang="cs-CZ" dirty="0"/>
              <a:t>Herec hrající od přírody</a:t>
            </a:r>
          </a:p>
          <a:p>
            <a:r>
              <a:rPr lang="cs-CZ" dirty="0"/>
              <a:t>„Hercovy slzy kanou z mozku“</a:t>
            </a:r>
          </a:p>
          <a:p>
            <a:r>
              <a:rPr lang="cs-CZ" dirty="0"/>
              <a:t>Svalová paměť</a:t>
            </a:r>
          </a:p>
          <a:p>
            <a:r>
              <a:rPr lang="cs-CZ" dirty="0"/>
              <a:t>Pozorování</a:t>
            </a:r>
          </a:p>
          <a:p>
            <a:r>
              <a:rPr lang="cs-CZ" dirty="0"/>
              <a:t>Herečka </a:t>
            </a:r>
            <a:r>
              <a:rPr lang="cs-CZ" dirty="0" err="1"/>
              <a:t>Claironová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F1CFCB-68C4-4968-810E-DA371BC15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7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BD3ED2-B0E6-45A2-ABD5-ECF31BC37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D2D1E8-4ABF-4B6B-B39D-40B080B61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160" y="0"/>
            <a:ext cx="9369421" cy="6857999"/>
          </a:xfrm>
          <a:prstGeom prst="rect">
            <a:avLst/>
          </a:prstGeom>
          <a:gradFill flip="none" rotWithShape="1">
            <a:gsLst>
              <a:gs pos="10000">
                <a:schemeClr val="bg2">
                  <a:lumMod val="60000"/>
                  <a:lumOff val="40000"/>
                  <a:alpha val="40000"/>
                </a:schemeClr>
              </a:gs>
              <a:gs pos="70000">
                <a:schemeClr val="bg2">
                  <a:alpha val="0"/>
                </a:schemeClr>
              </a:gs>
              <a:gs pos="0">
                <a:schemeClr val="bg2">
                  <a:lumMod val="40000"/>
                  <a:lumOff val="6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BC7AB4B5-66A5-48D1-BD88-C60A16ED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88489" cy="6858002"/>
          </a:xfrm>
          <a:custGeom>
            <a:avLst/>
            <a:gdLst>
              <a:gd name="connsiteX0" fmla="*/ 0 w 6088489"/>
              <a:gd name="connsiteY0" fmla="*/ 0 h 6858002"/>
              <a:gd name="connsiteX1" fmla="*/ 3563332 w 6088489"/>
              <a:gd name="connsiteY1" fmla="*/ 0 h 6858002"/>
              <a:gd name="connsiteX2" fmla="*/ 3563332 w 6088489"/>
              <a:gd name="connsiteY2" fmla="*/ 3 h 6858002"/>
              <a:gd name="connsiteX3" fmla="*/ 5842099 w 6088489"/>
              <a:gd name="connsiteY3" fmla="*/ 3 h 6858002"/>
              <a:gd name="connsiteX4" fmla="*/ 5842099 w 6088489"/>
              <a:gd name="connsiteY4" fmla="*/ 4 h 6858002"/>
              <a:gd name="connsiteX5" fmla="*/ 5835346 w 6088489"/>
              <a:gd name="connsiteY5" fmla="*/ 4 h 6858002"/>
              <a:gd name="connsiteX6" fmla="*/ 5841229 w 6088489"/>
              <a:gd name="connsiteY6" fmla="*/ 40466 h 6858002"/>
              <a:gd name="connsiteX7" fmla="*/ 5858543 w 6088489"/>
              <a:gd name="connsiteY7" fmla="*/ 159110 h 6858002"/>
              <a:gd name="connsiteX8" fmla="*/ 5870645 w 6088489"/>
              <a:gd name="connsiteY8" fmla="*/ 245521 h 6858002"/>
              <a:gd name="connsiteX9" fmla="*/ 5883420 w 6088489"/>
              <a:gd name="connsiteY9" fmla="*/ 348391 h 6858002"/>
              <a:gd name="connsiteX10" fmla="*/ 5898716 w 6088489"/>
              <a:gd name="connsiteY10" fmla="*/ 470463 h 6858002"/>
              <a:gd name="connsiteX11" fmla="*/ 5914853 w 6088489"/>
              <a:gd name="connsiteY11" fmla="*/ 605566 h 6858002"/>
              <a:gd name="connsiteX12" fmla="*/ 5931830 w 6088489"/>
              <a:gd name="connsiteY12" fmla="*/ 757813 h 6858002"/>
              <a:gd name="connsiteX13" fmla="*/ 5949815 w 6088489"/>
              <a:gd name="connsiteY13" fmla="*/ 923777 h 6858002"/>
              <a:gd name="connsiteX14" fmla="*/ 5967801 w 6088489"/>
              <a:gd name="connsiteY14" fmla="*/ 1104142 h 6858002"/>
              <a:gd name="connsiteX15" fmla="*/ 5986122 w 6088489"/>
              <a:gd name="connsiteY15" fmla="*/ 1296166 h 6858002"/>
              <a:gd name="connsiteX16" fmla="*/ 6003099 w 6088489"/>
              <a:gd name="connsiteY16" fmla="*/ 1503278 h 6858002"/>
              <a:gd name="connsiteX17" fmla="*/ 6019404 w 6088489"/>
              <a:gd name="connsiteY17" fmla="*/ 1719991 h 6858002"/>
              <a:gd name="connsiteX18" fmla="*/ 6034196 w 6088489"/>
              <a:gd name="connsiteY18" fmla="*/ 1949048 h 6858002"/>
              <a:gd name="connsiteX19" fmla="*/ 6048315 w 6088489"/>
              <a:gd name="connsiteY19" fmla="*/ 2187706 h 6858002"/>
              <a:gd name="connsiteX20" fmla="*/ 6061595 w 6088489"/>
              <a:gd name="connsiteY20" fmla="*/ 2436652 h 6858002"/>
              <a:gd name="connsiteX21" fmla="*/ 6066301 w 6088489"/>
              <a:gd name="connsiteY21" fmla="*/ 2564211 h 6858002"/>
              <a:gd name="connsiteX22" fmla="*/ 6071512 w 6088489"/>
              <a:gd name="connsiteY22" fmla="*/ 2694512 h 6858002"/>
              <a:gd name="connsiteX23" fmla="*/ 6076386 w 6088489"/>
              <a:gd name="connsiteY23" fmla="*/ 2826871 h 6858002"/>
              <a:gd name="connsiteX24" fmla="*/ 6079580 w 6088489"/>
              <a:gd name="connsiteY24" fmla="*/ 2959917 h 6858002"/>
              <a:gd name="connsiteX25" fmla="*/ 6082438 w 6088489"/>
              <a:gd name="connsiteY25" fmla="*/ 3095705 h 6858002"/>
              <a:gd name="connsiteX26" fmla="*/ 6085463 w 6088489"/>
              <a:gd name="connsiteY26" fmla="*/ 3232865 h 6858002"/>
              <a:gd name="connsiteX27" fmla="*/ 6087480 w 6088489"/>
              <a:gd name="connsiteY27" fmla="*/ 3372768 h 6858002"/>
              <a:gd name="connsiteX28" fmla="*/ 6087480 w 6088489"/>
              <a:gd name="connsiteY28" fmla="*/ 3514043 h 6858002"/>
              <a:gd name="connsiteX29" fmla="*/ 6088489 w 6088489"/>
              <a:gd name="connsiteY29" fmla="*/ 3656689 h 6858002"/>
              <a:gd name="connsiteX30" fmla="*/ 6087480 w 6088489"/>
              <a:gd name="connsiteY30" fmla="*/ 3800707 h 6858002"/>
              <a:gd name="connsiteX31" fmla="*/ 6085463 w 6088489"/>
              <a:gd name="connsiteY31" fmla="*/ 3946783 h 6858002"/>
              <a:gd name="connsiteX32" fmla="*/ 6083614 w 6088489"/>
              <a:gd name="connsiteY32" fmla="*/ 4092858 h 6858002"/>
              <a:gd name="connsiteX33" fmla="*/ 6079580 w 6088489"/>
              <a:gd name="connsiteY33" fmla="*/ 4240991 h 6858002"/>
              <a:gd name="connsiteX34" fmla="*/ 6075378 w 6088489"/>
              <a:gd name="connsiteY34" fmla="*/ 4390495 h 6858002"/>
              <a:gd name="connsiteX35" fmla="*/ 6070503 w 6088489"/>
              <a:gd name="connsiteY35" fmla="*/ 4540000 h 6858002"/>
              <a:gd name="connsiteX36" fmla="*/ 6063612 w 6088489"/>
              <a:gd name="connsiteY36" fmla="*/ 4690876 h 6858002"/>
              <a:gd name="connsiteX37" fmla="*/ 6055375 w 6088489"/>
              <a:gd name="connsiteY37" fmla="*/ 4843123 h 6858002"/>
              <a:gd name="connsiteX38" fmla="*/ 6047475 w 6088489"/>
              <a:gd name="connsiteY38" fmla="*/ 4996057 h 6858002"/>
              <a:gd name="connsiteX39" fmla="*/ 6037390 w 6088489"/>
              <a:gd name="connsiteY39" fmla="*/ 5148990 h 6858002"/>
              <a:gd name="connsiteX40" fmla="*/ 6025287 w 6088489"/>
              <a:gd name="connsiteY40" fmla="*/ 5303981 h 6858002"/>
              <a:gd name="connsiteX41" fmla="*/ 6013185 w 6088489"/>
              <a:gd name="connsiteY41" fmla="*/ 5456914 h 6858002"/>
              <a:gd name="connsiteX42" fmla="*/ 5999233 w 6088489"/>
              <a:gd name="connsiteY42" fmla="*/ 5612591 h 6858002"/>
              <a:gd name="connsiteX43" fmla="*/ 5983937 w 6088489"/>
              <a:gd name="connsiteY43" fmla="*/ 5768953 h 6858002"/>
              <a:gd name="connsiteX44" fmla="*/ 5967801 w 6088489"/>
              <a:gd name="connsiteY44" fmla="*/ 5923258 h 6858002"/>
              <a:gd name="connsiteX45" fmla="*/ 5948975 w 6088489"/>
              <a:gd name="connsiteY45" fmla="*/ 6079621 h 6858002"/>
              <a:gd name="connsiteX46" fmla="*/ 5928804 w 6088489"/>
              <a:gd name="connsiteY46" fmla="*/ 6235297 h 6858002"/>
              <a:gd name="connsiteX47" fmla="*/ 5908801 w 6088489"/>
              <a:gd name="connsiteY47" fmla="*/ 6391660 h 6858002"/>
              <a:gd name="connsiteX48" fmla="*/ 5885437 w 6088489"/>
              <a:gd name="connsiteY48" fmla="*/ 6547336 h 6858002"/>
              <a:gd name="connsiteX49" fmla="*/ 5861568 w 6088489"/>
              <a:gd name="connsiteY49" fmla="*/ 6702327 h 6858002"/>
              <a:gd name="connsiteX50" fmla="*/ 5836524 w 6088489"/>
              <a:gd name="connsiteY50" fmla="*/ 6858002 h 6858002"/>
              <a:gd name="connsiteX51" fmla="*/ 3563332 w 6088489"/>
              <a:gd name="connsiteY51" fmla="*/ 6858002 h 6858002"/>
              <a:gd name="connsiteX52" fmla="*/ 1223490 w 6088489"/>
              <a:gd name="connsiteY52" fmla="*/ 6858002 h 6858002"/>
              <a:gd name="connsiteX53" fmla="*/ 0 w 6088489"/>
              <a:gd name="connsiteY5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88489" h="6858002">
                <a:moveTo>
                  <a:pt x="0" y="0"/>
                </a:moveTo>
                <a:lnTo>
                  <a:pt x="3563332" y="0"/>
                </a:lnTo>
                <a:lnTo>
                  <a:pt x="3563332" y="3"/>
                </a:lnTo>
                <a:lnTo>
                  <a:pt x="5842099" y="3"/>
                </a:lnTo>
                <a:lnTo>
                  <a:pt x="5842099" y="4"/>
                </a:lnTo>
                <a:lnTo>
                  <a:pt x="5835346" y="4"/>
                </a:lnTo>
                <a:lnTo>
                  <a:pt x="5841229" y="40466"/>
                </a:lnTo>
                <a:lnTo>
                  <a:pt x="5858543" y="159110"/>
                </a:lnTo>
                <a:lnTo>
                  <a:pt x="5870645" y="245521"/>
                </a:lnTo>
                <a:lnTo>
                  <a:pt x="5883420" y="348391"/>
                </a:lnTo>
                <a:lnTo>
                  <a:pt x="5898716" y="470463"/>
                </a:lnTo>
                <a:lnTo>
                  <a:pt x="5914853" y="605566"/>
                </a:lnTo>
                <a:lnTo>
                  <a:pt x="5931830" y="757813"/>
                </a:lnTo>
                <a:lnTo>
                  <a:pt x="5949815" y="923777"/>
                </a:lnTo>
                <a:lnTo>
                  <a:pt x="5967801" y="1104142"/>
                </a:lnTo>
                <a:lnTo>
                  <a:pt x="5986122" y="1296166"/>
                </a:lnTo>
                <a:lnTo>
                  <a:pt x="6003099" y="1503278"/>
                </a:lnTo>
                <a:lnTo>
                  <a:pt x="6019404" y="1719991"/>
                </a:lnTo>
                <a:lnTo>
                  <a:pt x="6034196" y="1949048"/>
                </a:lnTo>
                <a:lnTo>
                  <a:pt x="6048315" y="2187706"/>
                </a:lnTo>
                <a:lnTo>
                  <a:pt x="6061595" y="2436652"/>
                </a:lnTo>
                <a:lnTo>
                  <a:pt x="6066301" y="2564211"/>
                </a:lnTo>
                <a:lnTo>
                  <a:pt x="6071512" y="2694512"/>
                </a:lnTo>
                <a:lnTo>
                  <a:pt x="6076386" y="2826871"/>
                </a:lnTo>
                <a:lnTo>
                  <a:pt x="6079580" y="2959917"/>
                </a:lnTo>
                <a:lnTo>
                  <a:pt x="6082438" y="3095705"/>
                </a:lnTo>
                <a:lnTo>
                  <a:pt x="6085463" y="3232865"/>
                </a:lnTo>
                <a:lnTo>
                  <a:pt x="6087480" y="3372768"/>
                </a:lnTo>
                <a:lnTo>
                  <a:pt x="6087480" y="3514043"/>
                </a:lnTo>
                <a:lnTo>
                  <a:pt x="6088489" y="3656689"/>
                </a:lnTo>
                <a:lnTo>
                  <a:pt x="6087480" y="3800707"/>
                </a:lnTo>
                <a:lnTo>
                  <a:pt x="6085463" y="3946783"/>
                </a:lnTo>
                <a:lnTo>
                  <a:pt x="6083614" y="4092858"/>
                </a:lnTo>
                <a:lnTo>
                  <a:pt x="6079580" y="4240991"/>
                </a:lnTo>
                <a:lnTo>
                  <a:pt x="6075378" y="4390495"/>
                </a:lnTo>
                <a:lnTo>
                  <a:pt x="6070503" y="4540000"/>
                </a:lnTo>
                <a:lnTo>
                  <a:pt x="6063612" y="4690876"/>
                </a:lnTo>
                <a:lnTo>
                  <a:pt x="6055375" y="4843123"/>
                </a:lnTo>
                <a:lnTo>
                  <a:pt x="6047475" y="4996057"/>
                </a:lnTo>
                <a:lnTo>
                  <a:pt x="6037390" y="5148990"/>
                </a:lnTo>
                <a:lnTo>
                  <a:pt x="6025287" y="5303981"/>
                </a:lnTo>
                <a:lnTo>
                  <a:pt x="6013185" y="5456914"/>
                </a:lnTo>
                <a:lnTo>
                  <a:pt x="5999233" y="5612591"/>
                </a:lnTo>
                <a:lnTo>
                  <a:pt x="5983937" y="5768953"/>
                </a:lnTo>
                <a:lnTo>
                  <a:pt x="5967801" y="5923258"/>
                </a:lnTo>
                <a:lnTo>
                  <a:pt x="5948975" y="6079621"/>
                </a:lnTo>
                <a:lnTo>
                  <a:pt x="5928804" y="6235297"/>
                </a:lnTo>
                <a:lnTo>
                  <a:pt x="5908801" y="6391660"/>
                </a:lnTo>
                <a:lnTo>
                  <a:pt x="5885437" y="6547336"/>
                </a:lnTo>
                <a:lnTo>
                  <a:pt x="5861568" y="6702327"/>
                </a:lnTo>
                <a:lnTo>
                  <a:pt x="5836524" y="6858002"/>
                </a:lnTo>
                <a:lnTo>
                  <a:pt x="3563332" y="6858002"/>
                </a:lnTo>
                <a:lnTo>
                  <a:pt x="1223490" y="6858002"/>
                </a:lnTo>
                <a:lnTo>
                  <a:pt x="0" y="6858002"/>
                </a:lnTo>
                <a:close/>
              </a:path>
            </a:pathLst>
          </a:custGeom>
          <a:ln w="44450">
            <a:gradFill>
              <a:gsLst>
                <a:gs pos="500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254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FCF6D5-F989-4078-B1E9-DBFA1C33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2" y="643467"/>
            <a:ext cx="4340023" cy="5571064"/>
          </a:xfrm>
        </p:spPr>
        <p:txBody>
          <a:bodyPr anchor="ctr">
            <a:normAutofit/>
          </a:bodyPr>
          <a:lstStyle/>
          <a:p>
            <a:r>
              <a:rPr lang="cs-CZ" sz="3700"/>
              <a:t>Představování a Prožívání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4C1D1A-90EB-4913-81C6-BD3AB4580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8499" y="643467"/>
            <a:ext cx="4521480" cy="5571064"/>
          </a:xfrm>
        </p:spPr>
        <p:txBody>
          <a:bodyPr>
            <a:normAutofit/>
          </a:bodyPr>
          <a:lstStyle/>
          <a:p>
            <a:r>
              <a:rPr lang="cs-CZ" dirty="0"/>
              <a:t>Diderot - Teoretik herectví představování</a:t>
            </a:r>
          </a:p>
          <a:p>
            <a:r>
              <a:rPr lang="cs-CZ" dirty="0"/>
              <a:t>Představování – zapamatovaný prožitek během zkoušky</a:t>
            </a:r>
          </a:p>
          <a:p>
            <a:r>
              <a:rPr lang="cs-CZ" dirty="0"/>
              <a:t>Prožívání – nutnost vše proložit prožitkem, vědomé dosáhnutí stavu podvědomí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DEFD88-71D1-4968-A895-ED1FF7BFC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1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BD3ED2-B0E6-45A2-ABD5-ECF31BC37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D2D1E8-4ABF-4B6B-B39D-40B080B61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160" y="0"/>
            <a:ext cx="9369421" cy="6857999"/>
          </a:xfrm>
          <a:prstGeom prst="rect">
            <a:avLst/>
          </a:prstGeom>
          <a:gradFill flip="none" rotWithShape="1">
            <a:gsLst>
              <a:gs pos="10000">
                <a:schemeClr val="bg2">
                  <a:lumMod val="60000"/>
                  <a:lumOff val="40000"/>
                  <a:alpha val="40000"/>
                </a:schemeClr>
              </a:gs>
              <a:gs pos="70000">
                <a:schemeClr val="bg2">
                  <a:alpha val="0"/>
                </a:schemeClr>
              </a:gs>
              <a:gs pos="0">
                <a:schemeClr val="bg2">
                  <a:lumMod val="40000"/>
                  <a:lumOff val="6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BC7AB4B5-66A5-48D1-BD88-C60A16ED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88489" cy="6858002"/>
          </a:xfrm>
          <a:custGeom>
            <a:avLst/>
            <a:gdLst>
              <a:gd name="connsiteX0" fmla="*/ 0 w 6088489"/>
              <a:gd name="connsiteY0" fmla="*/ 0 h 6858002"/>
              <a:gd name="connsiteX1" fmla="*/ 3563332 w 6088489"/>
              <a:gd name="connsiteY1" fmla="*/ 0 h 6858002"/>
              <a:gd name="connsiteX2" fmla="*/ 3563332 w 6088489"/>
              <a:gd name="connsiteY2" fmla="*/ 3 h 6858002"/>
              <a:gd name="connsiteX3" fmla="*/ 5842099 w 6088489"/>
              <a:gd name="connsiteY3" fmla="*/ 3 h 6858002"/>
              <a:gd name="connsiteX4" fmla="*/ 5842099 w 6088489"/>
              <a:gd name="connsiteY4" fmla="*/ 4 h 6858002"/>
              <a:gd name="connsiteX5" fmla="*/ 5835346 w 6088489"/>
              <a:gd name="connsiteY5" fmla="*/ 4 h 6858002"/>
              <a:gd name="connsiteX6" fmla="*/ 5841229 w 6088489"/>
              <a:gd name="connsiteY6" fmla="*/ 40466 h 6858002"/>
              <a:gd name="connsiteX7" fmla="*/ 5858543 w 6088489"/>
              <a:gd name="connsiteY7" fmla="*/ 159110 h 6858002"/>
              <a:gd name="connsiteX8" fmla="*/ 5870645 w 6088489"/>
              <a:gd name="connsiteY8" fmla="*/ 245521 h 6858002"/>
              <a:gd name="connsiteX9" fmla="*/ 5883420 w 6088489"/>
              <a:gd name="connsiteY9" fmla="*/ 348391 h 6858002"/>
              <a:gd name="connsiteX10" fmla="*/ 5898716 w 6088489"/>
              <a:gd name="connsiteY10" fmla="*/ 470463 h 6858002"/>
              <a:gd name="connsiteX11" fmla="*/ 5914853 w 6088489"/>
              <a:gd name="connsiteY11" fmla="*/ 605566 h 6858002"/>
              <a:gd name="connsiteX12" fmla="*/ 5931830 w 6088489"/>
              <a:gd name="connsiteY12" fmla="*/ 757813 h 6858002"/>
              <a:gd name="connsiteX13" fmla="*/ 5949815 w 6088489"/>
              <a:gd name="connsiteY13" fmla="*/ 923777 h 6858002"/>
              <a:gd name="connsiteX14" fmla="*/ 5967801 w 6088489"/>
              <a:gd name="connsiteY14" fmla="*/ 1104142 h 6858002"/>
              <a:gd name="connsiteX15" fmla="*/ 5986122 w 6088489"/>
              <a:gd name="connsiteY15" fmla="*/ 1296166 h 6858002"/>
              <a:gd name="connsiteX16" fmla="*/ 6003099 w 6088489"/>
              <a:gd name="connsiteY16" fmla="*/ 1503278 h 6858002"/>
              <a:gd name="connsiteX17" fmla="*/ 6019404 w 6088489"/>
              <a:gd name="connsiteY17" fmla="*/ 1719991 h 6858002"/>
              <a:gd name="connsiteX18" fmla="*/ 6034196 w 6088489"/>
              <a:gd name="connsiteY18" fmla="*/ 1949048 h 6858002"/>
              <a:gd name="connsiteX19" fmla="*/ 6048315 w 6088489"/>
              <a:gd name="connsiteY19" fmla="*/ 2187706 h 6858002"/>
              <a:gd name="connsiteX20" fmla="*/ 6061595 w 6088489"/>
              <a:gd name="connsiteY20" fmla="*/ 2436652 h 6858002"/>
              <a:gd name="connsiteX21" fmla="*/ 6066301 w 6088489"/>
              <a:gd name="connsiteY21" fmla="*/ 2564211 h 6858002"/>
              <a:gd name="connsiteX22" fmla="*/ 6071512 w 6088489"/>
              <a:gd name="connsiteY22" fmla="*/ 2694512 h 6858002"/>
              <a:gd name="connsiteX23" fmla="*/ 6076386 w 6088489"/>
              <a:gd name="connsiteY23" fmla="*/ 2826871 h 6858002"/>
              <a:gd name="connsiteX24" fmla="*/ 6079580 w 6088489"/>
              <a:gd name="connsiteY24" fmla="*/ 2959917 h 6858002"/>
              <a:gd name="connsiteX25" fmla="*/ 6082438 w 6088489"/>
              <a:gd name="connsiteY25" fmla="*/ 3095705 h 6858002"/>
              <a:gd name="connsiteX26" fmla="*/ 6085463 w 6088489"/>
              <a:gd name="connsiteY26" fmla="*/ 3232865 h 6858002"/>
              <a:gd name="connsiteX27" fmla="*/ 6087480 w 6088489"/>
              <a:gd name="connsiteY27" fmla="*/ 3372768 h 6858002"/>
              <a:gd name="connsiteX28" fmla="*/ 6087480 w 6088489"/>
              <a:gd name="connsiteY28" fmla="*/ 3514043 h 6858002"/>
              <a:gd name="connsiteX29" fmla="*/ 6088489 w 6088489"/>
              <a:gd name="connsiteY29" fmla="*/ 3656689 h 6858002"/>
              <a:gd name="connsiteX30" fmla="*/ 6087480 w 6088489"/>
              <a:gd name="connsiteY30" fmla="*/ 3800707 h 6858002"/>
              <a:gd name="connsiteX31" fmla="*/ 6085463 w 6088489"/>
              <a:gd name="connsiteY31" fmla="*/ 3946783 h 6858002"/>
              <a:gd name="connsiteX32" fmla="*/ 6083614 w 6088489"/>
              <a:gd name="connsiteY32" fmla="*/ 4092858 h 6858002"/>
              <a:gd name="connsiteX33" fmla="*/ 6079580 w 6088489"/>
              <a:gd name="connsiteY33" fmla="*/ 4240991 h 6858002"/>
              <a:gd name="connsiteX34" fmla="*/ 6075378 w 6088489"/>
              <a:gd name="connsiteY34" fmla="*/ 4390495 h 6858002"/>
              <a:gd name="connsiteX35" fmla="*/ 6070503 w 6088489"/>
              <a:gd name="connsiteY35" fmla="*/ 4540000 h 6858002"/>
              <a:gd name="connsiteX36" fmla="*/ 6063612 w 6088489"/>
              <a:gd name="connsiteY36" fmla="*/ 4690876 h 6858002"/>
              <a:gd name="connsiteX37" fmla="*/ 6055375 w 6088489"/>
              <a:gd name="connsiteY37" fmla="*/ 4843123 h 6858002"/>
              <a:gd name="connsiteX38" fmla="*/ 6047475 w 6088489"/>
              <a:gd name="connsiteY38" fmla="*/ 4996057 h 6858002"/>
              <a:gd name="connsiteX39" fmla="*/ 6037390 w 6088489"/>
              <a:gd name="connsiteY39" fmla="*/ 5148990 h 6858002"/>
              <a:gd name="connsiteX40" fmla="*/ 6025287 w 6088489"/>
              <a:gd name="connsiteY40" fmla="*/ 5303981 h 6858002"/>
              <a:gd name="connsiteX41" fmla="*/ 6013185 w 6088489"/>
              <a:gd name="connsiteY41" fmla="*/ 5456914 h 6858002"/>
              <a:gd name="connsiteX42" fmla="*/ 5999233 w 6088489"/>
              <a:gd name="connsiteY42" fmla="*/ 5612591 h 6858002"/>
              <a:gd name="connsiteX43" fmla="*/ 5983937 w 6088489"/>
              <a:gd name="connsiteY43" fmla="*/ 5768953 h 6858002"/>
              <a:gd name="connsiteX44" fmla="*/ 5967801 w 6088489"/>
              <a:gd name="connsiteY44" fmla="*/ 5923258 h 6858002"/>
              <a:gd name="connsiteX45" fmla="*/ 5948975 w 6088489"/>
              <a:gd name="connsiteY45" fmla="*/ 6079621 h 6858002"/>
              <a:gd name="connsiteX46" fmla="*/ 5928804 w 6088489"/>
              <a:gd name="connsiteY46" fmla="*/ 6235297 h 6858002"/>
              <a:gd name="connsiteX47" fmla="*/ 5908801 w 6088489"/>
              <a:gd name="connsiteY47" fmla="*/ 6391660 h 6858002"/>
              <a:gd name="connsiteX48" fmla="*/ 5885437 w 6088489"/>
              <a:gd name="connsiteY48" fmla="*/ 6547336 h 6858002"/>
              <a:gd name="connsiteX49" fmla="*/ 5861568 w 6088489"/>
              <a:gd name="connsiteY49" fmla="*/ 6702327 h 6858002"/>
              <a:gd name="connsiteX50" fmla="*/ 5836524 w 6088489"/>
              <a:gd name="connsiteY50" fmla="*/ 6858002 h 6858002"/>
              <a:gd name="connsiteX51" fmla="*/ 3563332 w 6088489"/>
              <a:gd name="connsiteY51" fmla="*/ 6858002 h 6858002"/>
              <a:gd name="connsiteX52" fmla="*/ 1223490 w 6088489"/>
              <a:gd name="connsiteY52" fmla="*/ 6858002 h 6858002"/>
              <a:gd name="connsiteX53" fmla="*/ 0 w 6088489"/>
              <a:gd name="connsiteY5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88489" h="6858002">
                <a:moveTo>
                  <a:pt x="0" y="0"/>
                </a:moveTo>
                <a:lnTo>
                  <a:pt x="3563332" y="0"/>
                </a:lnTo>
                <a:lnTo>
                  <a:pt x="3563332" y="3"/>
                </a:lnTo>
                <a:lnTo>
                  <a:pt x="5842099" y="3"/>
                </a:lnTo>
                <a:lnTo>
                  <a:pt x="5842099" y="4"/>
                </a:lnTo>
                <a:lnTo>
                  <a:pt x="5835346" y="4"/>
                </a:lnTo>
                <a:lnTo>
                  <a:pt x="5841229" y="40466"/>
                </a:lnTo>
                <a:lnTo>
                  <a:pt x="5858543" y="159110"/>
                </a:lnTo>
                <a:lnTo>
                  <a:pt x="5870645" y="245521"/>
                </a:lnTo>
                <a:lnTo>
                  <a:pt x="5883420" y="348391"/>
                </a:lnTo>
                <a:lnTo>
                  <a:pt x="5898716" y="470463"/>
                </a:lnTo>
                <a:lnTo>
                  <a:pt x="5914853" y="605566"/>
                </a:lnTo>
                <a:lnTo>
                  <a:pt x="5931830" y="757813"/>
                </a:lnTo>
                <a:lnTo>
                  <a:pt x="5949815" y="923777"/>
                </a:lnTo>
                <a:lnTo>
                  <a:pt x="5967801" y="1104142"/>
                </a:lnTo>
                <a:lnTo>
                  <a:pt x="5986122" y="1296166"/>
                </a:lnTo>
                <a:lnTo>
                  <a:pt x="6003099" y="1503278"/>
                </a:lnTo>
                <a:lnTo>
                  <a:pt x="6019404" y="1719991"/>
                </a:lnTo>
                <a:lnTo>
                  <a:pt x="6034196" y="1949048"/>
                </a:lnTo>
                <a:lnTo>
                  <a:pt x="6048315" y="2187706"/>
                </a:lnTo>
                <a:lnTo>
                  <a:pt x="6061595" y="2436652"/>
                </a:lnTo>
                <a:lnTo>
                  <a:pt x="6066301" y="2564211"/>
                </a:lnTo>
                <a:lnTo>
                  <a:pt x="6071512" y="2694512"/>
                </a:lnTo>
                <a:lnTo>
                  <a:pt x="6076386" y="2826871"/>
                </a:lnTo>
                <a:lnTo>
                  <a:pt x="6079580" y="2959917"/>
                </a:lnTo>
                <a:lnTo>
                  <a:pt x="6082438" y="3095705"/>
                </a:lnTo>
                <a:lnTo>
                  <a:pt x="6085463" y="3232865"/>
                </a:lnTo>
                <a:lnTo>
                  <a:pt x="6087480" y="3372768"/>
                </a:lnTo>
                <a:lnTo>
                  <a:pt x="6087480" y="3514043"/>
                </a:lnTo>
                <a:lnTo>
                  <a:pt x="6088489" y="3656689"/>
                </a:lnTo>
                <a:lnTo>
                  <a:pt x="6087480" y="3800707"/>
                </a:lnTo>
                <a:lnTo>
                  <a:pt x="6085463" y="3946783"/>
                </a:lnTo>
                <a:lnTo>
                  <a:pt x="6083614" y="4092858"/>
                </a:lnTo>
                <a:lnTo>
                  <a:pt x="6079580" y="4240991"/>
                </a:lnTo>
                <a:lnTo>
                  <a:pt x="6075378" y="4390495"/>
                </a:lnTo>
                <a:lnTo>
                  <a:pt x="6070503" y="4540000"/>
                </a:lnTo>
                <a:lnTo>
                  <a:pt x="6063612" y="4690876"/>
                </a:lnTo>
                <a:lnTo>
                  <a:pt x="6055375" y="4843123"/>
                </a:lnTo>
                <a:lnTo>
                  <a:pt x="6047475" y="4996057"/>
                </a:lnTo>
                <a:lnTo>
                  <a:pt x="6037390" y="5148990"/>
                </a:lnTo>
                <a:lnTo>
                  <a:pt x="6025287" y="5303981"/>
                </a:lnTo>
                <a:lnTo>
                  <a:pt x="6013185" y="5456914"/>
                </a:lnTo>
                <a:lnTo>
                  <a:pt x="5999233" y="5612591"/>
                </a:lnTo>
                <a:lnTo>
                  <a:pt x="5983937" y="5768953"/>
                </a:lnTo>
                <a:lnTo>
                  <a:pt x="5967801" y="5923258"/>
                </a:lnTo>
                <a:lnTo>
                  <a:pt x="5948975" y="6079621"/>
                </a:lnTo>
                <a:lnTo>
                  <a:pt x="5928804" y="6235297"/>
                </a:lnTo>
                <a:lnTo>
                  <a:pt x="5908801" y="6391660"/>
                </a:lnTo>
                <a:lnTo>
                  <a:pt x="5885437" y="6547336"/>
                </a:lnTo>
                <a:lnTo>
                  <a:pt x="5861568" y="6702327"/>
                </a:lnTo>
                <a:lnTo>
                  <a:pt x="5836524" y="6858002"/>
                </a:lnTo>
                <a:lnTo>
                  <a:pt x="3563332" y="6858002"/>
                </a:lnTo>
                <a:lnTo>
                  <a:pt x="1223490" y="6858002"/>
                </a:lnTo>
                <a:lnTo>
                  <a:pt x="0" y="6858002"/>
                </a:lnTo>
                <a:close/>
              </a:path>
            </a:pathLst>
          </a:custGeom>
          <a:ln w="44450">
            <a:gradFill>
              <a:gsLst>
                <a:gs pos="500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254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B26179-A3DE-4E83-AF14-203B024E9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2" y="643467"/>
            <a:ext cx="4340023" cy="5571064"/>
          </a:xfrm>
        </p:spPr>
        <p:txBody>
          <a:bodyPr anchor="ctr">
            <a:normAutofit/>
          </a:bodyPr>
          <a:lstStyle/>
          <a:p>
            <a:r>
              <a:rPr lang="cs-CZ" sz="4400"/>
              <a:t>Herecká postava a průběžné jednání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7B20D2-53F3-4CD9-894A-8F1C1BADE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8499" y="643467"/>
            <a:ext cx="4521480" cy="5571064"/>
          </a:xfrm>
        </p:spPr>
        <p:txBody>
          <a:bodyPr>
            <a:normAutofit/>
          </a:bodyPr>
          <a:lstStyle/>
          <a:p>
            <a:r>
              <a:rPr lang="cs-CZ" dirty="0"/>
              <a:t>Rozlišení role od herecké postavy</a:t>
            </a:r>
          </a:p>
          <a:p>
            <a:r>
              <a:rPr lang="cs-CZ" dirty="0"/>
              <a:t>Průběžné jednání  a jednání „ve skocích|“</a:t>
            </a:r>
          </a:p>
          <a:p>
            <a:r>
              <a:rPr lang="cs-CZ" dirty="0"/>
              <a:t>„Život lidského ducha“ a „všední já“</a:t>
            </a:r>
          </a:p>
          <a:p>
            <a:r>
              <a:rPr lang="cs-CZ" dirty="0"/>
              <a:t>„Já v zadaných okolnostech“ a výplod vlastní obrazotvornosti</a:t>
            </a:r>
          </a:p>
        </p:txBody>
      </p:sp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048F6AB4-B3C4-4DF2-8DFE-21D8E83DA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3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FC5F8-8DD4-40F0-AADF-711AF7AAB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3466"/>
            <a:ext cx="3143875" cy="5571065"/>
          </a:xfrm>
        </p:spPr>
        <p:txBody>
          <a:bodyPr anchor="ctr">
            <a:normAutofit/>
          </a:bodyPr>
          <a:lstStyle/>
          <a:p>
            <a:r>
              <a:rPr lang="cs-CZ" sz="3600"/>
              <a:t>Literatura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672142-94D6-400E-B188-309B101D8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27259A-B804-4AD2-9BC6-66F7BB21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B4E8A7-8505-4752-9B81-C739116C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75B45A1-28E5-456D-9ADE-16FC94E043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0329993"/>
              </p:ext>
            </p:extLst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12809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íť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185</Words>
  <Application>Microsoft Office PowerPoint</Application>
  <PresentationFormat>Širokoúhlá obrazovka</PresentationFormat>
  <Paragraphs>27</Paragraphs>
  <Slides>7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Síť</vt:lpstr>
      <vt:lpstr>Herecký paradox podle Práce herce na sobě </vt:lpstr>
      <vt:lpstr>Prezentace aplikace PowerPoint</vt:lpstr>
      <vt:lpstr>Herecký paradox</vt:lpstr>
      <vt:lpstr>Herecký paradox</vt:lpstr>
      <vt:lpstr>Představování a Prožívání</vt:lpstr>
      <vt:lpstr>Herecká postava a průběžné jednání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Herecký paradox podle Práce herce na sobě </dc:title>
  <dc:creator>vaclav.nejedly87@gmail.com</dc:creator>
  <cp:lastModifiedBy>vaclav.nejedly87@gmail.com</cp:lastModifiedBy>
  <cp:revision>2</cp:revision>
  <dcterms:created xsi:type="dcterms:W3CDTF">2020-07-19T15:50:09Z</dcterms:created>
  <dcterms:modified xsi:type="dcterms:W3CDTF">2020-07-19T16:04:28Z</dcterms:modified>
</cp:coreProperties>
</file>