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25" r:id="rId1"/>
  </p:sldMasterIdLst>
  <p:sldIdLst>
    <p:sldId id="256" r:id="rId2"/>
    <p:sldId id="259" r:id="rId3"/>
    <p:sldId id="260" r:id="rId4"/>
    <p:sldId id="261" r:id="rId5"/>
    <p:sldId id="262" r:id="rId6"/>
    <p:sldId id="264" r:id="rId7"/>
    <p:sldId id="265" r:id="rId8"/>
    <p:sldId id="274" r:id="rId9"/>
    <p:sldId id="267" r:id="rId10"/>
    <p:sldId id="266" r:id="rId11"/>
    <p:sldId id="268" r:id="rId12"/>
    <p:sldId id="269" r:id="rId13"/>
    <p:sldId id="270" r:id="rId14"/>
    <p:sldId id="271" r:id="rId15"/>
    <p:sldId id="272" r:id="rId16"/>
    <p:sldId id="275" r:id="rId17"/>
    <p:sldId id="276" r:id="rId18"/>
    <p:sldId id="277" r:id="rId19"/>
    <p:sldId id="278" r:id="rId20"/>
    <p:sldId id="279" r:id="rId21"/>
    <p:sldId id="281" r:id="rId22"/>
    <p:sldId id="282" r:id="rId23"/>
    <p:sldId id="283" r:id="rId24"/>
    <p:sldId id="284" r:id="rId25"/>
    <p:sldId id="285" r:id="rId26"/>
    <p:sldId id="286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80"/>
  </p:normalViewPr>
  <p:slideViewPr>
    <p:cSldViewPr snapToGrid="0" snapToObjects="1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13.4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107 83 24575,'-2'3'0,"0"-2"0,4 1 0,2-4 0,1 2 0,2-1 0,-4-1 0,0 1 0,-2-1 0,1-1 0,-1-2 0,-1 0 0,1-3 0,0-1 0,-1 2 0,0-2 0,0 3 0,-1 2 0,0 0 0,0 0 0,-1 1 0,1-1 0,-1 2 0,-1 1 0,-2 0 0,-8 0 0,-5-1 0,0 0 0,0 1 0,12 2 0,0-1 0,3 1 0,-2 1 0,0 0 0,2 0 0,0 3 0,2-4 0,1 4 0,1-4 0,-1 2 0,4-1 0,-2 0 0,4 0 0,-3-1 0,1 0 0,-1-1 0,0 1 0,0-1 0,-1 1 0,0-1 0,0 0 0,-1-1 0,1 1 0,-2-2 0,2-1 0,-2 0 0,3 0 0,-3-1 0,3 3 0,-1-2 0,-2 2 0,0 0 0,-5 1 0,-1 1 0,-1 0 0,1 1 0,2 0 0,-1 1 0,2-1 0,-1 2 0,0 0 0,-1 1 0,-1 0 0,1 0 0,1-1 0,3-2 0,0 1 0,1 0 0,0-1 0,0 2 0,0-2 0,1 0 0,-1 1 0,2 0 0,-1 2 0,3 0 0,-1 3 0,3-2 0,-1 2 0,3-5 0,-4 3 0,3-3 0,-3 1 0,1-1 0,-1 0 0,-1-2 0,-2-1 0,3-1 0,-2-1 0,2 1 0,-3-2 0,2 2 0,-2-3 0,1 3 0,1-2 0,0 0 0,0 0 0,-1-2 0,-2 4 0,0-3 0,0 3 0,0-1 0,0-1 0,-1-1 0,1 2 0,-2-3 0,0 1 0,-2-2 0,-1-1 0,-2 1 0,3 0 0,-1 4 0,4 0 0,-1 3 0,2 2 0,-3 0 0,1 3 0,-1-1 0,0 1 0,2-3 0,0 2 0,0-2 0,1 2 0,-1-2 0,2 2 0,-1-2 0,2 1 0,-2-1 0,1 0 0,0 1 0,0-2 0,1 0 0,-1 1 0,0-2 0,1 3 0,0-2 0,1 3 0,0-1 0,0 1 0,4 1 0,-1 0 0,1 0 0,-3-3 0,-3-2 0,1-2 0,-1 1 0,0-1 0,1 0 0,0-1 0,1 0 0,0-1 0,1 0 0,-3 0 0,1 1 0,-2-1 0,1 0 0,-1-1 0,1 0 0,-1 0 0,0-1 0,1 1 0,0-2 0,1 1 0,-1 1 0,1-2 0,-1 3 0,2-1 0,-2 0 0,2 1 0,-2-1 0,3 0 0,-3 1 0,1 2 0,-2-1 0,0 2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38.0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188 0 24575,'-3'15'0,"-2"1"0,1 3 0,-3 4 0,2 0 0,-2-1 0,4-3 0,-3-2 0,1 3 0,-1-2 0,2 3 0,-1-6 0,3-2 0,-1-6 0,-1 1 0,1-1 0,-1-1 0,2 1 0,-1 0 0,0-2 0,0 4 0,1-4 0,-1 4 0,1-1 0,-1 0 0,0 2 0,0-3 0,0 1 0,1-2 0,0-1 0,0 0 0,1 0 0,-2 2 0,2 1 0,-4 1 0,4-2 0,-3 1 0,3 0 0,-1-2 0,-1 4 0,2-4 0,-2 3 0,1-3 0,1 1 0,-1-3 0,2-1 0,0-1 0,-1-1 0,1 3 0,-2 1 0,0 3 0,0 2 0,-1-4 0,2 0 0,-1-5 0,-1-1 0,-2-3 0,-6-6 0,5 4 0,-1-2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39.07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24575,'0'0'0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41.0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293 0 24575,'-3'3'0,"-1"0"0,2 3 0,-3 4 0,0 5 0,-3 7 0,-3-1 0,0 3 0,-2-3 0,5-1 0,-3 3 0,4-3 0,-7 6 0,5-2 0,-4 1 0,3-1 0,-2-2 0,4-5 0,2-2 0,-1-2 0,3 2 0,-4-1 0,2 2 0,-3 0 0,0 0 0,-1 1 0,2-2 0,2-2 0,-4 2 0,5-4 0,-4 5 0,4-6 0,1 1 0,0-3 0,2-1 0,0-1 0,-2 2 0,1-3 0,-1 3 0,2-2 0,0-1 0,1 0 0,-1-4 0,3 0 0,-3 2 0,2-1 0,-4 1 0,4-3 0,-2 0 0,2-2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42.9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432 1 24575,'-7'3'0,"-3"-1"0,5 0 0,-11 0 0,1 0 0,-8 4 0,-2-3 0,-1 1 0,1-1 0,-4 0 0,6 0 0,6-1 0,3 0 0,9-1 0,-5 1 0,-3 1 0,-5 1 0,-9 2 0,-1 0 0,2 0 0,6 0 0,10-3 0,4 0 0,0 1 0,2-2 0,-3 4 0,4-5 0,-1 3 0,0-4 0,1 4 0,0-2 0,3 3 0,1-1 0,-1 2 0,2 1 0,0 3 0,2 6 0,-2-1 0,1 5 0,-1-7 0,0-1 0,0-5 0,1-1 0,0-1 0,2 1 0,0 0 0,1-1 0,-1-1 0,3 3 0,-4-3 0,2 4 0,-3-4 0,0 2 0,1 0 0,-1 2 0,0-2 0,-1 1 0,0-5 0,1 5 0,0 0 0,2 1 0,-1 3 0,0-3 0,-3-1 0,2 1 0,-2-2 0,2 2 0,1 9 0,10 28 0,6-1 0,4 8 0,-4-19 0,-11-19 0,-3-6 0,-6-5 0,1-1 0,-3-6 0,0 3 0,-4-6 0,0 1 0,2 1 0,0 1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44.9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163 1 24575,'-1'6'0,"0"2"0,-2 2 0,-1 6 0,0-1 0,-2 4 0,0 5 0,1-5 0,-4 9 0,1-8 0,1 5 0,-2 1 0,1-5 0,2 0 0,-1-7 0,2 2 0,0-5 0,1 1 0,1-2 0,0-3 0,0 5 0,0-3 0,-1 0 0,2 2 0,-1-4 0,2 6 0,-2-3 0,1 4 0,-1-4 0,0 4 0,0-1 0,2-3 0,0 0 0,0-5 0,1-1 0,-2-1 0,2 0 0,-2-1 0,2 0 0,-1 2 0,0 0 0,1 2 0,-2-3 0,2 3 0,-2-4 0,2 3 0,-2-2 0,2 0 0,-1 0 0,1 0 0,0 1 0,-2-1 0,1-4 0,-2-2 0,0-4 0,1 3 0,1-1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46.1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24 24575,'4'-1'0,"2"1"0,-2-2 0,6 1 0,1-1 0,2-1 0,0 0 0,-5 1 0,-3 1 0,0 1 0,-1 0 0,11 1 0,3-1 0,4 2 0,1-2 0,-6-1 0,-3-1 0,-6 1 0,-1-1 0,-1 2 0,-1-2 0,0 2 0,-1-2 0,-2 1 0,0 1 0,-8 0 0,-2 2 0,1-1 0,2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47.6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 24575,'4'2'0,"1"0"0,3-1 0,3-1 0,3 0 0,0-1 0,-2 0 0,-3 0 0,-4-1 0,0 2 0,-5-2 0,3 3 0,1-2 0,2 2 0,-1-1 0,0 0 0,-2-1 0,1 1 0,-3 0 0,2 0 0,-1 1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49.2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24575,'4'2'0,"1"0"0,0-1 0,0-1 0,-1 0 0,-2 0 0,2 0 0,0-1 0,4 1 0,-2 0 0,4 0 0,-5-1 0,2 1 0,-3 0 0,2 0 0,2 0 0,1 0 0,-2-1 0,-3 1 0,0-1 0,1 2 0,1 0 0,2 1 0,-3-1 0,0 1 0,-3-2 0,4 2 0,3 0 0,2 2 0,-2-1 0,-1 2 0,-3-2 0,-2-1 0,0 0 0,-1-1 0,-1 0 0,0 2 0,-2-2 0,-1 1 0,-1-2 0,0 0 0,-2 0 0,4 0 0,-2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21:13.8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46 5 24575,'-4'3'0,"1"-1"0,3 3 0,-1-1 0,0 0 0,1-1 0,-1 0 0,0 2 0,1 1 0,-1 0 0,2-2 0,1-2 0,0-2 0,0 1 0,0-1 0,0 0 0,3-4 0,-2 0 0,2-2 0,-3 2 0,-1 2 0,-1 1 0,-2 5 0,0-1 0,-3 2 0,2 2 0,-1-2 0,2 4 0,0-3 0,0 0 0,1-2 0,1-2 0,3 0 0,0 0 0,6-1 0,1-3 0,1 0 0,2-3 0,-4 0 0,3-5 0,-6 4 0,1-3 0,-6 4 0,1 1 0,-2 2 0,0 1 0,-3 0 0,0 0 0,-2 2 0,0 0 0,0 0 0,1 4 0,1-3 0,-1 1 0,2 1 0,1-4 0,2-4 0,1-1 0,0-6 0,-2 4 0,-1 2 0,-2 0 0,-4 3 0,1 1 0,-4 1 0,6 0 0,-3 2 0,6 1 0,-2 0 0,3 0 0,2 1 0,1 0 0,0-1 0,1 0 0,-2-3 0,2 0 0,-1-1 0,1 0 0,-2-1 0,-1 0 0,0-2 0,-1 1 0,0-1 0,-3 3 0,-2 0 0,-2 2 0,0 0 0,1 4 0,-2 1 0,1 6 0,0 0 0,1 3 0,1 2 0,2 1 0,2-5 0,-1-1 0,1-6 0,1-1 0,0-3 0,1 0 0,1-2 0,0 1 0,1 0 0,2 0 0,3-7 0,6-1 0,0-2 0,-2 1 0,-2-1 0,-5 2 0,1-6 0,-5 4 0,2-1 0,-4 1 0,0 3 0,-2 2 0,-4 2 0,2 4 0,-5-1 0,5 3 0,-1-2 0,1 0 0,2 2 0,0-1 0,1 2 0,2 0 0,0-1 0,1 1 0,1-3 0,1 1 0,1-1 0,1 0 0,0-2 0,1 0 0,-2 0 0,1 0 0,3-5 0,-1 1 0,2-5 0,-3 4 0,-3 0 0,-3 3 0,-6 2 0,-2 3 0,-6 3 0,2 1 0,2 0 0,1-1 0,6 0 0,1-1 0,1 3 0,1-1 0,0 0 0,1-1 0,1-1 0,-1-1 0,2-1 0,-1-3 0,2-3 0,0-1 0,1-6 0,0-5 0,-1-4 0,0 2 0,-4 1 0,-1 10 0,-1 0 0,2 4 0,0 0 0,-1 2 0,-1-1 0,-2 2 0,-3 0 0,-1 0 0,-1 2 0,1 3 0,1-1 0,1 6 0,-1 3 0,3-2 0,0 6 0,1-6 0,3 2 0,-1-4 0,3 1 0,-1-4 0,4 1 0,0-5 0,2 0 0,2-2 0,3-2 0,3-1 0,-1-1 0,0-7 0,-5 2 0,0-5 0,0 1 0,-5 3 0,1-2 0,-4 0 0,1-2 0,-2-3 0,-2 3 0,-1-1 0,-3 4 0,0 0 0,1 7 0,0-1 0,2 4 0,-5 0 0,2 1 0,-2-1 0,3 2 0,3-1 0,0 2 0,0 0 0,-1 2 0,2 0 0,0 2 0,1 3 0,1 5 0,2 1 0,2-1 0,0 0 0,-1-9 0,-1 0 0,-1-5 0,0-1 0,0 0 0,1-1 0,0-4 0,5-4 0,-3 0 0,4-4 0,-6 1 0,-1 0 0,-1-3 0,-4 4 0,-7-2 0,-8 0 0,-2 4 0,2 1 0,9 6 0,1 1 0,3 3 0,-3 0 0,2 1 0,-1 1 0,3 2 0,0 1 0,1 1 0,0 4 0,2-3 0,1 3 0,3-2 0,3 6 0,0-5 0,6 4 0,1-5 0,4-2 0,5 0 0,-2-4 0,0-2 0,-5-1 0,-7-2 0,-4 2 0,-3-2 0,1 0 0,-1 0 0,0-1 0,-3 1 0,-3-3 0,-3 2 0,-3 0 0,-1 2 0,-3 2 0,-2 1 0,4 1 0,1 0 0,6-2 0,0 1 0,3 0 0,-1 1 0,1 1 0,1-2 0,3-3 0,0-4 0,0-3 0,0-1 0,-2 2 0,1 4 0,-1 1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23:31.34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32 24575,'7'-2'0,"-1"0"0,0 1 0,2 0 0,-1 0 0,0 0 0,-2 1 0,1-2 0,1 2 0,3-2 0,6 1 0,4-3 0,-2 2 0,-1-1 0,-7 3 0,-3-2 0,-1 1 0,-3 0 0,-1 1 0,2 0 0,5-1 0,6-1 0,5 1 0,6 0 0,-2 2 0,2 0 0,-1 3 0,1-2 0,-8 1 0,-7-1 0,-8-1 0,-2 0 0,0 0 0,1-2 0,2 1 0,1 0 0,2 2 0,1-1 0,-1 0 0,0 0 0,-1-1 0,-1 1 0,2-1 0,6 3 0,6 2 0,5 1 0,3 0 0,-1 0 0,0 0 0,-4 0 0,-4-1 0,-9-3 0,-3-1 0,-2 0 0,12 3 0,12 5 0,5-1 0,3 2 0,-7-4 0,-7 1 0,3-2 0,-8 0 0,-3-2 0,-3-1 0,0 2 0,4 0 0,3 2 0,1 0 0,-8-3 0,-3 0 0,-3-1 0,1 2 0,4 1 0,3 5 0,1 3 0,2-2 0,-5 0 0,-3-5 0,0 1 0,0 1 0,5 2 0,2 1 0,1 1 0,-2-2 0,-3-1 0,-5-4 0,-2 0 0,-1-1 0,5 3 0,1 4 0,2-1 0,-2 2 0,-1-1 0,-1-3 0,1 3 0,-2-3 0,2-2 0,-4 1 0,0-4 0,-1 1 0,2 5 0,0-2 0,3 4 0,-1-3 0,0 0 0,-1 1 0,0 1 0,-2-2 0,-1 2 0,1-3 0,-2 0 0,4 2 0,-3-2 0,1 1 0,-2-2 0,0-1 0,0 2 0,0-3 0,1 3 0,1 0 0,0 3 0,3-1 0,-3 0 0,-1-5 0,-2-1 0,0 0 0,0 4 0,1-1 0,3 6 0,1-4 0,0 1 0,-3-4 0,0-1 0,-2 0 0,0-5 0,1 2 0,-2 0 0,1 3 0,2 2 0,0-1 0,0-1 0,-1-2 0,-1 0 0,2 1 0,-2 1 0,2 2 0,-1 3 0,1-1 0,0 3 0,0-4 0,0 0 0,-1-1 0,-1 0 0,0 1 0,1-1 0,1 4 0,1-3 0,-2 2 0,-1-1 0,1 3 0,-1-3 0,1 2 0,0-1 0,1 1 0,0 7 0,1 1 0,-2 0 0,2 3 0,-3-5 0,2 1 0,-3 0 0,3-2 0,-2 4 0,1 1 0,-2 4 0,-1 0 0,-1 1 0,2 1 0,-1 1 0,2-4 0,-1-4 0,1-2 0,-1-6 0,-1 5 0,0-4 0,-2 6 0,2-4 0,-1 6 0,0-3 0,-1 2 0,0 0 0,0 2 0,0-1 0,0-2 0,1-1 0,-1-1 0,0-1 0,0 1 0,-2 0 0,2 0 0,-1 2 0,-2 1 0,2 2 0,-2-3 0,1 1 0,-5-1 0,-1 4 0,-3-2 0,2 2 0,-1-7 0,3-3 0,-1 2 0,0-1 0,-1 2 0,-6 1 0,-4 2 0,-5 5 0,-2 3 0,0 4 0,0 3 0,-1-2 0,2 1 0,3-7 0,6-5 0,5-6 0,4-4 0,5-4 0,0-1 0,3-2 0,-3 3 0,0 2 0,-2 3 0,1-3 0,3 0 0,1-6 0,2-1 0,-1 0 0,-1-2 0,0 2 0,-1-1 0,3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17.5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1 561 24575,'13'1'0,"1"0"0,2-3 0,3-1 0,3-5 0,2 2 0,9-4 0,-7 5 0,8-3 0,-6 2 0,6-6 0,4 0 0,5-3 0,10-3 0,2 1 0,9-5 0,-5 4 0,1-4 0,-8 4 0,-8 4 0,-8 3 0,-13 7 0,1-2 0,-5 3 0,9-5 0,-2 2 0,9-5 0,-2 1 0,1-2 0,-5 4 0,0-3 0,-12 9 0,6-2 0,-12 3 0,11-2 0,2-3 0,5-2 0,-1-1 0,3-1 0,-7 2 0,15-3 0,1 0 0,22-3 0,12-6 0,4-2 0,-4 2 0,-14-1 0,-22 12 0,-12-1 0,-10 4 0,-5 2 0,-3 1 0,2-1 0,7 1 0,16-3 0,0 0 0,6-1 0,-19 4 0,-5-1 0,-8 1 0,-2 1 0,-1 0 0,-1 1 0,5 0 0,-2-1 0,6 1 0,-3-1 0,2-1 0,-2 2 0,-4-1 0,0 1 0,-4 2 0,1-1 0,-6 1 0,-3 0 0,2-1 0,0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23:35.19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1 367 24575,'2'-6'0,"1"1"0,-1 0 0,0-1 0,4-10 0,0-4 0,6-8 0,-1 2 0,-2 2 0,1 8 0,-5 2 0,3 1 0,-3 0 0,-1 0 0,-2 8 0,-2 2 0,1 2 0,1-2 0,-1 1 0,1 0 0,3-6 0,3-3 0,0-4 0,0 4 0,-3 2 0,-2 6 0,0-2 0,3-3 0,-2 1 0,5-5 0,-3 0 0,2-1 0,-4 0 0,0 2 0,-3 7 0,0 0 0,-1 5 0,0-2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23:36.85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87 24575,'6'0'0,"4"-2"0,2 1 0,3-1 0,1-1 0,4 0 0,4-2 0,-4 4 0,10-4 0,-17 4 0,3-2 0,-11 1 0,-3 2 0,4-3 0,0 0 0,2 0 0,3-4 0,1 4 0,1-3 0,-1 3 0,-5 1 0,-2 1 0,-3 0 0,2-1 0,-1-1 0,6 0 0,4-1 0,0 0 0,1-1 0,-7 3 0,-2 0 0,-3 2 0,0-1 0,-2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24.77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20 85 24575,'-4'3'0,"2"2"0,1-3 0,0 3 0,1-2 0,-1 2 0,0-2 0,1 4 0,-2-1 0,1 1 0,-1-1 0,1 0 0,0 4 0,2-3 0,-1 2 0,1-6 0,-1-1 0,1 0 0,1-1 0,1 3 0,-1-5 0,3 4 0,0-4 0,3-1 0,2 2 0,1-2 0,4 0 0,-2 0 0,2-1 0,-3-1 0,1 2 0,-1 0 0,2-1 0,-5 1 0,1-1 0,-5 2 0,-3 0 0,-2-1 0,0 0 0,-1-1 0,-1 1 0,0-2 0,-2 0 0,2 1 0,-1 2 0,1 1 0,-5-1 0,1-1 0,-1 1 0,2 0 0,2 2 0,1-1 0,-2 4 0,1-2 0,0 2 0,0 0 0,1-3 0,1 3 0,1-3 0,1 1 0,3-5 0,-2 0 0,1-3 0,-2-1 0,-1-1 0,-2-2 0,2 3 0,-2 0 0,1 2 0,1-1 0,-2 2 0,1 2 0,-1 1 0,-2 4 0,-2-2 0,-3 3 0,-1-2 0,0 1 0,1-1 0,3 0 0,-2 0 0,1 4 0,-2-2 0,1 1 0,4-4 0,3 0 0,1 0 0,0 1 0,0 0 0,-1 0 0,1 1 0,-1-2 0,2 2 0,0-2 0,1 4 0,0-2 0,-1 1 0,-1-3 0,1 0 0,2-1 0,0 3 0,3-2 0,2-2 0,3-2 0,2 0 0,1-2 0,-4 4 0,0-3 0,-3 2 0,0 0 0,-4-1 0,-1 1 0,2 0 0,-3-3 0,2 2 0,-2-1 0,-1 0 0,0 1 0,0 0 0,0 0 0,-1-1 0,1 1 0,-2 0 0,1-2 0,-1 3 0,0-5 0,-2-1 0,-1 0 0,-4-2 0,4 4 0,-1 2 0,4 1 0,-2 5 0,1-2 0,-3 4 0,2-2 0,-2 3 0,1-1 0,1 0 0,-1 1 0,3-1 0,-2 2 0,0 1 0,1 2 0,0 1 0,-1-2 0,1 1 0,0-3 0,0 0 0,0-2 0,2 1 0,-1 0 0,1 1 0,-1-1 0,1 0 0,1-1 0,-1-1 0,1 0 0,1-1 0,0-1 0,1 0 0,0-1 0,3 1 0,0 2 0,4 0 0,-2 1 0,-1-3 0,1-1 0,2 1 0,4-2 0,-2 1 0,1-1 0,-7 1 0,-1 0 0,-3-1 0,2 0 0,0-2 0,1 0 0,1-2 0,-4 1 0,3-1 0,-3 0 0,3-2 0,-2 2 0,2-3 0,-1 0 0,1 0 0,1-3 0,-3 3 0,1 2 0,-2 1 0,-1 3 0,-1-3 0,0 1 0,0-4 0,0-3 0,-3-1 0,1-1 0,-1 3 0,1 2 0,1 4 0,-2 1 0,0 2 0,-1-1 0,2 0 0,0 2 0,1-1 0,-2 1 0,0 1 0,0 0 0,1 1 0,2-1 0,-2 1 0,0 0 0,-2 0 0,0 2 0,2 0 0,1-1 0,0 0 0,1 1 0,-1 2 0,0 2 0,0 3 0,-1-1 0,1 2 0,-1 0 0,1-3 0,0-2 0,1-3 0,0-1 0,0 1 0,1 0 0,-1 1 0,1 0 0,1-1 0,-1 1 0,1 0 0,-2 0 0,0-2 0,-1 0 0,1-2 0,2 0 0,2-1 0,1-1 0,2-2 0,0-2 0,-2 2 0,1-4 0,-1 2 0,1-1 0,-2 0 0,1 0 0,0-2 0,-1-1 0,0 1 0,0-1 0,-1 6 0,1-4 0,-2 5 0,-1-2 0,0 4 0,-3-2 0,-1 3 0,-3-2 0,0-1 0,0 2 0,2-2 0,2 1 0,-1 1 0,-2 0 0,-5 0 0,-2 1 0,1-1 0,5-1 0,4 1 0,0 0 0,2 1 0,-3 0 0,0 3 0,2-1 0,0 1 0,1-1 0,1 0 0,-1 0 0,0 3 0,0 1 0,-1 0 0,0 1 0,1-3 0,1-1 0,0-2 0,1 0 0,0 1 0,0-2 0,0 1 0,1-1 0,2-1 0,-2 1 0,4-1 0,-4-1 0,3 1 0,-3-2 0,1 1 0,0-3 0,0 1 0,0-2 0,0-1 0,1 0 0,-1 0 0,2-2 0,-2 2 0,1-1 0,-2 0 0,-1 1 0,1-1 0,0 1 0,1-1 0,-2 1 0,0 2 0,0-1 0,-1 3 0,0-2 0,0 2 0,-2-1 0,-6 0 0,-5-2 0,-1 1 0,2 1 0,5 5 0,6 3 0,-2 2 0,2 0 0,0 0 0,1-1 0,-1 0 0,0-1 0,0 0 0,-1 0 0,1 4 0,-1 1 0,-1 3 0,2 2 0,0-6 0,1-1 0,-1-4 0,2 1 0,-1 0 0,2 0 0,-2-3 0,-1-3 0,-1-1 0,0 0 0,1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28.62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2431 405 24575,'-12'1'0,"2"0"0,2-1 0,2-1 0,-2 1 0,-5-2 0,-6 0 0,-4-1 0,1 0 0,0 1 0,0 0 0,0 1 0,-8-2 0,-11-3 0,-12-3 0,-9-6 0,-13-1 0,10-6 0,5 4 0,18 5 0,12 3 0,5 3 0,0 0 0,-2 2 0,0-2 0,0 2 0,4 1 0,8 1 0,7 3 0,4-1 0,-4-1 0,-11-3 0,-17 1 0,2-3 0,-3 4 0,11 0 0,2-1 0,-18-1 0,1-1 0,-16-3 0,6-3 0,0 4 0,8-2 0,8 9 0,11-3 0,3 4 0,9-3 0,2 3 0,1-1 0,-12-1 0,-7-1 0,-6-3 0,-5-1 0,2-2 0,-7 0 0,2 3 0,-6-4 0,10 2 0,-16-4 0,10 0 0,-8 1 0,10-1 0,8 4 0,15 4 0,5 2 0,2 2 0,-13 0 0,-2 1 0,-4-1 0,12 0 0,7 2 0,-1-2 0,-22-1 0,-1-3 0,-8 0 0,20 0 0,10 4 0,0-2 0,-15 2 0,-2-5 0,-5 4 0,18-1 0,6 1 0,11 0 0,-1-2 0,2 0 0,0 1 0,0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31.19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345 307 24575,'-9'-3'0,"-1"0"0,2-1 0,1 0 0,2-1 0,-8-6 0,-2-3 0,-10-9 0,2 7 0,0-2 0,8 9 0,6 2 0,4 4 0,-9-6 0,-1-4 0,-6-2 0,1-2 0,11 7 0,1 5 0,9 3 0,-4 1 0,3 0 0,-4 0 0,3-1 0,-4-3 0,-4-12 0,-2 2 0,-1-5 0,5 12 0,2 0 0,-6-2 0,4-1 0,-4 3 0,8 4 0,2 3 0,0-2 0,1 3 0,0-1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32.848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413 1 24575,'-3'5'0,"-1"-1"0,-1-3 0,-5 1 0,2-1 0,-2 1 0,2 0 0,2 0 0,-4-1 0,1 0 0,-5 0 0,-1 2 0,2-3 0,5 2 0,3-3 0,-1 3 0,0-2 0,-6 6 0,4-5 0,-3 4 0,5-4 0,0 0 0,3 0 0,0-1 0,1 1 0,0 1 0,-1 0 0,-3 2 0,1-1 0,-4 2 0,4 1 0,-2-1 0,3-3 0,0-1 0,1 1 0,-1 0 0,-2 1 0,0 1 0,-4-2 0,1 3 0,-1 0 0,1-1 0,1 3 0,1-3 0,-4 1 0,1 1 0,-1-3 0,4 1 0,1-2 0,-3 3 0,0 0 0,-2 1 0,4-1 0,2-3 0,3 1 0,-1-2 0,2 0 0,0-1 0,-1 0 0,1-4 0,-1 3 0,-1-4 0,1 2 0,1 1 0,0-1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47.07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114 1 24575,'0'9'0,"0"4"0,-2-3 0,1 4 0,-2 1 0,0-3 0,2 3 0,0-2 0,0 0 0,-1 1 0,1-1 0,-2-1 0,1-1 0,-1 2 0,0-4 0,-1 4 0,3-5 0,-3 2 0,2 0 0,-1 0 0,0 5 0,0-3 0,1-2 0,-1-3 0,1-1 0,1-2 0,0 2 0,0 0 0,-1 0 0,0 3 0,-1 2 0,1-1 0,-1 3 0,1-2 0,-1-1 0,1 0 0,0-2 0,0 1 0,0 0 0,-1-1 0,1 5 0,-1-4 0,1 1 0,0-2 0,0-5 0,1 4 0,0-2 0,1 3 0,-1 1 0,0 2 0,0 0 0,1-1 0,0-3 0,-2-1 0,0 0 0,1 0 0,0 0 0,1 9 0,0-1 0,0 3 0,1-1 0,-1-7 0,1 2 0,-1-5 0,0-1 0,0 2 0,-1-2 0,0 0 0,-1 0 0,2-2 0,-2 1 0,1 0 0,-1-1 0,2 3 0,-1-1 0,1 0 0,1-2 0,1-1 0,2-2 0,0 1 0,-1-2 0,1 0 0,-2 1 0,3-1 0,3 2 0,-2-1 0,1 0 0,-1 0 0,-1 0 0,-1 0 0,3-1 0,-4 1 0,1-1 0,1 2 0,0-1 0,0 1 0,0-2 0,-2 1 0,-1 0 0,1 0 0,0 1 0,2-2 0,0 1 0,0 0 0,-2 0 0,2 1 0,4 0 0,6 0 0,-2-1 0,-1 0 0,-5-2 0,-3 1 0,0 0 0,-4 0 0,-3-1 0,-4-9 0,2 3 0,-2-11 0,2 8 0,2 1 0,1 5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50.82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102 0 24575,'2'7'0,"-2"2"0,-1-2 0,-2 5 0,1-5 0,1 4 0,-2-2 0,3 2 0,-3 0 0,3-2 0,-4 3 0,2-4 0,0 3 0,0-4 0,2 2 0,-3 0 0,2 3 0,-2 3 0,-1 2 0,-1 3 0,1-1 0,-2-2 0,3-4 0,1-5 0,2-3 0,0-1 0,-1-2 0,0 4 0,-2-2 0,2 4 0,-1 3 0,-1 0 0,1 1 0,-1-3 0,1 0 0,0 2 0,-1 0 0,1-1 0,-1-2 0,3-8 0,-1 3 0,1-2 0,-1 4 0,1-1 0,-2 0 0,1 4 0,-1 0 0,0 5 0,0-3 0,0 0 0,0-5 0,1-1 0,0 0 0,0 2 0,1-1 0,-2 2 0,1-1 0,0 5 0,2 6 0,1-2 0,-2 3 0,0-9 0,0-2 0,0-1 0,1-3 0,-1-2 0,1 1 0,0 0 0,-1 2 0,1 1 0,-1 0 0,0-1 0,-1 1 0,3 5 0,-1-1 0,1 2 0,-1-3 0,-1-4 0,2 0 0,-3 0 0,2-5 0,0 4 0,3-3 0,0 3 0,0-4 0,-1 0 0,1 0 0,0 0 0,1 1 0,0 0 0,-2-1 0,1 0 0,-1 0 0,-1 1 0,1 0 0,0 0 0,2 0 0,-2 0 0,3 0 0,-1-1 0,0-1 0,0 1 0,-2-1 0,3 4 0,0-1 0,2 0 0,-2-1 0,-3 0 0,-1 1 0,2-1 0,1 2 0,3-2 0,0 1 0,-2-1 0,-1 0 0,-3 1 0,2 0 0,0 1 0,1-1 0,-1 0 0,3-1 0,1 0 0,0-1 0,0 0 0,1 0 0,5 1 0,-6-1 0,3 0 0,-11 1 0,0-3 0,0 3 0,-1-1 0,-1-3 0,-3 1 0,-2-6 0,0 0 0,-3-7 0,2 5 0,2 1 0,2 6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35.514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143 1 24575,'3'2'0,"0"0"0,-3 1 0,0 0 0,0-1 0,1 0 0,0 1 0,0 3 0,0 2 0,-2 7 0,0 2 0,-2 7 0,1 1 0,0 2 0,-2-2 0,-1 2 0,0-2 0,1-5 0,0 0 0,1-10 0,-1 2 0,1-1 0,-1 8 0,0 2 0,-3 4 0,-1 6 0,-6 2 0,-2 11 0,1-9 0,2 2 0,5-17 0,2 1 0,1-9 0,3-2 0,1-7 0,-1-2 0,1-7 0,-2-7 0,2-19 0,0-21 0,1 19 0,0-2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38.33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176 32 24575,'5'-1'0,"4"-1"0,1-1 0,8-1 0,1-2 0,2 0 0,-6 3 0,-5-1 0,-4 3 0,-4 0 0,2 0 0,-1 2 0,2 0 0,1 0 0,-1 0 0,1 0 0,1 1 0,-1 2 0,1-1 0,-3 1 0,-1 1 0,0-2 0,-2 4 0,0-1 0,-3 4 0,1 2 0,-3 2 0,1 3 0,0 0 0,-1-1 0,-1 5 0,1-6 0,0 0 0,-1-4 0,3-5 0,-1-1 0,1-2 0,0 0 0,-1 1 0,-2 0 0,0 3 0,-7 1 0,3 1 0,-5-2 0,1 3 0,3-6 0,0 2 0,6-4 0,-1-1 0,3 1 0,-1-2 0,-3 3 0,2-3 0,-3 2 0,2-1 0,1-1 0,2 2 0,2-2 0,0 3 0,2-2 0,1 2 0,-2-1 0,3-1 0,-2 1 0,1 1 0,-2 2 0,1 2 0,1 3 0,1 2 0,2 3 0,2 0 0,-3-1 0,0-5 0,-4-4 0,0-2 0,-1 1 0,0-2 0,-2 7 0,2 2 0,-1 6 0,3-3 0,-1-4 0,1-5 0,-2 4 0,0-3 0,-2 9 0,-1-5 0,1 1 0,0-4 0,1-3 0,0-1 0,-2-1 0,-1 3 0,-1-2 0,0 1 0,1-2 0,1 0 0,-5 0 0,-2 1 0,-9 1 0,0 1 0,-5 0 0,2 3 0,2-3 0,4 1 0,6-4 0,3 0 0,3-1 0,0 0 0,-2 2 0,-2-3 0,1 3 0,1-3 0,2 0 0,3-2 0,-3 1 0,3-3 0,-1-1 0,1 2 0,1-1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21.0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0 295 24575,'4'-1'0,"0"-2"0,-2 2 0,0-1 0,0-1 0,0 1 0,0-2 0,0 0 0,0 0 0,1-1 0,0-1 0,1 0 0,0 0 0,3-1 0,-3 1 0,2-2 0,-1 2 0,-1-3 0,0 2 0,-1 0 0,3-3 0,-4 5 0,3-5 0,-4 4 0,0-1 0,1 2 0,-1-1 0,1 3 0,-1 0 0,1 0 0,0 2 0,-1-2 0,2 1 0,-2 0 0,1 0 0,-1 0 0,2-1 0,2-2 0,6-2 0,2-2 0,-1 3 0,-2-2 0,-4 4 0,-1-1 0,0 0 0,-1 2 0,-1-1 0,-2 3 0,0-2 0,1 1 0,-1-1 0,2-2 0,-1 3 0,-1-2 0,1 3 0,-2-1 0,2 1 0,1-2 0,1 1 0,3-3 0,5-4 0,-1 3 0,2-4 0,-5 6 0,-4 1 0,-2 0 0,-1 4 0,-1-1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41.128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178 1 24575,'-3'8'0,"-2"2"0,1 1 0,0 1 0,1-2 0,1-2 0,-1 0 0,0 1 0,-2 4 0,2-3 0,-2 2 0,2-2 0,0 1 0,0 0 0,1-2 0,0-2 0,1-4 0,1 0 0,-2-1 0,2 1 0,-1 3 0,0-1 0,0 5 0,-2-3 0,-1 3 0,1-2 0,0 1 0,1-3 0,1-1 0,-1-2 0,2 0 0,0 0 0,-2 0 0,0 1 0,-2 2 0,0 1 0,0 0 0,0 4 0,2-3 0,-1 3 0,1-2 0,-1 0 0,-1-1 0,-1 0 0,-1 6 0,1-4 0,3 2 0,0-6 0,1-3 0,-1 2 0,0-1 0,-1 3 0,1-3 0,1 1 0,0-2 0,-1 3 0,1-2 0,-2 0 0,1 0 0,0-2 0,0 2 0,0 0 0,-1 3 0,0 3 0,0 0 0,0-1 0,1-4 0,0-1 0,1-2 0,0 0 0,0 3 0,0-2 0,0 4 0,1-4 0,0 1 0,0-4 0,1-7 0,-1-4 0,2-6 0,-1 3 0,2-5 0,0 2 0,-1 4 0,-1 2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42.81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 1 24575,'1'5'0,"1"-1"0,-2 0 0,2 3 0,0-1 0,-1 2 0,2 1 0,-3-4 0,2 3 0,-2-3 0,2 1 0,-2 2 0,1 0 0,0 3 0,0-1 0,-1 3 0,0 1 0,0 3 0,0 0 0,2 4 0,0 4 0,2-4 0,-1-1 0,-1-4 0,-1-7 0,0 2 0,0-6 0,-1 0 0,-1 1 0,1 1 0,-1 1 0,1 6 0,0 0 0,0 4 0,1-4 0,0 2 0,1-3 0,-3-1 0,2 3 0,-2-5 0,1 1 0,1-5 0,-1-3 0,0 1 0,0 0 0,0 1 0,-2-1 0,2-2 0,-2-1 0,3 4 0,-1-2 0,1 3 0,-1-3 0,-1 0 0,1 2 0,1 11 0,2 1 0,-1 2 0,1-5 0,-4-9 0,-1-2 0,0-3 0,1-1 0,-1 0 0,-2-3 0,-3-6 0,1-2 0,-4-8 0,4 0 0,1 8 0,3 1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43.80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0 0 24575,'3'2'0,"0"1"0,0-4 0,1 1 0,-1 0 0,1 0 0,0 1 0,3-1 0,1 2 0,1-1 0,0 1 0,1-2 0,-4 0 0,1 0 0,-5 0 0,0 0 0,-1 0 0,-1-2 0,-1 0 0,0-1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56.326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62 1 24575,'-1'6'0,"1"0"0,-3 2 0,2 0 0,-2 5 0,0-3 0,0 4 0,-1-1 0,2-2 0,-1-2 0,2 0 0,-1-2 0,-1 8 0,1-3 0,-1 4 0,1-5 0,-1 2 0,1-5 0,1-1 0,-1-2 0,1 0 0,-1-1 0,0 1 0,1-3 0,-1 1 0,2-3 0,-3-2 0,2-3 0,-2-4 0,2 3 0,0-1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8:58.745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48 1 24575,'0'5'0,"0"0"0,-1-1 0,0 0 0,-2 2 0,1 5 0,1-2 0,-1 4 0,1-2 0,-1-2 0,0 1 0,0-1 0,1-1 0,-1-1 0,1 0 0,-1 0 0,0 1 0,0 0 0,0-2 0,1-1 0,1 1 0,-2-2 0,1 1 0,0 1 0,0 0 0,0 1 0,0-1 0,1-3 0,-1 1 0,2-3 0,-2 0 0,-2-3 0,1-4 0,-2 2 0,3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9:01.861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54 0 24575,'-3'9'0,"1"0"0,1-3 0,1-1 0,-2 1 0,2 1 0,-3 1 0,3-2 0,-2 1 0,1-4 0,-1 2 0,2 1 0,-1-1 0,0 3 0,-2-2 0,1 2 0,-1 2 0,1-2 0,0 4 0,0-6 0,1 3 0,0-4 0,0-1 0,1 0 0,-1 2 0,0 0 0,0 0 0,-1 0 0,2-3 0,-1 2 0,0-1 0,-1 2 0,0 0 0,-1-2 0,3-1 0,-1 1 0,1-4 0,-1 2 0,0-5 0,0-3 0,0-1 0,1-3 0,0 0 0,3-7 0,-1 9 0,0-3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39:03.999"/>
    </inkml:context>
    <inkml:brush xml:id="br0">
      <inkml:brushProperty name="width" value="0.05" units="cm"/>
      <inkml:brushProperty name="height" value="0.05" units="cm"/>
      <inkml:brushProperty name="color" value="#FFC114"/>
    </inkml:brush>
  </inkml:definitions>
  <inkml:trace contextRef="#ctx0" brushRef="#br0">83 1 24575,'3'6'0,"0"-1"0,-4 0 0,0 0 0,0 4 0,-1 1 0,-1 1 0,2 0 0,-2-3 0,1-1 0,1 0 0,-3-1 0,3 0 0,-3-2 0,3-2 0,-1 2 0,0 2 0,0 1 0,0 2 0,1-3 0,-2 0 0,3-4 0,-4 3 0,4-3 0,-3 3 0,1 0 0,0 0 0,0 2 0,-2 0 0,2 1 0,-3-2 0,3 0 0,-2-3 0,4 1 0,-3 1 0,2-1 0,0 1 0,0-1 0,0-3 0,-1-6 0,-1-3 0,0-4 0,0-3 0,2 7 0,-1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23.67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24575,'5'4'0,"1"-2"0,-1 1 0,2-3 0,-2 1 0,2 0 0,0 0 0,0 1 0,1 0 0,0 0 0,0 0 0,0 1 0,-2-2 0,-1 1 0,-1-2 0,-2 1 0,1 1 0,-1-1 0,1 3 0,0 0 0,3 1 0,0 1 0,3-2 0,1-1 0,2 1 0,-2-1 0,-2 0 0,-2-2 0,-1 1 0,3-1 0,0 2 0,0-1 0,-1 1 0,1-1 0,-1 1 0,4 2 0,2-1 0,0 2 0,3-3 0,-8 0 0,-2-3 0,-5 1 0,1 0 0,3-1 0,-1 2 0,4-1 0,-4 1 0,0-2 0,0 2 0,2 0 0,1 0 0,-1 0 0,-2-1 0,-1 0 0,1-1 0,-1 2 0,5 1 0,-3-2 0,0 2 0,-4-2 0,-1-1 0,-1 1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27.36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264 28 24575,'-4'-4'0,"-5"-3"0,-5 2 0,2 1 0,0 2 0,2 1 0,2-1 0,1 0 0,3 1 0,1 1 0,-7 0 0,5 0 0,-4 2 0,5-1 0,-1 1 0,-1 0 0,2 0 0,-3 1 0,2 1 0,-2-2 0,0 2 0,3 0 0,-1 1 0,1 0 0,-4 3 0,2-4 0,-1 3 0,4-4 0,0 3 0,0 2 0,0-2 0,-1 4 0,-1-3 0,1 1 0,0 2 0,2 2 0,-1 2 0,-1 7 0,2-5 0,-3 5 0,5-4 0,-2-1 0,2-2 0,1-1 0,-1-3 0,2 1 0,-1 0 0,2 0 0,0 5 0,2-3 0,-1 7 0,4-3 0,-2 2 0,2-4 0,-4-4 0,0-2 0,0-3 0,0-1 0,0-2 0,-2 0 0,2 0 0,0 2 0,5 5 0,-2-1 0,-1 1 0,-3-3 0,0-2 0,-2 3 0,1-2 0,0 3 0,0 1 0,1 3 0,-1 2 0,2 2 0,-3 4 0,0-7 0,-2 9 0,-1-11 0,0 3 0,0-4 0,0-3 0,0-1 0,0-1 0,1-3 0,0-1 0,-1-1 0,1 0 0,-5-1 0,2-1 0,-6 1 0,1-1 0,3 2 0,0-2 0,3-2 0,-1-4 0,-3-3 0,-2-1 0,3 5 0,1 1 0,3 4 0,-1 0 0,-3-2 0,1 2 0,1-3 0,2 1 0,-2-3 0,-2 0 0,3-1 0,-2 4 0,5 1 0,-3 2 0,1-2 0,-1 1 0,0-1 0,1-1 0,1 1 0,0-1 0,1 2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29.0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136 0 24575,'0'4'0,"0"1"0,-1 0 0,-1 5 0,-2 7 0,0 4 0,-4 6 0,3-1 0,-4 2 0,3-3 0,-1 1 0,-1 0 0,2 0 0,-1 1 0,2-3 0,0-4 0,3-5 0,0-3 0,0-3 0,1-1 0,-1-2 0,0-1 0,0 6 0,-2 1 0,-1 8 0,0 0 0,-1-1 0,4-1 0,-2-5 0,2-2 0,-1 0 0,1 1 0,1-3 0,0-2 0,-1 0 0,2-3 0,-3 1 0,3 2 0,-2-2 0,2 1 0,-1-3 0,1 0 0,0 0 0,0 1 0,-1 0 0,1 0 0,-1-3 0,1-7 0,2-7 0,1-15 0,0 13 0,-1-4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31.78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 0 24575,'2'4'0,"2"0"0,0-1 0,2-2 0,2 2 0,3-1 0,0 1 0,2-1 0,-2 0 0,-2 0 0,-1-1 0,-3 0 0,-1 0 0,-1 0 0,1 0 0,0 0 0,3 0 0,0 2 0,1-1 0,-1 0 0,1 1 0,-1-2 0,0 1 0,-2-1 0,-2 0 0,3 1 0,0 4 0,4 0 0,1 1 0,-1-3 0,-4-1 0,-1-1 0,-4-1 0,1 0 0,1 0 0,-1-2 0,2 0 0,-3 2 0,5 1 0,-2 0 0,0 2 0,2-3 0,0 3 0,2-2 0,-1 2 0,-2-3 0,-3 2 0,1-1 0,0 3 0,1-2 0,0 0 0,1 0 0,-2-1 0,0 0 0,-3-2 0,-4-1 0,-2 0 0,-4-5 0,0 2 0,-4-5 0,-1 3 0,3 0 0,4 2 0,6 0 0,-1 3 0,0-1 0,-3 0 0,-2 0 0,0-2 0,-1 0 0,-1 1 0,2 0 0,1 1 0,1 1 0,1 0 0,1 0 0,-1-1 0,-4-1 0,-5-2 0,1 0 0,0 1 0,8 3 0,-2 0 0,1 0 0,0-1 0,-2 1 0,6-2 0,-3 3 0,4-1 0,-4 0 0,-2-2 0,-5-2 0,-2 1 0,4-1 0,3 3 0,4 0 0,1 3 0,0-2 0,1 3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33.5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141 1 24575,'2'5'0,"-2"1"0,-2 2 0,-2 3 0,2 2 0,-2 2 0,2 2 0,-1-1 0,0-1 0,1-4 0,-1 0 0,1-2 0,0 2 0,-2 2 0,1 2 0,-3 4 0,3 1 0,-1-3 0,1-1 0,2 0 0,-3-1 0,1-1 0,1-1 0,-1-1 0,1-3 0,0 2 0,-1-2 0,1 0 0,0 2 0,-1-2 0,0-1 0,0 3 0,1 1 0,0 2 0,-1 2 0,0 1 0,-2-1 0,1 1 0,-2-2 0,2-1 0,2-2 0,-1-5 0,3-1 0,-2-4 0,2 0 0,-2 2 0,1 1 0,-2 0 0,1 2 0,0-2 0,1-1 0,0-1 0,1 1 0,-1-1 0,0 0 0,-1-3 0,-1-1 0,1-9 0,2-6 0,1 4 0,0-1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4-05T12:12:35.9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 0 24575,'7'0'0,"5"1"0,3 0 0,7 0 0,-1-1 0,4 0 0,-10 0 0,-3 2 0,-7 1 0,-3 5 0,0 1 0,1 4 0,0 4 0,-1-1 0,1 2 0,-4-4 0,2 0 0,-1 1 0,-1 1 0,0-1 0,-2-2 0,0 1 0,1-3 0,-2 1 0,1-3 0,0 1 0,1 2 0,0-3 0,0 1 0,-2-3 0,0 2 0,-2-3 0,1 2 0,1-2 0,-1 1 0,0-1 0,-3 0 0,-2 2 0,-1-3 0,3 0 0,-1-2 0,6-1 0,0 1 0,1-2 0,2 0 0,-2 0 0,1 0 0,-1-1 0,-1 1 0,0-2 0,-4 4 0,-2-3 0,-1 3 0,0-2 0,5-1 0,3 4 0,2-2 0,0 3 0,2 1 0,0 3 0,-1 0 0,1 1 0,1-1 0,-1-1 0,1 3 0,2 5 0,-1-1 0,2 0 0,-4-5 0,0-5 0,-1-1 0,0 0 0,0 0 0,0 2 0,0 0 0,2 4 0,-1 4 0,4 5 0,-1 2 0,0-4 0,0-2 0,-1-9 0,-2 1 0,1-4 0,-3 1 0,3 7 0,1 1 0,0 1 0,-1-3 0,-1-6 0,-2-1 0,1 0 0,0-2 0,1 1 0,-5-6 0,3 3 0,-5-2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86834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3765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91817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4836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599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981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4409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8886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660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9389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3518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31D23-142E-5D4B-8AA8-FF043FB54762}" type="datetimeFigureOut">
              <a:rPr lang="cs-CZ" smtClean="0"/>
              <a:t>16.05.2021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FA9A8-6090-AA45-AEB3-0F61A2EA2A6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000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customXml" Target="../ink/ink6.xml"/><Relationship Id="rId18" Type="http://schemas.openxmlformats.org/officeDocument/2006/relationships/image" Target="../media/image21.png"/><Relationship Id="rId26" Type="http://schemas.openxmlformats.org/officeDocument/2006/relationships/image" Target="../media/image25.png"/><Relationship Id="rId39" Type="http://schemas.openxmlformats.org/officeDocument/2006/relationships/customXml" Target="../ink/ink19.xml"/><Relationship Id="rId21" Type="http://schemas.openxmlformats.org/officeDocument/2006/relationships/customXml" Target="../ink/ink10.xml"/><Relationship Id="rId34" Type="http://schemas.openxmlformats.org/officeDocument/2006/relationships/image" Target="../media/image29.png"/><Relationship Id="rId42" Type="http://schemas.openxmlformats.org/officeDocument/2006/relationships/image" Target="../media/image33.png"/><Relationship Id="rId7" Type="http://schemas.openxmlformats.org/officeDocument/2006/relationships/customXml" Target="../ink/ink3.xml"/><Relationship Id="rId2" Type="http://schemas.openxmlformats.org/officeDocument/2006/relationships/image" Target="../media/image8.jpg"/><Relationship Id="rId16" Type="http://schemas.openxmlformats.org/officeDocument/2006/relationships/image" Target="../media/image20.png"/><Relationship Id="rId20" Type="http://schemas.openxmlformats.org/officeDocument/2006/relationships/image" Target="../media/image22.png"/><Relationship Id="rId29" Type="http://schemas.openxmlformats.org/officeDocument/2006/relationships/customXml" Target="../ink/ink14.xml"/><Relationship Id="rId41" Type="http://schemas.openxmlformats.org/officeDocument/2006/relationships/customXml" Target="../ink/ink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customXml" Target="../ink/ink5.xml"/><Relationship Id="rId24" Type="http://schemas.openxmlformats.org/officeDocument/2006/relationships/image" Target="../media/image24.png"/><Relationship Id="rId32" Type="http://schemas.openxmlformats.org/officeDocument/2006/relationships/image" Target="../media/image28.png"/><Relationship Id="rId37" Type="http://schemas.openxmlformats.org/officeDocument/2006/relationships/customXml" Target="../ink/ink18.xml"/><Relationship Id="rId40" Type="http://schemas.openxmlformats.org/officeDocument/2006/relationships/image" Target="../media/image32.png"/><Relationship Id="rId5" Type="http://schemas.openxmlformats.org/officeDocument/2006/relationships/customXml" Target="../ink/ink2.xml"/><Relationship Id="rId15" Type="http://schemas.openxmlformats.org/officeDocument/2006/relationships/customXml" Target="../ink/ink7.xml"/><Relationship Id="rId23" Type="http://schemas.openxmlformats.org/officeDocument/2006/relationships/customXml" Target="../ink/ink11.xml"/><Relationship Id="rId28" Type="http://schemas.openxmlformats.org/officeDocument/2006/relationships/image" Target="../media/image26.png"/><Relationship Id="rId36" Type="http://schemas.openxmlformats.org/officeDocument/2006/relationships/image" Target="../media/image30.png"/><Relationship Id="rId10" Type="http://schemas.openxmlformats.org/officeDocument/2006/relationships/image" Target="../media/image17.png"/><Relationship Id="rId19" Type="http://schemas.openxmlformats.org/officeDocument/2006/relationships/customXml" Target="../ink/ink9.xml"/><Relationship Id="rId31" Type="http://schemas.openxmlformats.org/officeDocument/2006/relationships/customXml" Target="../ink/ink15.xml"/><Relationship Id="rId44" Type="http://schemas.openxmlformats.org/officeDocument/2006/relationships/image" Target="../media/image34.png"/><Relationship Id="rId4" Type="http://schemas.openxmlformats.org/officeDocument/2006/relationships/image" Target="../media/image14.png"/><Relationship Id="rId9" Type="http://schemas.openxmlformats.org/officeDocument/2006/relationships/customXml" Target="../ink/ink4.xml"/><Relationship Id="rId14" Type="http://schemas.openxmlformats.org/officeDocument/2006/relationships/image" Target="../media/image19.png"/><Relationship Id="rId22" Type="http://schemas.openxmlformats.org/officeDocument/2006/relationships/image" Target="../media/image23.png"/><Relationship Id="rId27" Type="http://schemas.openxmlformats.org/officeDocument/2006/relationships/customXml" Target="../ink/ink13.xml"/><Relationship Id="rId30" Type="http://schemas.openxmlformats.org/officeDocument/2006/relationships/image" Target="../media/image27.png"/><Relationship Id="rId35" Type="http://schemas.openxmlformats.org/officeDocument/2006/relationships/customXml" Target="../ink/ink17.xml"/><Relationship Id="rId43" Type="http://schemas.openxmlformats.org/officeDocument/2006/relationships/customXml" Target="../ink/ink21.xml"/><Relationship Id="rId8" Type="http://schemas.openxmlformats.org/officeDocument/2006/relationships/image" Target="../media/image16.png"/><Relationship Id="rId3" Type="http://schemas.openxmlformats.org/officeDocument/2006/relationships/customXml" Target="../ink/ink1.xml"/><Relationship Id="rId12" Type="http://schemas.openxmlformats.org/officeDocument/2006/relationships/image" Target="../media/image18.png"/><Relationship Id="rId17" Type="http://schemas.openxmlformats.org/officeDocument/2006/relationships/customXml" Target="../ink/ink8.xml"/><Relationship Id="rId25" Type="http://schemas.openxmlformats.org/officeDocument/2006/relationships/customXml" Target="../ink/ink12.xml"/><Relationship Id="rId33" Type="http://schemas.openxmlformats.org/officeDocument/2006/relationships/customXml" Target="../ink/ink16.xml"/><Relationship Id="rId38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customXml" Target="../ink/ink27.xml"/><Relationship Id="rId18" Type="http://schemas.openxmlformats.org/officeDocument/2006/relationships/image" Target="../media/image42.png"/><Relationship Id="rId26" Type="http://schemas.openxmlformats.org/officeDocument/2006/relationships/image" Target="../media/image46.png"/><Relationship Id="rId3" Type="http://schemas.openxmlformats.org/officeDocument/2006/relationships/customXml" Target="../ink/ink22.xml"/><Relationship Id="rId21" Type="http://schemas.openxmlformats.org/officeDocument/2006/relationships/customXml" Target="../ink/ink31.xml"/><Relationship Id="rId7" Type="http://schemas.openxmlformats.org/officeDocument/2006/relationships/customXml" Target="../ink/ink24.xml"/><Relationship Id="rId12" Type="http://schemas.openxmlformats.org/officeDocument/2006/relationships/image" Target="../media/image39.png"/><Relationship Id="rId17" Type="http://schemas.openxmlformats.org/officeDocument/2006/relationships/customXml" Target="../ink/ink29.xml"/><Relationship Id="rId25" Type="http://schemas.openxmlformats.org/officeDocument/2006/relationships/customXml" Target="../ink/ink33.xml"/><Relationship Id="rId2" Type="http://schemas.openxmlformats.org/officeDocument/2006/relationships/image" Target="../media/image8.jpg"/><Relationship Id="rId16" Type="http://schemas.openxmlformats.org/officeDocument/2006/relationships/image" Target="../media/image41.png"/><Relationship Id="rId20" Type="http://schemas.openxmlformats.org/officeDocument/2006/relationships/image" Target="../media/image43.png"/><Relationship Id="rId29" Type="http://schemas.openxmlformats.org/officeDocument/2006/relationships/customXml" Target="../ink/ink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customXml" Target="../ink/ink26.xml"/><Relationship Id="rId24" Type="http://schemas.openxmlformats.org/officeDocument/2006/relationships/image" Target="../media/image45.png"/><Relationship Id="rId32" Type="http://schemas.openxmlformats.org/officeDocument/2006/relationships/image" Target="../media/image49.png"/><Relationship Id="rId5" Type="http://schemas.openxmlformats.org/officeDocument/2006/relationships/customXml" Target="../ink/ink23.xml"/><Relationship Id="rId15" Type="http://schemas.openxmlformats.org/officeDocument/2006/relationships/customXml" Target="../ink/ink28.xml"/><Relationship Id="rId23" Type="http://schemas.openxmlformats.org/officeDocument/2006/relationships/customXml" Target="../ink/ink32.xml"/><Relationship Id="rId28" Type="http://schemas.openxmlformats.org/officeDocument/2006/relationships/image" Target="../media/image47.png"/><Relationship Id="rId10" Type="http://schemas.openxmlformats.org/officeDocument/2006/relationships/image" Target="../media/image38.png"/><Relationship Id="rId19" Type="http://schemas.openxmlformats.org/officeDocument/2006/relationships/customXml" Target="../ink/ink30.xml"/><Relationship Id="rId31" Type="http://schemas.openxmlformats.org/officeDocument/2006/relationships/customXml" Target="../ink/ink36.xml"/><Relationship Id="rId4" Type="http://schemas.openxmlformats.org/officeDocument/2006/relationships/image" Target="../media/image35.png"/><Relationship Id="rId9" Type="http://schemas.openxmlformats.org/officeDocument/2006/relationships/customXml" Target="../ink/ink25.xml"/><Relationship Id="rId14" Type="http://schemas.openxmlformats.org/officeDocument/2006/relationships/image" Target="../media/image40.png"/><Relationship Id="rId22" Type="http://schemas.openxmlformats.org/officeDocument/2006/relationships/image" Target="../media/image44.png"/><Relationship Id="rId27" Type="http://schemas.openxmlformats.org/officeDocument/2006/relationships/customXml" Target="../ink/ink34.xml"/><Relationship Id="rId30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8A9B7F-F87A-6743-9A06-4B8A878407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22146"/>
            <a:ext cx="9144000" cy="2387600"/>
          </a:xfrm>
        </p:spPr>
        <p:txBody>
          <a:bodyPr/>
          <a:lstStyle/>
          <a:p>
            <a:r>
              <a:rPr lang="cs-CZ" b="1" dirty="0"/>
              <a:t>Baseball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7C888C5C-6DDF-F44F-8ED0-772A0D5539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Adam Peterka</a:t>
            </a:r>
          </a:p>
        </p:txBody>
      </p:sp>
    </p:spTree>
    <p:extLst>
      <p:ext uri="{BB962C8B-B14F-4D97-AF65-F5344CB8AC3E}">
        <p14:creationId xmlns:p14="http://schemas.microsoft.com/office/powerpoint/2010/main" val="3883743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624D92-AD44-DE4D-9F02-64C9766DA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pitchers</a:t>
            </a:r>
            <a:r>
              <a:rPr lang="cs-CZ" dirty="0"/>
              <a:t> </a:t>
            </a:r>
            <a:r>
              <a:rPr lang="cs-CZ" dirty="0" err="1"/>
              <a:t>job</a:t>
            </a:r>
            <a:r>
              <a:rPr lang="cs-CZ" dirty="0"/>
              <a:t> </a:t>
            </a:r>
            <a:r>
              <a:rPr lang="cs-CZ" dirty="0" err="1"/>
              <a:t>is</a:t>
            </a:r>
            <a:r>
              <a:rPr lang="cs-CZ" dirty="0"/>
              <a:t> to </a:t>
            </a:r>
            <a:r>
              <a:rPr lang="cs-CZ" dirty="0" err="1"/>
              <a:t>get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batter</a:t>
            </a:r>
            <a:r>
              <a:rPr lang="cs-CZ" dirty="0"/>
              <a:t> </a:t>
            </a:r>
            <a:r>
              <a:rPr lang="cs-CZ" dirty="0" err="1"/>
              <a:t>out</a:t>
            </a:r>
            <a:r>
              <a:rPr lang="cs-CZ" dirty="0"/>
              <a:t> by </a:t>
            </a:r>
            <a:r>
              <a:rPr lang="cs-CZ" dirty="0" err="1"/>
              <a:t>throwing</a:t>
            </a:r>
            <a:r>
              <a:rPr lang="cs-CZ" dirty="0"/>
              <a:t> </a:t>
            </a:r>
            <a:r>
              <a:rPr lang="cs-CZ" dirty="0" err="1"/>
              <a:t>into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strikezone</a:t>
            </a:r>
            <a:r>
              <a:rPr lang="cs-CZ" dirty="0"/>
              <a:t>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A4FB6A9-BED4-6847-A634-183701D8F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0215" y="2422753"/>
            <a:ext cx="420251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95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624D92-AD44-DE4D-9F02-64C9766DA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217" y="1864433"/>
            <a:ext cx="1161803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1600" dirty="0" err="1"/>
              <a:t>If</a:t>
            </a:r>
            <a:r>
              <a:rPr lang="cs-CZ" sz="1600" dirty="0"/>
              <a:t> </a:t>
            </a:r>
            <a:r>
              <a:rPr lang="cs-CZ" sz="1600" dirty="0" err="1"/>
              <a:t>the</a:t>
            </a:r>
            <a:r>
              <a:rPr lang="cs-CZ" sz="1600" dirty="0"/>
              <a:t> </a:t>
            </a:r>
            <a:r>
              <a:rPr lang="cs-CZ" sz="1600" dirty="0" err="1"/>
              <a:t>pitcher</a:t>
            </a:r>
            <a:r>
              <a:rPr lang="cs-CZ" sz="1600" dirty="0"/>
              <a:t> </a:t>
            </a:r>
            <a:r>
              <a:rPr lang="cs-CZ" sz="1600" dirty="0" err="1"/>
              <a:t>throws</a:t>
            </a:r>
            <a:r>
              <a:rPr lang="cs-CZ" sz="1600" dirty="0"/>
              <a:t> </a:t>
            </a:r>
            <a:r>
              <a:rPr lang="cs-CZ" sz="1600" dirty="0" err="1"/>
              <a:t>the</a:t>
            </a:r>
            <a:r>
              <a:rPr lang="cs-CZ" sz="1600" dirty="0"/>
              <a:t> </a:t>
            </a:r>
            <a:r>
              <a:rPr lang="cs-CZ" sz="1600" dirty="0" err="1"/>
              <a:t>ball</a:t>
            </a:r>
            <a:r>
              <a:rPr lang="cs-CZ" sz="1600" dirty="0"/>
              <a:t> </a:t>
            </a:r>
            <a:r>
              <a:rPr lang="cs-CZ" sz="1600" dirty="0" err="1"/>
              <a:t>through</a:t>
            </a:r>
            <a:r>
              <a:rPr lang="cs-CZ" sz="1600" dirty="0"/>
              <a:t> </a:t>
            </a:r>
            <a:r>
              <a:rPr lang="cs-CZ" sz="1600" dirty="0" err="1"/>
              <a:t>this</a:t>
            </a:r>
            <a:r>
              <a:rPr lang="cs-CZ" sz="1600" dirty="0"/>
              <a:t> area and </a:t>
            </a:r>
            <a:r>
              <a:rPr lang="cs-CZ" sz="1600" dirty="0" err="1"/>
              <a:t>the</a:t>
            </a:r>
            <a:r>
              <a:rPr lang="cs-CZ" sz="1600" dirty="0"/>
              <a:t>                               </a:t>
            </a:r>
            <a:r>
              <a:rPr lang="cs-CZ" sz="1600" dirty="0" err="1"/>
              <a:t>If</a:t>
            </a:r>
            <a:r>
              <a:rPr lang="cs-CZ" sz="1600" dirty="0"/>
              <a:t> </a:t>
            </a:r>
            <a:r>
              <a:rPr lang="cs-CZ" sz="1600" dirty="0" err="1"/>
              <a:t>the</a:t>
            </a:r>
            <a:r>
              <a:rPr lang="cs-CZ" sz="1600" dirty="0"/>
              <a:t> </a:t>
            </a:r>
            <a:r>
              <a:rPr lang="cs-CZ" sz="1600" dirty="0" err="1"/>
              <a:t>batter</a:t>
            </a:r>
            <a:r>
              <a:rPr lang="cs-CZ" sz="1600" dirty="0"/>
              <a:t> </a:t>
            </a:r>
            <a:r>
              <a:rPr lang="cs-CZ" sz="1600" dirty="0" err="1"/>
              <a:t>swings</a:t>
            </a:r>
            <a:r>
              <a:rPr lang="cs-CZ" sz="1600" dirty="0"/>
              <a:t> and </a:t>
            </a:r>
            <a:r>
              <a:rPr lang="cs-CZ" sz="1600" dirty="0" err="1"/>
              <a:t>misses</a:t>
            </a:r>
            <a:r>
              <a:rPr lang="cs-CZ" sz="1600" dirty="0"/>
              <a:t> </a:t>
            </a:r>
            <a:r>
              <a:rPr lang="cs-CZ" sz="1600" dirty="0" err="1"/>
              <a:t>any</a:t>
            </a:r>
            <a:r>
              <a:rPr lang="cs-CZ" sz="1600" dirty="0"/>
              <a:t> </a:t>
            </a:r>
            <a:r>
              <a:rPr lang="cs-CZ" sz="1600" dirty="0" err="1"/>
              <a:t>ball</a:t>
            </a:r>
            <a:r>
              <a:rPr lang="cs-CZ" sz="1600" dirty="0"/>
              <a:t> </a:t>
            </a:r>
            <a:r>
              <a:rPr lang="cs-CZ" sz="1600" dirty="0" err="1"/>
              <a:t>even</a:t>
            </a:r>
            <a:r>
              <a:rPr lang="cs-CZ" sz="1600" dirty="0"/>
              <a:t> </a:t>
            </a:r>
            <a:r>
              <a:rPr lang="cs-CZ" sz="1600" dirty="0" err="1"/>
              <a:t>if</a:t>
            </a:r>
            <a:r>
              <a:rPr lang="cs-CZ" sz="1600" dirty="0"/>
              <a:t> </a:t>
            </a:r>
            <a:r>
              <a:rPr lang="cs-CZ" sz="1600" dirty="0" err="1"/>
              <a:t>the</a:t>
            </a:r>
            <a:r>
              <a:rPr lang="cs-CZ" sz="1600" dirty="0"/>
              <a:t> </a:t>
            </a:r>
            <a:r>
              <a:rPr lang="cs-CZ" sz="1600" dirty="0" err="1"/>
              <a:t>thrown</a:t>
            </a:r>
            <a:r>
              <a:rPr lang="cs-CZ" sz="1600" dirty="0"/>
              <a:t> </a:t>
            </a:r>
            <a:r>
              <a:rPr lang="cs-CZ" sz="1600" dirty="0" err="1"/>
              <a:t>ball</a:t>
            </a:r>
            <a:r>
              <a:rPr lang="cs-CZ" sz="1600" dirty="0"/>
              <a:t>                                           </a:t>
            </a:r>
            <a:r>
              <a:rPr lang="cs-CZ" sz="1600" dirty="0" err="1"/>
              <a:t>batter</a:t>
            </a:r>
            <a:r>
              <a:rPr lang="cs-CZ" sz="1600" dirty="0"/>
              <a:t> miss </a:t>
            </a:r>
            <a:r>
              <a:rPr lang="cs-CZ" sz="1600" dirty="0" err="1"/>
              <a:t>the</a:t>
            </a:r>
            <a:r>
              <a:rPr lang="cs-CZ" sz="1600" dirty="0"/>
              <a:t> </a:t>
            </a:r>
            <a:r>
              <a:rPr lang="cs-CZ" sz="1600" dirty="0" err="1"/>
              <a:t>ball</a:t>
            </a:r>
            <a:r>
              <a:rPr lang="cs-CZ" sz="1600" dirty="0"/>
              <a:t> </a:t>
            </a:r>
            <a:r>
              <a:rPr lang="cs-CZ" sz="1600" dirty="0" err="1"/>
              <a:t>or</a:t>
            </a:r>
            <a:r>
              <a:rPr lang="cs-CZ" sz="1600" dirty="0"/>
              <a:t> </a:t>
            </a:r>
            <a:r>
              <a:rPr lang="cs-CZ" sz="1600" dirty="0" err="1"/>
              <a:t>doesnt</a:t>
            </a:r>
            <a:r>
              <a:rPr lang="cs-CZ" sz="1600" dirty="0"/>
              <a:t> do </a:t>
            </a:r>
            <a:r>
              <a:rPr lang="cs-CZ" sz="1600" dirty="0" err="1"/>
              <a:t>anything</a:t>
            </a:r>
            <a:r>
              <a:rPr lang="cs-CZ" sz="1600" dirty="0"/>
              <a:t> </a:t>
            </a:r>
            <a:r>
              <a:rPr lang="cs-CZ" sz="1600" dirty="0" err="1"/>
              <a:t>it's</a:t>
            </a:r>
            <a:r>
              <a:rPr lang="cs-CZ" sz="1600" dirty="0"/>
              <a:t> a strike                                  </a:t>
            </a:r>
            <a:r>
              <a:rPr lang="cs-CZ" sz="1600" dirty="0" err="1"/>
              <a:t>is</a:t>
            </a:r>
            <a:r>
              <a:rPr lang="cs-CZ" sz="1600" dirty="0"/>
              <a:t> </a:t>
            </a:r>
            <a:r>
              <a:rPr lang="cs-CZ" sz="1600" dirty="0" err="1"/>
              <a:t>outside</a:t>
            </a:r>
            <a:r>
              <a:rPr lang="cs-CZ" sz="1600" dirty="0"/>
              <a:t> </a:t>
            </a:r>
            <a:r>
              <a:rPr lang="cs-CZ" sz="1600" dirty="0" err="1"/>
              <a:t>of</a:t>
            </a:r>
            <a:r>
              <a:rPr lang="cs-CZ" sz="1600" dirty="0"/>
              <a:t> </a:t>
            </a:r>
            <a:r>
              <a:rPr lang="cs-CZ" sz="1600" dirty="0" err="1"/>
              <a:t>the</a:t>
            </a:r>
            <a:r>
              <a:rPr lang="cs-CZ" sz="1600" dirty="0"/>
              <a:t> strike </a:t>
            </a:r>
            <a:r>
              <a:rPr lang="cs-CZ" sz="1600" dirty="0" err="1"/>
              <a:t>zone</a:t>
            </a:r>
            <a:r>
              <a:rPr lang="cs-CZ" sz="1600" dirty="0"/>
              <a:t> </a:t>
            </a:r>
            <a:r>
              <a:rPr lang="cs-CZ" sz="1600" dirty="0" err="1"/>
              <a:t>it's</a:t>
            </a:r>
            <a:r>
              <a:rPr lang="cs-CZ" sz="1600" dirty="0"/>
              <a:t> </a:t>
            </a:r>
            <a:r>
              <a:rPr lang="cs-CZ" sz="1600" dirty="0" err="1"/>
              <a:t>also</a:t>
            </a:r>
            <a:r>
              <a:rPr lang="cs-CZ" sz="1600" dirty="0"/>
              <a:t> a strike                                           </a:t>
            </a:r>
          </a:p>
          <a:p>
            <a:pPr marL="0" indent="0">
              <a:buNone/>
            </a:pPr>
            <a:r>
              <a:rPr lang="cs-CZ" sz="1600" dirty="0"/>
              <a:t>                                                                                                                               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0A82A47-6C19-AE46-89C7-20D1DD03D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444" y="2552016"/>
            <a:ext cx="5205324" cy="4064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3" name="Rukopis 12">
                <a:extLst>
                  <a:ext uri="{FF2B5EF4-FFF2-40B4-BE49-F238E27FC236}">
                    <a16:creationId xmlns:a16="http://schemas.microsoft.com/office/drawing/2014/main" id="{87FF4D1E-3681-A945-9050-B0AC93EEA41D}"/>
                  </a:ext>
                </a:extLst>
              </p14:cNvPr>
              <p14:cNvContentPartPr/>
              <p14:nvPr/>
            </p14:nvContentPartPr>
            <p14:xfrm>
              <a:off x="3574435" y="4298942"/>
              <a:ext cx="48240" cy="57960"/>
            </p14:xfrm>
          </p:contentPart>
        </mc:Choice>
        <mc:Fallback xmlns="">
          <p:pic>
            <p:nvPicPr>
              <p:cNvPr id="13" name="Rukopis 12">
                <a:extLst>
                  <a:ext uri="{FF2B5EF4-FFF2-40B4-BE49-F238E27FC236}">
                    <a16:creationId xmlns:a16="http://schemas.microsoft.com/office/drawing/2014/main" id="{87FF4D1E-3681-A945-9050-B0AC93EEA41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65435" y="4289942"/>
                <a:ext cx="65880" cy="7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4" name="Rukopis 13">
                <a:extLst>
                  <a:ext uri="{FF2B5EF4-FFF2-40B4-BE49-F238E27FC236}">
                    <a16:creationId xmlns:a16="http://schemas.microsoft.com/office/drawing/2014/main" id="{3DA55880-77D0-1C41-A33E-9A4E7959071E}"/>
                  </a:ext>
                </a:extLst>
              </p14:cNvPr>
              <p14:cNvContentPartPr/>
              <p14:nvPr/>
            </p14:nvContentPartPr>
            <p14:xfrm>
              <a:off x="3705161" y="4079522"/>
              <a:ext cx="733320" cy="202680"/>
            </p14:xfrm>
          </p:contentPart>
        </mc:Choice>
        <mc:Fallback xmlns="">
          <p:pic>
            <p:nvPicPr>
              <p:cNvPr id="14" name="Rukopis 13">
                <a:extLst>
                  <a:ext uri="{FF2B5EF4-FFF2-40B4-BE49-F238E27FC236}">
                    <a16:creationId xmlns:a16="http://schemas.microsoft.com/office/drawing/2014/main" id="{3DA55880-77D0-1C41-A33E-9A4E7959071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96521" y="4070882"/>
                <a:ext cx="750960" cy="220320"/>
              </a:xfrm>
              <a:prstGeom prst="rect">
                <a:avLst/>
              </a:prstGeom>
            </p:spPr>
          </p:pic>
        </mc:Fallback>
      </mc:AlternateContent>
      <p:grpSp>
        <p:nvGrpSpPr>
          <p:cNvPr id="17" name="Skupina 16">
            <a:extLst>
              <a:ext uri="{FF2B5EF4-FFF2-40B4-BE49-F238E27FC236}">
                <a16:creationId xmlns:a16="http://schemas.microsoft.com/office/drawing/2014/main" id="{B74B14E9-0ACE-A346-AEB3-C03DB2C06DE0}"/>
              </a:ext>
            </a:extLst>
          </p:cNvPr>
          <p:cNvGrpSpPr/>
          <p:nvPr/>
        </p:nvGrpSpPr>
        <p:grpSpPr>
          <a:xfrm>
            <a:off x="3655075" y="4191865"/>
            <a:ext cx="136800" cy="171360"/>
            <a:chOff x="4664561" y="4127582"/>
            <a:chExt cx="136800" cy="171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5" name="Rukopis 14">
                  <a:extLst>
                    <a:ext uri="{FF2B5EF4-FFF2-40B4-BE49-F238E27FC236}">
                      <a16:creationId xmlns:a16="http://schemas.microsoft.com/office/drawing/2014/main" id="{0766807E-6210-824E-85A6-E8422C1C0184}"/>
                    </a:ext>
                  </a:extLst>
                </p14:cNvPr>
                <p14:cNvContentPartPr/>
                <p14:nvPr/>
              </p14:nvContentPartPr>
              <p14:xfrm>
                <a:off x="4664561" y="4127582"/>
                <a:ext cx="93240" cy="106560"/>
              </p14:xfrm>
            </p:contentPart>
          </mc:Choice>
          <mc:Fallback xmlns="">
            <p:pic>
              <p:nvPicPr>
                <p:cNvPr id="15" name="Rukopis 14">
                  <a:extLst>
                    <a:ext uri="{FF2B5EF4-FFF2-40B4-BE49-F238E27FC236}">
                      <a16:creationId xmlns:a16="http://schemas.microsoft.com/office/drawing/2014/main" id="{0766807E-6210-824E-85A6-E8422C1C0184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4655561" y="4118582"/>
                  <a:ext cx="110880" cy="124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6" name="Rukopis 15">
                  <a:extLst>
                    <a:ext uri="{FF2B5EF4-FFF2-40B4-BE49-F238E27FC236}">
                      <a16:creationId xmlns:a16="http://schemas.microsoft.com/office/drawing/2014/main" id="{6D72CCA2-5E55-5142-B68F-BE4807719C4C}"/>
                    </a:ext>
                  </a:extLst>
                </p14:cNvPr>
                <p14:cNvContentPartPr/>
                <p14:nvPr/>
              </p14:nvContentPartPr>
              <p14:xfrm>
                <a:off x="4664561" y="4251422"/>
                <a:ext cx="136800" cy="47520"/>
              </p14:xfrm>
            </p:contentPart>
          </mc:Choice>
          <mc:Fallback xmlns="">
            <p:pic>
              <p:nvPicPr>
                <p:cNvPr id="16" name="Rukopis 15">
                  <a:extLst>
                    <a:ext uri="{FF2B5EF4-FFF2-40B4-BE49-F238E27FC236}">
                      <a16:creationId xmlns:a16="http://schemas.microsoft.com/office/drawing/2014/main" id="{6D72CCA2-5E55-5142-B68F-BE4807719C4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4655921" y="4242422"/>
                  <a:ext cx="154440" cy="65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2" name="Skupina 41">
            <a:extLst>
              <a:ext uri="{FF2B5EF4-FFF2-40B4-BE49-F238E27FC236}">
                <a16:creationId xmlns:a16="http://schemas.microsoft.com/office/drawing/2014/main" id="{1DFFDE68-0420-B347-B927-ED234CCD2803}"/>
              </a:ext>
            </a:extLst>
          </p:cNvPr>
          <p:cNvGrpSpPr/>
          <p:nvPr/>
        </p:nvGrpSpPr>
        <p:grpSpPr>
          <a:xfrm>
            <a:off x="4501429" y="3916082"/>
            <a:ext cx="832320" cy="366120"/>
            <a:chOff x="5476721" y="3898982"/>
            <a:chExt cx="832320" cy="3661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18" name="Rukopis 17">
                  <a:extLst>
                    <a:ext uri="{FF2B5EF4-FFF2-40B4-BE49-F238E27FC236}">
                      <a16:creationId xmlns:a16="http://schemas.microsoft.com/office/drawing/2014/main" id="{4D78BA93-3D28-8649-942D-58E7E0EBAA25}"/>
                    </a:ext>
                  </a:extLst>
                </p14:cNvPr>
                <p14:cNvContentPartPr/>
                <p14:nvPr/>
              </p14:nvContentPartPr>
              <p14:xfrm>
                <a:off x="5476721" y="3898982"/>
                <a:ext cx="95400" cy="248040"/>
              </p14:xfrm>
            </p:contentPart>
          </mc:Choice>
          <mc:Fallback xmlns="">
            <p:pic>
              <p:nvPicPr>
                <p:cNvPr id="18" name="Rukopis 17">
                  <a:extLst>
                    <a:ext uri="{FF2B5EF4-FFF2-40B4-BE49-F238E27FC236}">
                      <a16:creationId xmlns:a16="http://schemas.microsoft.com/office/drawing/2014/main" id="{4D78BA93-3D28-8649-942D-58E7E0EBAA25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467721" y="3889982"/>
                  <a:ext cx="113040" cy="26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19" name="Rukopis 18">
                  <a:extLst>
                    <a:ext uri="{FF2B5EF4-FFF2-40B4-BE49-F238E27FC236}">
                      <a16:creationId xmlns:a16="http://schemas.microsoft.com/office/drawing/2014/main" id="{D46D40C6-02E6-AF45-B4A4-400A7DC499C7}"/>
                    </a:ext>
                  </a:extLst>
                </p14:cNvPr>
                <p14:cNvContentPartPr/>
                <p14:nvPr/>
              </p14:nvContentPartPr>
              <p14:xfrm>
                <a:off x="5597681" y="3929582"/>
                <a:ext cx="48960" cy="213120"/>
              </p14:xfrm>
            </p:contentPart>
          </mc:Choice>
          <mc:Fallback xmlns="">
            <p:pic>
              <p:nvPicPr>
                <p:cNvPr id="19" name="Rukopis 18">
                  <a:extLst>
                    <a:ext uri="{FF2B5EF4-FFF2-40B4-BE49-F238E27FC236}">
                      <a16:creationId xmlns:a16="http://schemas.microsoft.com/office/drawing/2014/main" id="{D46D40C6-02E6-AF45-B4A4-400A7DC499C7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589041" y="3920582"/>
                  <a:ext cx="66600" cy="230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21" name="Rukopis 20">
                  <a:extLst>
                    <a:ext uri="{FF2B5EF4-FFF2-40B4-BE49-F238E27FC236}">
                      <a16:creationId xmlns:a16="http://schemas.microsoft.com/office/drawing/2014/main" id="{9C3EA048-4543-7040-B6F6-4079CDB0E4FA}"/>
                    </a:ext>
                  </a:extLst>
                </p14:cNvPr>
                <p14:cNvContentPartPr/>
                <p14:nvPr/>
              </p14:nvContentPartPr>
              <p14:xfrm>
                <a:off x="5613521" y="3931742"/>
                <a:ext cx="113760" cy="44640"/>
              </p14:xfrm>
            </p:contentPart>
          </mc:Choice>
          <mc:Fallback xmlns="">
            <p:pic>
              <p:nvPicPr>
                <p:cNvPr id="21" name="Rukopis 20">
                  <a:extLst>
                    <a:ext uri="{FF2B5EF4-FFF2-40B4-BE49-F238E27FC236}">
                      <a16:creationId xmlns:a16="http://schemas.microsoft.com/office/drawing/2014/main" id="{9C3EA048-4543-7040-B6F6-4079CDB0E4FA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604881" y="3922742"/>
                  <a:ext cx="131400" cy="62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23" name="Rukopis 22">
                  <a:extLst>
                    <a:ext uri="{FF2B5EF4-FFF2-40B4-BE49-F238E27FC236}">
                      <a16:creationId xmlns:a16="http://schemas.microsoft.com/office/drawing/2014/main" id="{580E409F-90EB-4044-9CB7-BD2AF3EEC12C}"/>
                    </a:ext>
                  </a:extLst>
                </p14:cNvPr>
                <p14:cNvContentPartPr/>
                <p14:nvPr/>
              </p14:nvContentPartPr>
              <p14:xfrm>
                <a:off x="5736281" y="3943622"/>
                <a:ext cx="51480" cy="212040"/>
              </p14:xfrm>
            </p:contentPart>
          </mc:Choice>
          <mc:Fallback xmlns="">
            <p:pic>
              <p:nvPicPr>
                <p:cNvPr id="23" name="Rukopis 22">
                  <a:extLst>
                    <a:ext uri="{FF2B5EF4-FFF2-40B4-BE49-F238E27FC236}">
                      <a16:creationId xmlns:a16="http://schemas.microsoft.com/office/drawing/2014/main" id="{580E409F-90EB-4044-9CB7-BD2AF3EEC12C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727641" y="3934982"/>
                  <a:ext cx="69120" cy="229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25" name="Rukopis 24">
                  <a:extLst>
                    <a:ext uri="{FF2B5EF4-FFF2-40B4-BE49-F238E27FC236}">
                      <a16:creationId xmlns:a16="http://schemas.microsoft.com/office/drawing/2014/main" id="{4BF7A87D-D2E1-8C41-917A-75EBE985F011}"/>
                    </a:ext>
                  </a:extLst>
                </p14:cNvPr>
                <p14:cNvContentPartPr/>
                <p14:nvPr/>
              </p14:nvContentPartPr>
              <p14:xfrm>
                <a:off x="5787041" y="3947222"/>
                <a:ext cx="60480" cy="248040"/>
              </p14:xfrm>
            </p:contentPart>
          </mc:Choice>
          <mc:Fallback xmlns="">
            <p:pic>
              <p:nvPicPr>
                <p:cNvPr id="25" name="Rukopis 24">
                  <a:extLst>
                    <a:ext uri="{FF2B5EF4-FFF2-40B4-BE49-F238E27FC236}">
                      <a16:creationId xmlns:a16="http://schemas.microsoft.com/office/drawing/2014/main" id="{4BF7A87D-D2E1-8C41-917A-75EBE985F011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778401" y="3938222"/>
                  <a:ext cx="78120" cy="26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27" name="Rukopis 26">
                  <a:extLst>
                    <a:ext uri="{FF2B5EF4-FFF2-40B4-BE49-F238E27FC236}">
                      <a16:creationId xmlns:a16="http://schemas.microsoft.com/office/drawing/2014/main" id="{73B80F2A-C5E8-A344-B99A-15E361A0E711}"/>
                    </a:ext>
                  </a:extLst>
                </p14:cNvPr>
                <p14:cNvContentPartPr/>
                <p14:nvPr/>
              </p14:nvContentPartPr>
              <p14:xfrm>
                <a:off x="5868761" y="3975662"/>
                <a:ext cx="67680" cy="185400"/>
              </p14:xfrm>
            </p:contentPart>
          </mc:Choice>
          <mc:Fallback xmlns="">
            <p:pic>
              <p:nvPicPr>
                <p:cNvPr id="27" name="Rukopis 26">
                  <a:extLst>
                    <a:ext uri="{FF2B5EF4-FFF2-40B4-BE49-F238E27FC236}">
                      <a16:creationId xmlns:a16="http://schemas.microsoft.com/office/drawing/2014/main" id="{73B80F2A-C5E8-A344-B99A-15E361A0E711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860121" y="3966662"/>
                  <a:ext cx="8532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29" name="Rukopis 28">
                  <a:extLst>
                    <a:ext uri="{FF2B5EF4-FFF2-40B4-BE49-F238E27FC236}">
                      <a16:creationId xmlns:a16="http://schemas.microsoft.com/office/drawing/2014/main" id="{87E59D7D-53F7-6F4C-AEB2-494C31E10237}"/>
                    </a:ext>
                  </a:extLst>
                </p14:cNvPr>
                <p14:cNvContentPartPr/>
                <p14:nvPr/>
              </p14:nvContentPartPr>
              <p14:xfrm>
                <a:off x="5971001" y="3919142"/>
                <a:ext cx="360" cy="360"/>
              </p14:xfrm>
            </p:contentPart>
          </mc:Choice>
          <mc:Fallback xmlns="">
            <p:pic>
              <p:nvPicPr>
                <p:cNvPr id="29" name="Rukopis 28">
                  <a:extLst>
                    <a:ext uri="{FF2B5EF4-FFF2-40B4-BE49-F238E27FC236}">
                      <a16:creationId xmlns:a16="http://schemas.microsoft.com/office/drawing/2014/main" id="{87E59D7D-53F7-6F4C-AEB2-494C31E10237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5962361" y="3910142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31" name="Rukopis 30">
                  <a:extLst>
                    <a:ext uri="{FF2B5EF4-FFF2-40B4-BE49-F238E27FC236}">
                      <a16:creationId xmlns:a16="http://schemas.microsoft.com/office/drawing/2014/main" id="{DE152E34-028E-844A-9922-D48009DA9118}"/>
                    </a:ext>
                  </a:extLst>
                </p14:cNvPr>
                <p14:cNvContentPartPr/>
                <p14:nvPr/>
              </p14:nvContentPartPr>
              <p14:xfrm>
                <a:off x="5945081" y="3949382"/>
                <a:ext cx="105840" cy="218880"/>
              </p14:xfrm>
            </p:contentPart>
          </mc:Choice>
          <mc:Fallback xmlns="">
            <p:pic>
              <p:nvPicPr>
                <p:cNvPr id="31" name="Rukopis 30">
                  <a:extLst>
                    <a:ext uri="{FF2B5EF4-FFF2-40B4-BE49-F238E27FC236}">
                      <a16:creationId xmlns:a16="http://schemas.microsoft.com/office/drawing/2014/main" id="{DE152E34-028E-844A-9922-D48009DA9118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936081" y="3940382"/>
                  <a:ext cx="123480" cy="236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33" name="Rukopis 32">
                  <a:extLst>
                    <a:ext uri="{FF2B5EF4-FFF2-40B4-BE49-F238E27FC236}">
                      <a16:creationId xmlns:a16="http://schemas.microsoft.com/office/drawing/2014/main" id="{AF52DC7E-7F16-C846-8535-F946AE48A763}"/>
                    </a:ext>
                  </a:extLst>
                </p14:cNvPr>
                <p14:cNvContentPartPr/>
                <p14:nvPr/>
              </p14:nvContentPartPr>
              <p14:xfrm>
                <a:off x="5990081" y="4051262"/>
                <a:ext cx="155520" cy="213840"/>
              </p14:xfrm>
            </p:contentPart>
          </mc:Choice>
          <mc:Fallback xmlns="">
            <p:pic>
              <p:nvPicPr>
                <p:cNvPr id="33" name="Rukopis 32">
                  <a:extLst>
                    <a:ext uri="{FF2B5EF4-FFF2-40B4-BE49-F238E27FC236}">
                      <a16:creationId xmlns:a16="http://schemas.microsoft.com/office/drawing/2014/main" id="{AF52DC7E-7F16-C846-8535-F946AE48A763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5981081" y="4042622"/>
                  <a:ext cx="173160" cy="231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35" name="Rukopis 34">
                  <a:extLst>
                    <a:ext uri="{FF2B5EF4-FFF2-40B4-BE49-F238E27FC236}">
                      <a16:creationId xmlns:a16="http://schemas.microsoft.com/office/drawing/2014/main" id="{1E7B0EED-C3C1-AC4B-A2F7-9B941593084F}"/>
                    </a:ext>
                  </a:extLst>
                </p14:cNvPr>
                <p14:cNvContentPartPr/>
                <p14:nvPr/>
              </p14:nvContentPartPr>
              <p14:xfrm>
                <a:off x="6151721" y="4034702"/>
                <a:ext cx="59040" cy="194040"/>
              </p14:xfrm>
            </p:contentPart>
          </mc:Choice>
          <mc:Fallback xmlns="">
            <p:pic>
              <p:nvPicPr>
                <p:cNvPr id="35" name="Rukopis 34">
                  <a:extLst>
                    <a:ext uri="{FF2B5EF4-FFF2-40B4-BE49-F238E27FC236}">
                      <a16:creationId xmlns:a16="http://schemas.microsoft.com/office/drawing/2014/main" id="{1E7B0EED-C3C1-AC4B-A2F7-9B941593084F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6143081" y="4026062"/>
                  <a:ext cx="76680" cy="211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7" name="Rukopis 36">
                  <a:extLst>
                    <a:ext uri="{FF2B5EF4-FFF2-40B4-BE49-F238E27FC236}">
                      <a16:creationId xmlns:a16="http://schemas.microsoft.com/office/drawing/2014/main" id="{B0D91EE4-328C-E74A-994C-3DD098DB451B}"/>
                    </a:ext>
                  </a:extLst>
                </p14:cNvPr>
                <p14:cNvContentPartPr/>
                <p14:nvPr/>
              </p14:nvContentPartPr>
              <p14:xfrm>
                <a:off x="6225521" y="4040822"/>
                <a:ext cx="83520" cy="8640"/>
              </p14:xfrm>
            </p:contentPart>
          </mc:Choice>
          <mc:Fallback xmlns="">
            <p:pic>
              <p:nvPicPr>
                <p:cNvPr id="37" name="Rukopis 36">
                  <a:extLst>
                    <a:ext uri="{FF2B5EF4-FFF2-40B4-BE49-F238E27FC236}">
                      <a16:creationId xmlns:a16="http://schemas.microsoft.com/office/drawing/2014/main" id="{B0D91EE4-328C-E74A-994C-3DD098DB451B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6216881" y="4032182"/>
                  <a:ext cx="101160" cy="26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3">
              <p14:nvContentPartPr>
                <p14:cNvPr id="39" name="Rukopis 38">
                  <a:extLst>
                    <a:ext uri="{FF2B5EF4-FFF2-40B4-BE49-F238E27FC236}">
                      <a16:creationId xmlns:a16="http://schemas.microsoft.com/office/drawing/2014/main" id="{392F0C90-94FD-B34E-AF5D-FC64B424160A}"/>
                    </a:ext>
                  </a:extLst>
                </p14:cNvPr>
                <p14:cNvContentPartPr/>
                <p14:nvPr/>
              </p14:nvContentPartPr>
              <p14:xfrm>
                <a:off x="6181961" y="4158182"/>
                <a:ext cx="44640" cy="2880"/>
              </p14:xfrm>
            </p:contentPart>
          </mc:Choice>
          <mc:Fallback xmlns="">
            <p:pic>
              <p:nvPicPr>
                <p:cNvPr id="39" name="Rukopis 38">
                  <a:extLst>
                    <a:ext uri="{FF2B5EF4-FFF2-40B4-BE49-F238E27FC236}">
                      <a16:creationId xmlns:a16="http://schemas.microsoft.com/office/drawing/2014/main" id="{392F0C90-94FD-B34E-AF5D-FC64B424160A}"/>
                    </a:ext>
                  </a:extLst>
                </p:cNvPr>
                <p:cNvPicPr/>
                <p:nvPr/>
              </p:nvPicPr>
              <p:blipFill>
                <a:blip r:embed="rId34"/>
                <a:stretch>
                  <a:fillRect/>
                </a:stretch>
              </p:blipFill>
              <p:spPr>
                <a:xfrm>
                  <a:off x="6172961" y="4149542"/>
                  <a:ext cx="62280" cy="20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5">
              <p14:nvContentPartPr>
                <p14:cNvPr id="41" name="Rukopis 40">
                  <a:extLst>
                    <a:ext uri="{FF2B5EF4-FFF2-40B4-BE49-F238E27FC236}">
                      <a16:creationId xmlns:a16="http://schemas.microsoft.com/office/drawing/2014/main" id="{4E0A90C1-F1BD-FE4C-9FB2-92EAFCBC10B4}"/>
                    </a:ext>
                  </a:extLst>
                </p14:cNvPr>
                <p14:cNvContentPartPr/>
                <p14:nvPr/>
              </p14:nvContentPartPr>
              <p14:xfrm>
                <a:off x="6160721" y="4228382"/>
                <a:ext cx="72360" cy="14400"/>
              </p14:xfrm>
            </p:contentPart>
          </mc:Choice>
          <mc:Fallback xmlns="">
            <p:pic>
              <p:nvPicPr>
                <p:cNvPr id="41" name="Rukopis 40">
                  <a:extLst>
                    <a:ext uri="{FF2B5EF4-FFF2-40B4-BE49-F238E27FC236}">
                      <a16:creationId xmlns:a16="http://schemas.microsoft.com/office/drawing/2014/main" id="{4E0A90C1-F1BD-FE4C-9FB2-92EAFCBC10B4}"/>
                    </a:ext>
                  </a:extLst>
                </p:cNvPr>
                <p:cNvPicPr/>
                <p:nvPr/>
              </p:nvPicPr>
              <p:blipFill>
                <a:blip r:embed="rId36"/>
                <a:stretch>
                  <a:fillRect/>
                </a:stretch>
              </p:blipFill>
              <p:spPr>
                <a:xfrm>
                  <a:off x="6152081" y="4219742"/>
                  <a:ext cx="90000" cy="32040"/>
                </a:xfrm>
                <a:prstGeom prst="rect">
                  <a:avLst/>
                </a:prstGeom>
              </p:spPr>
            </p:pic>
          </mc:Fallback>
        </mc:AlternateContent>
      </p:grpSp>
      <p:pic>
        <p:nvPicPr>
          <p:cNvPr id="44" name="Obrázek 43">
            <a:extLst>
              <a:ext uri="{FF2B5EF4-FFF2-40B4-BE49-F238E27FC236}">
                <a16:creationId xmlns:a16="http://schemas.microsoft.com/office/drawing/2014/main" id="{EF09C8A6-61A8-9648-9F81-A5D054A692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0234" y="2552016"/>
            <a:ext cx="5448300" cy="4064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45" name="Rukopis 44">
                <a:extLst>
                  <a:ext uri="{FF2B5EF4-FFF2-40B4-BE49-F238E27FC236}">
                    <a16:creationId xmlns:a16="http://schemas.microsoft.com/office/drawing/2014/main" id="{236AD3E0-6BDB-6043-8828-B547F6B104A2}"/>
                  </a:ext>
                </a:extLst>
              </p14:cNvPr>
              <p14:cNvContentPartPr/>
              <p14:nvPr/>
            </p14:nvContentPartPr>
            <p14:xfrm>
              <a:off x="9750641" y="4378142"/>
              <a:ext cx="54720" cy="66600"/>
            </p14:xfrm>
          </p:contentPart>
        </mc:Choice>
        <mc:Fallback xmlns="">
          <p:pic>
            <p:nvPicPr>
              <p:cNvPr id="45" name="Rukopis 44">
                <a:extLst>
                  <a:ext uri="{FF2B5EF4-FFF2-40B4-BE49-F238E27FC236}">
                    <a16:creationId xmlns:a16="http://schemas.microsoft.com/office/drawing/2014/main" id="{236AD3E0-6BDB-6043-8828-B547F6B104A2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9742001" y="4369142"/>
                <a:ext cx="72360" cy="8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46" name="Rukopis 45">
                <a:extLst>
                  <a:ext uri="{FF2B5EF4-FFF2-40B4-BE49-F238E27FC236}">
                    <a16:creationId xmlns:a16="http://schemas.microsoft.com/office/drawing/2014/main" id="{B83A2DA9-6C01-624B-8FFD-A449088577EF}"/>
                  </a:ext>
                </a:extLst>
              </p14:cNvPr>
              <p14:cNvContentPartPr/>
              <p14:nvPr/>
            </p14:nvContentPartPr>
            <p14:xfrm>
              <a:off x="8573441" y="3701342"/>
              <a:ext cx="513720" cy="747360"/>
            </p14:xfrm>
          </p:contentPart>
        </mc:Choice>
        <mc:Fallback xmlns="">
          <p:pic>
            <p:nvPicPr>
              <p:cNvPr id="46" name="Rukopis 45">
                <a:extLst>
                  <a:ext uri="{FF2B5EF4-FFF2-40B4-BE49-F238E27FC236}">
                    <a16:creationId xmlns:a16="http://schemas.microsoft.com/office/drawing/2014/main" id="{B83A2DA9-6C01-624B-8FFD-A449088577EF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8564801" y="3692702"/>
                <a:ext cx="531360" cy="765000"/>
              </a:xfrm>
              <a:prstGeom prst="rect">
                <a:avLst/>
              </a:prstGeom>
            </p:spPr>
          </p:pic>
        </mc:Fallback>
      </mc:AlternateContent>
      <p:grpSp>
        <p:nvGrpSpPr>
          <p:cNvPr id="49" name="Skupina 48">
            <a:extLst>
              <a:ext uri="{FF2B5EF4-FFF2-40B4-BE49-F238E27FC236}">
                <a16:creationId xmlns:a16="http://schemas.microsoft.com/office/drawing/2014/main" id="{A648D185-38FD-4540-848E-32D2A53613C7}"/>
              </a:ext>
            </a:extLst>
          </p:cNvPr>
          <p:cNvGrpSpPr/>
          <p:nvPr/>
        </p:nvGrpSpPr>
        <p:grpSpPr>
          <a:xfrm>
            <a:off x="8909321" y="4310102"/>
            <a:ext cx="131760" cy="139320"/>
            <a:chOff x="8909321" y="4310102"/>
            <a:chExt cx="131760" cy="139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47" name="Rukopis 46">
                  <a:extLst>
                    <a:ext uri="{FF2B5EF4-FFF2-40B4-BE49-F238E27FC236}">
                      <a16:creationId xmlns:a16="http://schemas.microsoft.com/office/drawing/2014/main" id="{CFF7FB36-8CFF-C04E-957F-EA597E40A510}"/>
                    </a:ext>
                  </a:extLst>
                </p14:cNvPr>
                <p14:cNvContentPartPr/>
                <p14:nvPr/>
              </p14:nvContentPartPr>
              <p14:xfrm>
                <a:off x="8909321" y="4310102"/>
                <a:ext cx="63720" cy="132480"/>
              </p14:xfrm>
            </p:contentPart>
          </mc:Choice>
          <mc:Fallback xmlns="">
            <p:pic>
              <p:nvPicPr>
                <p:cNvPr id="47" name="Rukopis 46">
                  <a:extLst>
                    <a:ext uri="{FF2B5EF4-FFF2-40B4-BE49-F238E27FC236}">
                      <a16:creationId xmlns:a16="http://schemas.microsoft.com/office/drawing/2014/main" id="{CFF7FB36-8CFF-C04E-957F-EA597E40A510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8900681" y="4301102"/>
                  <a:ext cx="81360" cy="150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48" name="Rukopis 47">
                  <a:extLst>
                    <a:ext uri="{FF2B5EF4-FFF2-40B4-BE49-F238E27FC236}">
                      <a16:creationId xmlns:a16="http://schemas.microsoft.com/office/drawing/2014/main" id="{2B210AAC-6208-8546-AE78-BD84A837D9F0}"/>
                    </a:ext>
                  </a:extLst>
                </p14:cNvPr>
                <p14:cNvContentPartPr/>
                <p14:nvPr/>
              </p14:nvContentPartPr>
              <p14:xfrm>
                <a:off x="8917241" y="4418102"/>
                <a:ext cx="123840" cy="31320"/>
              </p14:xfrm>
            </p:contentPart>
          </mc:Choice>
          <mc:Fallback xmlns="">
            <p:pic>
              <p:nvPicPr>
                <p:cNvPr id="48" name="Rukopis 47">
                  <a:extLst>
                    <a:ext uri="{FF2B5EF4-FFF2-40B4-BE49-F238E27FC236}">
                      <a16:creationId xmlns:a16="http://schemas.microsoft.com/office/drawing/2014/main" id="{2B210AAC-6208-8546-AE78-BD84A837D9F0}"/>
                    </a:ext>
                  </a:extLst>
                </p:cNvPr>
                <p:cNvPicPr/>
                <p:nvPr/>
              </p:nvPicPr>
              <p:blipFill>
                <a:blip r:embed="rId44"/>
                <a:stretch>
                  <a:fillRect/>
                </a:stretch>
              </p:blipFill>
              <p:spPr>
                <a:xfrm>
                  <a:off x="8908241" y="4409102"/>
                  <a:ext cx="141480" cy="489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695803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624D92-AD44-DE4D-9F02-64C9766DA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1600" dirty="0"/>
              <a:t>      A </a:t>
            </a:r>
            <a:r>
              <a:rPr lang="cs-CZ" sz="1600" dirty="0" err="1"/>
              <a:t>pitch</a:t>
            </a:r>
            <a:r>
              <a:rPr lang="cs-CZ" sz="1600" dirty="0"/>
              <a:t> </a:t>
            </a:r>
            <a:r>
              <a:rPr lang="cs-CZ" sz="1600" dirty="0" err="1"/>
              <a:t>outside</a:t>
            </a:r>
            <a:r>
              <a:rPr lang="cs-CZ" sz="1600" dirty="0"/>
              <a:t> </a:t>
            </a:r>
            <a:r>
              <a:rPr lang="cs-CZ" sz="1600" dirty="0" err="1"/>
              <a:t>this</a:t>
            </a:r>
            <a:r>
              <a:rPr lang="cs-CZ" sz="1600" dirty="0"/>
              <a:t> area </a:t>
            </a:r>
            <a:r>
              <a:rPr lang="cs-CZ" sz="1600" dirty="0" err="1"/>
              <a:t>is</a:t>
            </a:r>
            <a:r>
              <a:rPr lang="cs-CZ" sz="1600" dirty="0"/>
              <a:t> </a:t>
            </a:r>
            <a:r>
              <a:rPr lang="cs-CZ" sz="1600" dirty="0" err="1"/>
              <a:t>called</a:t>
            </a:r>
            <a:r>
              <a:rPr lang="cs-CZ" sz="1600" dirty="0"/>
              <a:t> a '</a:t>
            </a:r>
            <a:r>
              <a:rPr lang="cs-CZ" sz="1600" dirty="0" err="1"/>
              <a:t>ball</a:t>
            </a:r>
            <a:r>
              <a:rPr lang="cs-CZ" sz="1600" dirty="0"/>
              <a:t>‘ </a:t>
            </a:r>
            <a:r>
              <a:rPr lang="cs-CZ" sz="1600" dirty="0" err="1"/>
              <a:t>Four</a:t>
            </a:r>
            <a:r>
              <a:rPr lang="cs-CZ" sz="1600" dirty="0"/>
              <a:t> </a:t>
            </a:r>
            <a:r>
              <a:rPr lang="cs-CZ" sz="1600" dirty="0" err="1"/>
              <a:t>balls</a:t>
            </a:r>
            <a:r>
              <a:rPr lang="cs-CZ" sz="1600" dirty="0"/>
              <a:t> </a:t>
            </a:r>
            <a:r>
              <a:rPr lang="cs-CZ" sz="1600" dirty="0" err="1"/>
              <a:t>against</a:t>
            </a:r>
            <a:r>
              <a:rPr lang="cs-CZ" sz="1600" dirty="0"/>
              <a:t> a </a:t>
            </a:r>
            <a:r>
              <a:rPr lang="cs-CZ" sz="1600" dirty="0" err="1"/>
              <a:t>batter</a:t>
            </a:r>
            <a:r>
              <a:rPr lang="cs-CZ" sz="1600" dirty="0"/>
              <a:t> and he </a:t>
            </a:r>
            <a:r>
              <a:rPr lang="cs-CZ" sz="1600" dirty="0" err="1"/>
              <a:t>gets</a:t>
            </a:r>
            <a:r>
              <a:rPr lang="cs-CZ" sz="1600" dirty="0"/>
              <a:t> to </a:t>
            </a:r>
            <a:r>
              <a:rPr lang="cs-CZ" sz="1600" dirty="0" err="1"/>
              <a:t>walk</a:t>
            </a:r>
            <a:r>
              <a:rPr lang="cs-CZ" sz="1600" dirty="0"/>
              <a:t> to </a:t>
            </a:r>
            <a:r>
              <a:rPr lang="cs-CZ" sz="1600" dirty="0" err="1"/>
              <a:t>first</a:t>
            </a:r>
            <a:r>
              <a:rPr lang="cs-CZ" sz="1600" dirty="0"/>
              <a:t> base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1D4D120-EC44-B243-B5CF-D772A4C595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0102" y="2247900"/>
            <a:ext cx="5448300" cy="4064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Rukopis 5">
                <a:extLst>
                  <a:ext uri="{FF2B5EF4-FFF2-40B4-BE49-F238E27FC236}">
                    <a16:creationId xmlns:a16="http://schemas.microsoft.com/office/drawing/2014/main" id="{92B1224C-CF8C-274E-9BE3-C27A986AEB19}"/>
                  </a:ext>
                </a:extLst>
              </p14:cNvPr>
              <p14:cNvContentPartPr/>
              <p14:nvPr/>
            </p14:nvContentPartPr>
            <p14:xfrm>
              <a:off x="5417321" y="4141262"/>
              <a:ext cx="62280" cy="65880"/>
            </p14:xfrm>
          </p:contentPart>
        </mc:Choice>
        <mc:Fallback xmlns="">
          <p:pic>
            <p:nvPicPr>
              <p:cNvPr id="6" name="Rukopis 5">
                <a:extLst>
                  <a:ext uri="{FF2B5EF4-FFF2-40B4-BE49-F238E27FC236}">
                    <a16:creationId xmlns:a16="http://schemas.microsoft.com/office/drawing/2014/main" id="{92B1224C-CF8C-274E-9BE3-C27A986AEB1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08681" y="4132262"/>
                <a:ext cx="79920" cy="83520"/>
              </a:xfrm>
              <a:prstGeom prst="rect">
                <a:avLst/>
              </a:prstGeom>
            </p:spPr>
          </p:pic>
        </mc:Fallback>
      </mc:AlternateContent>
      <p:grpSp>
        <p:nvGrpSpPr>
          <p:cNvPr id="11" name="Skupina 10">
            <a:extLst>
              <a:ext uri="{FF2B5EF4-FFF2-40B4-BE49-F238E27FC236}">
                <a16:creationId xmlns:a16="http://schemas.microsoft.com/office/drawing/2014/main" id="{5DBF87E4-34C1-7D44-9D3F-802C88E2F926}"/>
              </a:ext>
            </a:extLst>
          </p:cNvPr>
          <p:cNvGrpSpPr/>
          <p:nvPr/>
        </p:nvGrpSpPr>
        <p:grpSpPr>
          <a:xfrm>
            <a:off x="4496801" y="4027862"/>
            <a:ext cx="875520" cy="218880"/>
            <a:chOff x="4496801" y="4027862"/>
            <a:chExt cx="875520" cy="218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7" name="Rukopis 6">
                  <a:extLst>
                    <a:ext uri="{FF2B5EF4-FFF2-40B4-BE49-F238E27FC236}">
                      <a16:creationId xmlns:a16="http://schemas.microsoft.com/office/drawing/2014/main" id="{F8BE82E8-16FF-EA45-A83B-9FE03E83B58E}"/>
                    </a:ext>
                  </a:extLst>
                </p14:cNvPr>
                <p14:cNvContentPartPr/>
                <p14:nvPr/>
              </p14:nvContentPartPr>
              <p14:xfrm>
                <a:off x="4496801" y="4027862"/>
                <a:ext cx="875520" cy="146880"/>
              </p14:xfrm>
            </p:contentPart>
          </mc:Choice>
          <mc:Fallback xmlns="">
            <p:pic>
              <p:nvPicPr>
                <p:cNvPr id="7" name="Rukopis 6">
                  <a:extLst>
                    <a:ext uri="{FF2B5EF4-FFF2-40B4-BE49-F238E27FC236}">
                      <a16:creationId xmlns:a16="http://schemas.microsoft.com/office/drawing/2014/main" id="{F8BE82E8-16FF-EA45-A83B-9FE03E83B58E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4487801" y="4018862"/>
                  <a:ext cx="893160" cy="164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Rukopis 7">
                  <a:extLst>
                    <a:ext uri="{FF2B5EF4-FFF2-40B4-BE49-F238E27FC236}">
                      <a16:creationId xmlns:a16="http://schemas.microsoft.com/office/drawing/2014/main" id="{E1A63C83-CC32-7B44-A0DD-53FF39FBF187}"/>
                    </a:ext>
                  </a:extLst>
                </p14:cNvPr>
                <p14:cNvContentPartPr/>
                <p14:nvPr/>
              </p14:nvContentPartPr>
              <p14:xfrm>
                <a:off x="5243081" y="4059902"/>
                <a:ext cx="124560" cy="110880"/>
              </p14:xfrm>
            </p:contentPart>
          </mc:Choice>
          <mc:Fallback xmlns="">
            <p:pic>
              <p:nvPicPr>
                <p:cNvPr id="8" name="Rukopis 7">
                  <a:extLst>
                    <a:ext uri="{FF2B5EF4-FFF2-40B4-BE49-F238E27FC236}">
                      <a16:creationId xmlns:a16="http://schemas.microsoft.com/office/drawing/2014/main" id="{E1A63C83-CC32-7B44-A0DD-53FF39FBF187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5234441" y="4050902"/>
                  <a:ext cx="142200" cy="128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10" name="Rukopis 9">
                  <a:extLst>
                    <a:ext uri="{FF2B5EF4-FFF2-40B4-BE49-F238E27FC236}">
                      <a16:creationId xmlns:a16="http://schemas.microsoft.com/office/drawing/2014/main" id="{CD34581E-FCAD-AA44-AE7A-806804E43F8D}"/>
                    </a:ext>
                  </a:extLst>
                </p14:cNvPr>
                <p14:cNvContentPartPr/>
                <p14:nvPr/>
              </p14:nvContentPartPr>
              <p14:xfrm>
                <a:off x="5205641" y="4188422"/>
                <a:ext cx="149040" cy="58320"/>
              </p14:xfrm>
            </p:contentPart>
          </mc:Choice>
          <mc:Fallback xmlns="">
            <p:pic>
              <p:nvPicPr>
                <p:cNvPr id="10" name="Rukopis 9">
                  <a:extLst>
                    <a:ext uri="{FF2B5EF4-FFF2-40B4-BE49-F238E27FC236}">
                      <a16:creationId xmlns:a16="http://schemas.microsoft.com/office/drawing/2014/main" id="{CD34581E-FCAD-AA44-AE7A-806804E43F8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5196641" y="4179782"/>
                  <a:ext cx="166680" cy="75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1" name="Rukopis 20">
                <a:extLst>
                  <a:ext uri="{FF2B5EF4-FFF2-40B4-BE49-F238E27FC236}">
                    <a16:creationId xmlns:a16="http://schemas.microsoft.com/office/drawing/2014/main" id="{BCB4C6F0-E9E0-AB4C-BF50-540922D9E6FC}"/>
                  </a:ext>
                </a:extLst>
              </p14:cNvPr>
              <p14:cNvContentPartPr/>
              <p14:nvPr/>
            </p14:nvContentPartPr>
            <p14:xfrm>
              <a:off x="4159481" y="3949022"/>
              <a:ext cx="69480" cy="253440"/>
            </p14:xfrm>
          </p:contentPart>
        </mc:Choice>
        <mc:Fallback xmlns="">
          <p:pic>
            <p:nvPicPr>
              <p:cNvPr id="21" name="Rukopis 20">
                <a:extLst>
                  <a:ext uri="{FF2B5EF4-FFF2-40B4-BE49-F238E27FC236}">
                    <a16:creationId xmlns:a16="http://schemas.microsoft.com/office/drawing/2014/main" id="{BCB4C6F0-E9E0-AB4C-BF50-540922D9E6FC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150481" y="3940382"/>
                <a:ext cx="87120" cy="27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3" name="Rukopis 22">
                <a:extLst>
                  <a:ext uri="{FF2B5EF4-FFF2-40B4-BE49-F238E27FC236}">
                    <a16:creationId xmlns:a16="http://schemas.microsoft.com/office/drawing/2014/main" id="{DF1D1B49-7137-4840-B8AA-F403A2A6FBC0}"/>
                  </a:ext>
                </a:extLst>
              </p14:cNvPr>
              <p14:cNvContentPartPr/>
              <p14:nvPr/>
            </p14:nvContentPartPr>
            <p14:xfrm>
              <a:off x="4271801" y="3971342"/>
              <a:ext cx="92520" cy="239400"/>
            </p14:xfrm>
          </p:contentPart>
        </mc:Choice>
        <mc:Fallback xmlns="">
          <p:pic>
            <p:nvPicPr>
              <p:cNvPr id="23" name="Rukopis 22">
                <a:extLst>
                  <a:ext uri="{FF2B5EF4-FFF2-40B4-BE49-F238E27FC236}">
                    <a16:creationId xmlns:a16="http://schemas.microsoft.com/office/drawing/2014/main" id="{DF1D1B49-7137-4840-B8AA-F403A2A6FBC0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262801" y="3962342"/>
                <a:ext cx="110160" cy="257040"/>
              </a:xfrm>
              <a:prstGeom prst="rect">
                <a:avLst/>
              </a:prstGeom>
            </p:spPr>
          </p:pic>
        </mc:Fallback>
      </mc:AlternateContent>
      <p:grpSp>
        <p:nvGrpSpPr>
          <p:cNvPr id="28" name="Skupina 27">
            <a:extLst>
              <a:ext uri="{FF2B5EF4-FFF2-40B4-BE49-F238E27FC236}">
                <a16:creationId xmlns:a16="http://schemas.microsoft.com/office/drawing/2014/main" id="{223C4361-6468-6D4D-A2CA-C6E84BAE12EF}"/>
              </a:ext>
            </a:extLst>
          </p:cNvPr>
          <p:cNvGrpSpPr/>
          <p:nvPr/>
        </p:nvGrpSpPr>
        <p:grpSpPr>
          <a:xfrm>
            <a:off x="3819641" y="3835982"/>
            <a:ext cx="290160" cy="353520"/>
            <a:chOff x="3819641" y="3835982"/>
            <a:chExt cx="290160" cy="353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12" name="Rukopis 11">
                  <a:extLst>
                    <a:ext uri="{FF2B5EF4-FFF2-40B4-BE49-F238E27FC236}">
                      <a16:creationId xmlns:a16="http://schemas.microsoft.com/office/drawing/2014/main" id="{1F55BC61-5C53-A54B-8825-FB9E5DD0F1FF}"/>
                    </a:ext>
                  </a:extLst>
                </p14:cNvPr>
                <p14:cNvContentPartPr/>
                <p14:nvPr/>
              </p14:nvContentPartPr>
              <p14:xfrm>
                <a:off x="3877241" y="3938942"/>
                <a:ext cx="55080" cy="216720"/>
              </p14:xfrm>
            </p:contentPart>
          </mc:Choice>
          <mc:Fallback xmlns="">
            <p:pic>
              <p:nvPicPr>
                <p:cNvPr id="12" name="Rukopis 11">
                  <a:extLst>
                    <a:ext uri="{FF2B5EF4-FFF2-40B4-BE49-F238E27FC236}">
                      <a16:creationId xmlns:a16="http://schemas.microsoft.com/office/drawing/2014/main" id="{1F55BC61-5C53-A54B-8825-FB9E5DD0F1FF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3868601" y="3930302"/>
                  <a:ext cx="72720" cy="234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13" name="Rukopis 12">
                  <a:extLst>
                    <a:ext uri="{FF2B5EF4-FFF2-40B4-BE49-F238E27FC236}">
                      <a16:creationId xmlns:a16="http://schemas.microsoft.com/office/drawing/2014/main" id="{04680EEF-2AF8-934A-87B8-F3497D669664}"/>
                    </a:ext>
                  </a:extLst>
                </p14:cNvPr>
                <p14:cNvContentPartPr/>
                <p14:nvPr/>
              </p14:nvContentPartPr>
              <p14:xfrm>
                <a:off x="3879401" y="3951182"/>
                <a:ext cx="127080" cy="212760"/>
              </p14:xfrm>
            </p:contentPart>
          </mc:Choice>
          <mc:Fallback xmlns="">
            <p:pic>
              <p:nvPicPr>
                <p:cNvPr id="13" name="Rukopis 12">
                  <a:extLst>
                    <a:ext uri="{FF2B5EF4-FFF2-40B4-BE49-F238E27FC236}">
                      <a16:creationId xmlns:a16="http://schemas.microsoft.com/office/drawing/2014/main" id="{04680EEF-2AF8-934A-87B8-F3497D669664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3870401" y="3942182"/>
                  <a:ext cx="144720" cy="23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15" name="Rukopis 14">
                  <a:extLst>
                    <a:ext uri="{FF2B5EF4-FFF2-40B4-BE49-F238E27FC236}">
                      <a16:creationId xmlns:a16="http://schemas.microsoft.com/office/drawing/2014/main" id="{AE5E460F-C481-3547-B544-5DF03672A104}"/>
                    </a:ext>
                  </a:extLst>
                </p14:cNvPr>
                <p14:cNvContentPartPr/>
                <p14:nvPr/>
              </p14:nvContentPartPr>
              <p14:xfrm>
                <a:off x="4023041" y="3978542"/>
                <a:ext cx="64440" cy="183600"/>
              </p14:xfrm>
            </p:contentPart>
          </mc:Choice>
          <mc:Fallback xmlns="">
            <p:pic>
              <p:nvPicPr>
                <p:cNvPr id="15" name="Rukopis 14">
                  <a:extLst>
                    <a:ext uri="{FF2B5EF4-FFF2-40B4-BE49-F238E27FC236}">
                      <a16:creationId xmlns:a16="http://schemas.microsoft.com/office/drawing/2014/main" id="{AE5E460F-C481-3547-B544-5DF03672A104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4014041" y="3969902"/>
                  <a:ext cx="82080" cy="20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17" name="Rukopis 16">
                  <a:extLst>
                    <a:ext uri="{FF2B5EF4-FFF2-40B4-BE49-F238E27FC236}">
                      <a16:creationId xmlns:a16="http://schemas.microsoft.com/office/drawing/2014/main" id="{89A80DF3-293B-A84F-B7C1-D8DCF53554C2}"/>
                    </a:ext>
                  </a:extLst>
                </p14:cNvPr>
                <p14:cNvContentPartPr/>
                <p14:nvPr/>
              </p14:nvContentPartPr>
              <p14:xfrm>
                <a:off x="4092521" y="3978902"/>
                <a:ext cx="17280" cy="210600"/>
              </p14:xfrm>
            </p:contentPart>
          </mc:Choice>
          <mc:Fallback xmlns="">
            <p:pic>
              <p:nvPicPr>
                <p:cNvPr id="17" name="Rukopis 16">
                  <a:extLst>
                    <a:ext uri="{FF2B5EF4-FFF2-40B4-BE49-F238E27FC236}">
                      <a16:creationId xmlns:a16="http://schemas.microsoft.com/office/drawing/2014/main" id="{89A80DF3-293B-A84F-B7C1-D8DCF53554C2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4083521" y="3970262"/>
                  <a:ext cx="34920" cy="228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19" name="Rukopis 18">
                  <a:extLst>
                    <a:ext uri="{FF2B5EF4-FFF2-40B4-BE49-F238E27FC236}">
                      <a16:creationId xmlns:a16="http://schemas.microsoft.com/office/drawing/2014/main" id="{A134A78B-53AB-744A-A290-D734BFA889D2}"/>
                    </a:ext>
                  </a:extLst>
                </p14:cNvPr>
                <p14:cNvContentPartPr/>
                <p14:nvPr/>
              </p14:nvContentPartPr>
              <p14:xfrm>
                <a:off x="4056161" y="4111742"/>
                <a:ext cx="30600" cy="3960"/>
              </p14:xfrm>
            </p:contentPart>
          </mc:Choice>
          <mc:Fallback xmlns="">
            <p:pic>
              <p:nvPicPr>
                <p:cNvPr id="19" name="Rukopis 18">
                  <a:extLst>
                    <a:ext uri="{FF2B5EF4-FFF2-40B4-BE49-F238E27FC236}">
                      <a16:creationId xmlns:a16="http://schemas.microsoft.com/office/drawing/2014/main" id="{A134A78B-53AB-744A-A290-D734BFA889D2}"/>
                    </a:ext>
                  </a:extLst>
                </p:cNvPr>
                <p:cNvPicPr/>
                <p:nvPr/>
              </p:nvPicPr>
              <p:blipFill>
                <a:blip r:embed="rId24"/>
                <a:stretch>
                  <a:fillRect/>
                </a:stretch>
              </p:blipFill>
              <p:spPr>
                <a:xfrm>
                  <a:off x="4047161" y="4102742"/>
                  <a:ext cx="4824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25" name="Rukopis 24">
                  <a:extLst>
                    <a:ext uri="{FF2B5EF4-FFF2-40B4-BE49-F238E27FC236}">
                      <a16:creationId xmlns:a16="http://schemas.microsoft.com/office/drawing/2014/main" id="{AD399951-6DBB-1745-AA88-5393815BE9EC}"/>
                    </a:ext>
                  </a:extLst>
                </p14:cNvPr>
                <p14:cNvContentPartPr/>
                <p14:nvPr/>
              </p14:nvContentPartPr>
              <p14:xfrm>
                <a:off x="3842681" y="3840662"/>
                <a:ext cx="22320" cy="79560"/>
              </p14:xfrm>
            </p:contentPart>
          </mc:Choice>
          <mc:Fallback xmlns="">
            <p:pic>
              <p:nvPicPr>
                <p:cNvPr id="25" name="Rukopis 24">
                  <a:extLst>
                    <a:ext uri="{FF2B5EF4-FFF2-40B4-BE49-F238E27FC236}">
                      <a16:creationId xmlns:a16="http://schemas.microsoft.com/office/drawing/2014/main" id="{AD399951-6DBB-1745-AA88-5393815BE9EC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3834041" y="3832022"/>
                  <a:ext cx="39960" cy="97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27" name="Rukopis 26">
                  <a:extLst>
                    <a:ext uri="{FF2B5EF4-FFF2-40B4-BE49-F238E27FC236}">
                      <a16:creationId xmlns:a16="http://schemas.microsoft.com/office/drawing/2014/main" id="{1B9A6376-7A29-5D48-9108-0B8C8DACDDCC}"/>
                    </a:ext>
                  </a:extLst>
                </p14:cNvPr>
                <p14:cNvContentPartPr/>
                <p14:nvPr/>
              </p14:nvContentPartPr>
              <p14:xfrm>
                <a:off x="3819641" y="3835982"/>
                <a:ext cx="17640" cy="72720"/>
              </p14:xfrm>
            </p:contentPart>
          </mc:Choice>
          <mc:Fallback xmlns="">
            <p:pic>
              <p:nvPicPr>
                <p:cNvPr id="27" name="Rukopis 26">
                  <a:extLst>
                    <a:ext uri="{FF2B5EF4-FFF2-40B4-BE49-F238E27FC236}">
                      <a16:creationId xmlns:a16="http://schemas.microsoft.com/office/drawing/2014/main" id="{1B9A6376-7A29-5D48-9108-0B8C8DACDDCC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3810641" y="3827342"/>
                  <a:ext cx="35280" cy="903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31" name="Skupina 30">
            <a:extLst>
              <a:ext uri="{FF2B5EF4-FFF2-40B4-BE49-F238E27FC236}">
                <a16:creationId xmlns:a16="http://schemas.microsoft.com/office/drawing/2014/main" id="{8D8905B6-A189-4B48-A74A-C0215230EF7D}"/>
              </a:ext>
            </a:extLst>
          </p:cNvPr>
          <p:cNvGrpSpPr/>
          <p:nvPr/>
        </p:nvGrpSpPr>
        <p:grpSpPr>
          <a:xfrm>
            <a:off x="4395641" y="3856142"/>
            <a:ext cx="68760" cy="95040"/>
            <a:chOff x="4395641" y="3856142"/>
            <a:chExt cx="68760" cy="95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29" name="Rukopis 28">
                  <a:extLst>
                    <a:ext uri="{FF2B5EF4-FFF2-40B4-BE49-F238E27FC236}">
                      <a16:creationId xmlns:a16="http://schemas.microsoft.com/office/drawing/2014/main" id="{D5988F54-E626-424E-88EC-B27C76B281FC}"/>
                    </a:ext>
                  </a:extLst>
                </p14:cNvPr>
                <p14:cNvContentPartPr/>
                <p14:nvPr/>
              </p14:nvContentPartPr>
              <p14:xfrm>
                <a:off x="4395641" y="3856142"/>
                <a:ext cx="19800" cy="80640"/>
              </p14:xfrm>
            </p:contentPart>
          </mc:Choice>
          <mc:Fallback xmlns="">
            <p:pic>
              <p:nvPicPr>
                <p:cNvPr id="29" name="Rukopis 28">
                  <a:extLst>
                    <a:ext uri="{FF2B5EF4-FFF2-40B4-BE49-F238E27FC236}">
                      <a16:creationId xmlns:a16="http://schemas.microsoft.com/office/drawing/2014/main" id="{D5988F54-E626-424E-88EC-B27C76B281FC}"/>
                    </a:ext>
                  </a:extLst>
                </p:cNvPr>
                <p:cNvPicPr/>
                <p:nvPr/>
              </p:nvPicPr>
              <p:blipFill>
                <a:blip r:embed="rId30"/>
                <a:stretch>
                  <a:fillRect/>
                </a:stretch>
              </p:blipFill>
              <p:spPr>
                <a:xfrm>
                  <a:off x="4386641" y="3847142"/>
                  <a:ext cx="37440" cy="98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30" name="Rukopis 29">
                  <a:extLst>
                    <a:ext uri="{FF2B5EF4-FFF2-40B4-BE49-F238E27FC236}">
                      <a16:creationId xmlns:a16="http://schemas.microsoft.com/office/drawing/2014/main" id="{822C14C2-BC47-A741-8361-DC3468247946}"/>
                    </a:ext>
                  </a:extLst>
                </p14:cNvPr>
                <p14:cNvContentPartPr/>
                <p14:nvPr/>
              </p14:nvContentPartPr>
              <p14:xfrm>
                <a:off x="4432361" y="3870182"/>
                <a:ext cx="32040" cy="81000"/>
              </p14:xfrm>
            </p:contentPart>
          </mc:Choice>
          <mc:Fallback xmlns="">
            <p:pic>
              <p:nvPicPr>
                <p:cNvPr id="30" name="Rukopis 29">
                  <a:extLst>
                    <a:ext uri="{FF2B5EF4-FFF2-40B4-BE49-F238E27FC236}">
                      <a16:creationId xmlns:a16="http://schemas.microsoft.com/office/drawing/2014/main" id="{822C14C2-BC47-A741-8361-DC3468247946}"/>
                    </a:ext>
                  </a:extLst>
                </p:cNvPr>
                <p:cNvPicPr/>
                <p:nvPr/>
              </p:nvPicPr>
              <p:blipFill>
                <a:blip r:embed="rId32"/>
                <a:stretch>
                  <a:fillRect/>
                </a:stretch>
              </p:blipFill>
              <p:spPr>
                <a:xfrm>
                  <a:off x="4423721" y="3861542"/>
                  <a:ext cx="49680" cy="9864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915539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E545A205-F7C8-5E4A-A747-F78727FE1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712535" cy="4351338"/>
          </a:xfrm>
        </p:spPr>
        <p:txBody>
          <a:bodyPr>
            <a:normAutofit/>
          </a:bodyPr>
          <a:lstStyle/>
          <a:p>
            <a:r>
              <a:rPr lang="cs-CZ" sz="2400" dirty="0" err="1"/>
              <a:t>First</a:t>
            </a:r>
            <a:r>
              <a:rPr lang="cs-CZ" sz="2400" dirty="0"/>
              <a:t> </a:t>
            </a:r>
            <a:r>
              <a:rPr lang="cs-CZ" sz="2400" dirty="0" err="1"/>
              <a:t>is</a:t>
            </a:r>
            <a:r>
              <a:rPr lang="cs-CZ" sz="2400" dirty="0"/>
              <a:t>, </a:t>
            </a:r>
            <a:r>
              <a:rPr lang="cs-CZ" sz="2400" dirty="0" err="1"/>
              <a:t>if</a:t>
            </a:r>
            <a:r>
              <a:rPr lang="cs-CZ" sz="2400" dirty="0"/>
              <a:t> </a:t>
            </a:r>
            <a:r>
              <a:rPr lang="cs-CZ" sz="2400" dirty="0" err="1"/>
              <a:t>the</a:t>
            </a:r>
            <a:r>
              <a:rPr lang="cs-CZ" sz="2400" dirty="0"/>
              <a:t> </a:t>
            </a:r>
            <a:r>
              <a:rPr lang="cs-CZ" sz="2400" dirty="0" err="1"/>
              <a:t>batter</a:t>
            </a:r>
            <a:r>
              <a:rPr lang="cs-CZ" sz="2400" dirty="0"/>
              <a:t> </a:t>
            </a:r>
            <a:r>
              <a:rPr lang="cs-CZ" sz="2400" dirty="0" err="1"/>
              <a:t>hits</a:t>
            </a:r>
            <a:r>
              <a:rPr lang="cs-CZ" sz="2400" dirty="0"/>
              <a:t> </a:t>
            </a:r>
            <a:r>
              <a:rPr lang="cs-CZ" sz="2400" dirty="0" err="1"/>
              <a:t>the</a:t>
            </a:r>
            <a:r>
              <a:rPr lang="cs-CZ" sz="2400" dirty="0"/>
              <a:t> </a:t>
            </a:r>
            <a:r>
              <a:rPr lang="cs-CZ" sz="2400" dirty="0" err="1"/>
              <a:t>ball</a:t>
            </a:r>
            <a:r>
              <a:rPr lang="cs-CZ" sz="2400" dirty="0"/>
              <a:t> </a:t>
            </a:r>
            <a:r>
              <a:rPr lang="cs-CZ" sz="2400" dirty="0" err="1"/>
              <a:t>along</a:t>
            </a:r>
            <a:r>
              <a:rPr lang="cs-CZ" sz="2400" dirty="0"/>
              <a:t> </a:t>
            </a:r>
            <a:r>
              <a:rPr lang="cs-CZ" sz="2400" dirty="0" err="1"/>
              <a:t>the</a:t>
            </a:r>
            <a:r>
              <a:rPr lang="cs-CZ" sz="2400" dirty="0"/>
              <a:t> </a:t>
            </a:r>
            <a:r>
              <a:rPr lang="cs-CZ" sz="2400" dirty="0" err="1"/>
              <a:t>ground</a:t>
            </a:r>
            <a:r>
              <a:rPr lang="cs-CZ" sz="2400" dirty="0"/>
              <a:t> </a:t>
            </a:r>
            <a:r>
              <a:rPr lang="cs-CZ" sz="2400" dirty="0" err="1"/>
              <a:t>the</a:t>
            </a:r>
            <a:r>
              <a:rPr lang="cs-CZ" sz="2400" dirty="0"/>
              <a:t> </a:t>
            </a:r>
            <a:r>
              <a:rPr lang="cs-CZ" sz="2400" dirty="0" err="1"/>
              <a:t>opposing</a:t>
            </a:r>
            <a:r>
              <a:rPr lang="cs-CZ" sz="2400" dirty="0"/>
              <a:t> team </a:t>
            </a:r>
            <a:r>
              <a:rPr lang="cs-CZ" sz="2400" dirty="0" err="1"/>
              <a:t>can</a:t>
            </a:r>
            <a:r>
              <a:rPr lang="cs-CZ" sz="2400" dirty="0"/>
              <a:t> </a:t>
            </a:r>
            <a:r>
              <a:rPr lang="cs-CZ" sz="2400" dirty="0" err="1"/>
              <a:t>throw</a:t>
            </a:r>
            <a:r>
              <a:rPr lang="cs-CZ" sz="2400" dirty="0"/>
              <a:t> </a:t>
            </a:r>
            <a:r>
              <a:rPr lang="cs-CZ" sz="2400" dirty="0" err="1"/>
              <a:t>the</a:t>
            </a:r>
            <a:r>
              <a:rPr lang="cs-CZ" sz="2400" dirty="0"/>
              <a:t> </a:t>
            </a:r>
            <a:r>
              <a:rPr lang="cs-CZ" sz="2400" dirty="0" err="1"/>
              <a:t>ball</a:t>
            </a:r>
            <a:r>
              <a:rPr lang="cs-CZ" sz="2400" dirty="0"/>
              <a:t> to </a:t>
            </a:r>
            <a:r>
              <a:rPr lang="cs-CZ" sz="2400" dirty="0" err="1"/>
              <a:t>the</a:t>
            </a:r>
            <a:r>
              <a:rPr lang="cs-CZ" sz="2400" dirty="0"/>
              <a:t> base he </a:t>
            </a:r>
            <a:r>
              <a:rPr lang="cs-CZ" sz="2400" dirty="0" err="1"/>
              <a:t>is</a:t>
            </a:r>
            <a:r>
              <a:rPr lang="cs-CZ" sz="2400" dirty="0"/>
              <a:t> </a:t>
            </a:r>
            <a:r>
              <a:rPr lang="cs-CZ" sz="2400" dirty="0" err="1"/>
              <a:t>running</a:t>
            </a:r>
            <a:r>
              <a:rPr lang="cs-CZ" sz="2400" dirty="0"/>
              <a:t> to. </a:t>
            </a:r>
            <a:r>
              <a:rPr lang="cs-CZ" sz="2400" dirty="0" err="1"/>
              <a:t>If</a:t>
            </a:r>
            <a:r>
              <a:rPr lang="cs-CZ" sz="2400" dirty="0"/>
              <a:t> </a:t>
            </a:r>
            <a:r>
              <a:rPr lang="cs-CZ" sz="2400" dirty="0" err="1"/>
              <a:t>the</a:t>
            </a:r>
            <a:r>
              <a:rPr lang="cs-CZ" sz="2400" dirty="0"/>
              <a:t> </a:t>
            </a:r>
            <a:r>
              <a:rPr lang="cs-CZ" sz="2400" dirty="0" err="1"/>
              <a:t>ball</a:t>
            </a:r>
            <a:r>
              <a:rPr lang="cs-CZ" sz="2400" dirty="0"/>
              <a:t> </a:t>
            </a:r>
            <a:r>
              <a:rPr lang="cs-CZ" sz="2400" dirty="0" err="1"/>
              <a:t>beats</a:t>
            </a:r>
            <a:r>
              <a:rPr lang="cs-CZ" sz="2400" dirty="0"/>
              <a:t> </a:t>
            </a:r>
            <a:r>
              <a:rPr lang="cs-CZ" sz="2400" dirty="0" err="1"/>
              <a:t>the</a:t>
            </a:r>
            <a:r>
              <a:rPr lang="cs-CZ" sz="2400" dirty="0"/>
              <a:t> </a:t>
            </a:r>
            <a:r>
              <a:rPr lang="cs-CZ" sz="2400" dirty="0" err="1"/>
              <a:t>batter</a:t>
            </a:r>
            <a:r>
              <a:rPr lang="cs-CZ" sz="2400" dirty="0"/>
              <a:t> to </a:t>
            </a:r>
            <a:r>
              <a:rPr lang="cs-CZ" sz="2400" dirty="0" err="1"/>
              <a:t>the</a:t>
            </a:r>
            <a:r>
              <a:rPr lang="cs-CZ" sz="2400" dirty="0"/>
              <a:t> base - he </a:t>
            </a:r>
            <a:r>
              <a:rPr lang="cs-CZ" sz="2400" dirty="0" err="1"/>
              <a:t>is</a:t>
            </a:r>
            <a:r>
              <a:rPr lang="cs-CZ" sz="2400" dirty="0"/>
              <a:t> </a:t>
            </a:r>
            <a:r>
              <a:rPr lang="cs-CZ" sz="2400" dirty="0" err="1"/>
              <a:t>out</a:t>
            </a:r>
            <a:r>
              <a:rPr lang="cs-CZ" sz="2400" dirty="0"/>
              <a:t>.  </a:t>
            </a:r>
          </a:p>
        </p:txBody>
      </p:sp>
      <p:sp>
        <p:nvSpPr>
          <p:cNvPr id="11" name="Zástupný obsah 3">
            <a:extLst>
              <a:ext uri="{FF2B5EF4-FFF2-40B4-BE49-F238E27FC236}">
                <a16:creationId xmlns:a16="http://schemas.microsoft.com/office/drawing/2014/main" id="{10194DEB-DCEC-7542-AEF7-F2B62B3796ED}"/>
              </a:ext>
            </a:extLst>
          </p:cNvPr>
          <p:cNvSpPr txBox="1">
            <a:spLocks/>
          </p:cNvSpPr>
          <p:nvPr/>
        </p:nvSpPr>
        <p:spPr>
          <a:xfrm>
            <a:off x="2794591" y="268763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dirty="0"/>
              <a:t> </a:t>
            </a:r>
          </a:p>
        </p:txBody>
      </p:sp>
      <p:pic>
        <p:nvPicPr>
          <p:cNvPr id="12" name="Picture 8" descr="World Series 2013: Jon Lester with amazing defense on bunt (GIF)">
            <a:extLst>
              <a:ext uri="{FF2B5EF4-FFF2-40B4-BE49-F238E27FC236}">
                <a16:creationId xmlns:a16="http://schemas.microsoft.com/office/drawing/2014/main" id="{AD4249BA-7806-D04B-A9B4-1B1E3E87F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891" y="2552701"/>
            <a:ext cx="5715000" cy="377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71273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624D92-AD44-DE4D-9F02-64C9766DA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Second </a:t>
            </a:r>
            <a:r>
              <a:rPr lang="cs-CZ" dirty="0" err="1"/>
              <a:t>is</a:t>
            </a:r>
            <a:r>
              <a:rPr lang="cs-CZ" dirty="0"/>
              <a:t> </a:t>
            </a:r>
            <a:r>
              <a:rPr lang="cs-CZ" dirty="0" err="1"/>
              <a:t>that</a:t>
            </a:r>
            <a:r>
              <a:rPr lang="cs-CZ" dirty="0"/>
              <a:t> a </a:t>
            </a:r>
            <a:r>
              <a:rPr lang="cs-CZ" dirty="0" err="1"/>
              <a:t>batter</a:t>
            </a:r>
            <a:r>
              <a:rPr lang="cs-CZ" dirty="0"/>
              <a:t> </a:t>
            </a:r>
            <a:r>
              <a:rPr lang="cs-CZ" dirty="0" err="1"/>
              <a:t>can</a:t>
            </a:r>
            <a:r>
              <a:rPr lang="cs-CZ" dirty="0"/>
              <a:t> </a:t>
            </a:r>
            <a:r>
              <a:rPr lang="cs-CZ" dirty="0" err="1"/>
              <a:t>be</a:t>
            </a:r>
            <a:r>
              <a:rPr lang="cs-CZ" dirty="0"/>
              <a:t> </a:t>
            </a:r>
            <a:r>
              <a:rPr lang="cs-CZ" dirty="0" err="1"/>
              <a:t>tagged</a:t>
            </a:r>
            <a:r>
              <a:rPr lang="cs-CZ" dirty="0"/>
              <a:t> </a:t>
            </a:r>
            <a:r>
              <a:rPr lang="cs-CZ" dirty="0" err="1"/>
              <a:t>out</a:t>
            </a:r>
            <a:r>
              <a:rPr lang="cs-CZ" dirty="0"/>
              <a:t> </a:t>
            </a:r>
            <a:r>
              <a:rPr lang="cs-CZ" dirty="0" err="1"/>
              <a:t>whilst</a:t>
            </a:r>
            <a:r>
              <a:rPr lang="cs-CZ" dirty="0"/>
              <a:t> </a:t>
            </a:r>
            <a:r>
              <a:rPr lang="cs-CZ" dirty="0" err="1"/>
              <a:t>running</a:t>
            </a:r>
            <a:r>
              <a:rPr lang="cs-CZ" dirty="0"/>
              <a:t> </a:t>
            </a:r>
            <a:r>
              <a:rPr lang="cs-CZ" dirty="0" err="1"/>
              <a:t>between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bases</a:t>
            </a:r>
            <a:r>
              <a:rPr lang="cs-CZ" dirty="0"/>
              <a:t> 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375667A-4757-6F46-B024-1146E20E5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889" y="3073927"/>
            <a:ext cx="4566684" cy="282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860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624D92-AD44-DE4D-9F02-64C9766DA5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55118"/>
            <a:ext cx="11589488" cy="4637757"/>
          </a:xfrm>
        </p:spPr>
        <p:txBody>
          <a:bodyPr/>
          <a:lstStyle/>
          <a:p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third</a:t>
            </a:r>
            <a:r>
              <a:rPr lang="cs-CZ" dirty="0"/>
              <a:t>, </a:t>
            </a:r>
            <a:r>
              <a:rPr lang="cs-CZ" dirty="0" err="1"/>
              <a:t>If</a:t>
            </a:r>
            <a:r>
              <a:rPr lang="cs-CZ" dirty="0"/>
              <a:t> he </a:t>
            </a:r>
            <a:r>
              <a:rPr lang="cs-CZ" dirty="0" err="1"/>
              <a:t>hits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ball</a:t>
            </a:r>
            <a:r>
              <a:rPr lang="cs-CZ" dirty="0"/>
              <a:t> and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ball</a:t>
            </a:r>
            <a:r>
              <a:rPr lang="cs-CZ" dirty="0"/>
              <a:t> </a:t>
            </a:r>
            <a:r>
              <a:rPr lang="cs-CZ" dirty="0" err="1"/>
              <a:t>is</a:t>
            </a:r>
            <a:r>
              <a:rPr lang="cs-CZ" dirty="0"/>
              <a:t> </a:t>
            </a:r>
            <a:r>
              <a:rPr lang="cs-CZ" dirty="0" err="1"/>
              <a:t>caught</a:t>
            </a:r>
            <a:r>
              <a:rPr lang="cs-CZ" dirty="0"/>
              <a:t> in </a:t>
            </a:r>
            <a:r>
              <a:rPr lang="cs-CZ" dirty="0" err="1"/>
              <a:t>the</a:t>
            </a:r>
            <a:r>
              <a:rPr lang="cs-CZ" dirty="0"/>
              <a:t> air by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opposing</a:t>
            </a:r>
            <a:r>
              <a:rPr lang="cs-CZ" dirty="0"/>
              <a:t> team </a:t>
            </a:r>
            <a:r>
              <a:rPr lang="cs-CZ" dirty="0" err="1"/>
              <a:t>he's</a:t>
            </a:r>
            <a:r>
              <a:rPr lang="cs-CZ" dirty="0"/>
              <a:t> </a:t>
            </a:r>
            <a:r>
              <a:rPr lang="cs-CZ" dirty="0" err="1"/>
              <a:t>also</a:t>
            </a:r>
            <a:r>
              <a:rPr lang="cs-CZ" dirty="0"/>
              <a:t> </a:t>
            </a:r>
            <a:r>
              <a:rPr lang="cs-CZ" dirty="0" err="1"/>
              <a:t>out</a:t>
            </a:r>
            <a:r>
              <a:rPr lang="cs-CZ" dirty="0"/>
              <a:t> </a:t>
            </a:r>
          </a:p>
        </p:txBody>
      </p:sp>
      <p:pic>
        <p:nvPicPr>
          <p:cNvPr id="11266" name="Picture 2" descr="Best Baseball Catch GIFs | Gfycat">
            <a:extLst>
              <a:ext uri="{FF2B5EF4-FFF2-40B4-BE49-F238E27FC236}">
                <a16:creationId xmlns:a16="http://schemas.microsoft.com/office/drawing/2014/main" id="{F83B38BA-908E-254F-957E-A9CAD10DC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1" y="2883202"/>
            <a:ext cx="5943930" cy="307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5377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B91B1C-219E-2B4D-8E9D-1E84FC82A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2CBF251-7A54-5C40-B7F5-B176FD7EB1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9450" y="3524654"/>
            <a:ext cx="8208337" cy="3668233"/>
          </a:xfrm>
        </p:spPr>
        <p:txBody>
          <a:bodyPr/>
          <a:lstStyle/>
          <a:p>
            <a:r>
              <a:rPr lang="cs-CZ" dirty="0" err="1"/>
              <a:t>Homerun</a:t>
            </a:r>
            <a:r>
              <a:rPr lang="cs-CZ" dirty="0"/>
              <a:t>  </a:t>
            </a:r>
          </a:p>
        </p:txBody>
      </p:sp>
      <p:pic>
        <p:nvPicPr>
          <p:cNvPr id="13314" name="Picture 2" descr="GIF of the Day: Torii Hunter's 300th career home run - Bless You Boys">
            <a:extLst>
              <a:ext uri="{FF2B5EF4-FFF2-40B4-BE49-F238E27FC236}">
                <a16:creationId xmlns:a16="http://schemas.microsoft.com/office/drawing/2014/main" id="{1E72106C-4876-3A44-94B4-3A8B378F3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067" y="2325494"/>
            <a:ext cx="7338300" cy="426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4A2857A9-DBD7-9247-9D47-11B06967D0FF}"/>
              </a:ext>
            </a:extLst>
          </p:cNvPr>
          <p:cNvSpPr txBox="1"/>
          <p:nvPr/>
        </p:nvSpPr>
        <p:spPr>
          <a:xfrm>
            <a:off x="838200" y="1802274"/>
            <a:ext cx="1566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 err="1"/>
              <a:t>Homerun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822029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B91B1C-219E-2B4D-8E9D-1E84FC82A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2CBF251-7A54-5C40-B7F5-B176FD7EB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  </a:t>
            </a:r>
            <a:r>
              <a:rPr lang="cs-CZ" dirty="0" err="1"/>
              <a:t>Stealing</a:t>
            </a:r>
            <a:r>
              <a:rPr lang="cs-CZ" dirty="0"/>
              <a:t> </a:t>
            </a:r>
            <a:r>
              <a:rPr lang="cs-CZ" dirty="0" err="1"/>
              <a:t>bases</a:t>
            </a:r>
            <a:r>
              <a:rPr lang="cs-CZ" dirty="0"/>
              <a:t> </a:t>
            </a:r>
          </a:p>
        </p:txBody>
      </p:sp>
      <p:pic>
        <p:nvPicPr>
          <p:cNvPr id="14340" name="Picture 4" descr="Should you go for it? A base steal predictor using MLB data | by Alan Lin |  Towards Data Science">
            <a:extLst>
              <a:ext uri="{FF2B5EF4-FFF2-40B4-BE49-F238E27FC236}">
                <a16:creationId xmlns:a16="http://schemas.microsoft.com/office/drawing/2014/main" id="{2FF98BA4-15E1-D149-B437-A26600F30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405" y="2273633"/>
            <a:ext cx="7017222" cy="390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318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B91B1C-219E-2B4D-8E9D-1E84FC82A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2CBF251-7A54-5C40-B7F5-B176FD7EB1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  </a:t>
            </a:r>
            <a:r>
              <a:rPr lang="cs-CZ" dirty="0" err="1"/>
              <a:t>Tagging</a:t>
            </a:r>
            <a:r>
              <a:rPr lang="cs-CZ" dirty="0"/>
              <a:t> up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2ADC513-8022-CF4B-974A-0F759D5094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8454" y="1924676"/>
            <a:ext cx="6023861" cy="415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8472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B91B1C-219E-2B4D-8E9D-1E84FC82A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A3989A93-15D1-DA4C-9744-F946118A76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  </a:t>
            </a:r>
            <a:r>
              <a:rPr lang="cs-CZ" dirty="0" err="1"/>
              <a:t>Ground</a:t>
            </a:r>
            <a:r>
              <a:rPr lang="cs-CZ" dirty="0"/>
              <a:t> rule double</a:t>
            </a:r>
          </a:p>
        </p:txBody>
      </p:sp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55619072-A8BF-4445-9421-05E394391F06}"/>
              </a:ext>
            </a:extLst>
          </p:cNvPr>
          <p:cNvSpPr txBox="1">
            <a:spLocks/>
          </p:cNvSpPr>
          <p:nvPr/>
        </p:nvSpPr>
        <p:spPr>
          <a:xfrm>
            <a:off x="2643850" y="272845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/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cs-CZ" dirty="0"/>
              <a:t> </a:t>
            </a:r>
          </a:p>
        </p:txBody>
      </p:sp>
      <p:pic>
        <p:nvPicPr>
          <p:cNvPr id="8" name="Picture 4" descr="Ground-rule doubles vs. automatic doubles - SBNation.com">
            <a:extLst>
              <a:ext uri="{FF2B5EF4-FFF2-40B4-BE49-F238E27FC236}">
                <a16:creationId xmlns:a16="http://schemas.microsoft.com/office/drawing/2014/main" id="{3CCDDA12-347E-6249-A60E-0DE8DA460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214" y="2827780"/>
            <a:ext cx="5080000" cy="303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609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EC4967-4CD3-A74B-A7FE-7FFCBBA42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Content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F8B76CE-F8CB-6F4E-94EB-4B7206EA42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History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 (</a:t>
            </a:r>
            <a:r>
              <a:rPr lang="cs-CZ" dirty="0" err="1"/>
              <a:t>How</a:t>
            </a:r>
            <a:r>
              <a:rPr lang="cs-CZ" dirty="0"/>
              <a:t> </a:t>
            </a:r>
            <a:r>
              <a:rPr lang="cs-CZ" dirty="0" err="1"/>
              <a:t>it</a:t>
            </a:r>
            <a:r>
              <a:rPr lang="cs-CZ" dirty="0"/>
              <a:t> </a:t>
            </a:r>
            <a:r>
              <a:rPr lang="cs-CZ" dirty="0" err="1"/>
              <a:t>all</a:t>
            </a:r>
            <a:r>
              <a:rPr lang="cs-CZ" dirty="0"/>
              <a:t> </a:t>
            </a:r>
            <a:r>
              <a:rPr lang="cs-CZ" dirty="0" err="1"/>
              <a:t>began</a:t>
            </a:r>
            <a:r>
              <a:rPr lang="cs-CZ" dirty="0"/>
              <a:t>)</a:t>
            </a:r>
          </a:p>
          <a:p>
            <a:r>
              <a:rPr lang="cs-CZ" dirty="0"/>
              <a:t>Baseball </a:t>
            </a:r>
            <a:r>
              <a:rPr lang="cs-CZ" dirty="0" err="1"/>
              <a:t>field</a:t>
            </a:r>
            <a:endParaRPr lang="cs-CZ" dirty="0"/>
          </a:p>
          <a:p>
            <a:r>
              <a:rPr lang="cs-CZ" dirty="0"/>
              <a:t>Baseball </a:t>
            </a:r>
            <a:r>
              <a:rPr lang="cs-CZ" dirty="0" err="1"/>
              <a:t>positions</a:t>
            </a:r>
            <a:endParaRPr lang="cs-CZ" dirty="0"/>
          </a:p>
          <a:p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 (</a:t>
            </a:r>
            <a:r>
              <a:rPr lang="cs-CZ" dirty="0" err="1"/>
              <a:t>How</a:t>
            </a:r>
            <a:r>
              <a:rPr lang="cs-CZ" dirty="0"/>
              <a:t> to play baseball)</a:t>
            </a:r>
          </a:p>
          <a:p>
            <a:r>
              <a:rPr lang="cs-CZ" dirty="0"/>
              <a:t>Baseball </a:t>
            </a:r>
            <a:r>
              <a:rPr lang="cs-CZ" dirty="0" err="1"/>
              <a:t>equipment</a:t>
            </a:r>
            <a:endParaRPr lang="cs-CZ" dirty="0"/>
          </a:p>
          <a:p>
            <a:r>
              <a:rPr lang="cs-CZ" dirty="0"/>
              <a:t>Major </a:t>
            </a:r>
            <a:r>
              <a:rPr lang="cs-CZ" dirty="0" err="1"/>
              <a:t>league</a:t>
            </a:r>
            <a:r>
              <a:rPr lang="cs-CZ" dirty="0"/>
              <a:t> baseball (MLB)</a:t>
            </a:r>
          </a:p>
          <a:p>
            <a:r>
              <a:rPr lang="cs-CZ" dirty="0" err="1"/>
              <a:t>Famous</a:t>
            </a:r>
            <a:r>
              <a:rPr lang="cs-CZ" dirty="0"/>
              <a:t> baseball </a:t>
            </a:r>
            <a:r>
              <a:rPr lang="cs-CZ" dirty="0" err="1"/>
              <a:t>players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58528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B91B1C-219E-2B4D-8E9D-1E84FC82A1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pic>
        <p:nvPicPr>
          <p:cNvPr id="5124" name="Picture 4" descr="Double Play GIFs - Get the best GIF on GIPHY">
            <a:extLst>
              <a:ext uri="{FF2B5EF4-FFF2-40B4-BE49-F238E27FC236}">
                <a16:creationId xmlns:a16="http://schemas.microsoft.com/office/drawing/2014/main" id="{97ED9540-0AF8-3A4B-927E-D0195B8BF2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53" y="2525763"/>
            <a:ext cx="609600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DA4BB2D9-1ED0-CB48-A4D6-7DC9E485E91E}"/>
              </a:ext>
            </a:extLst>
          </p:cNvPr>
          <p:cNvSpPr txBox="1"/>
          <p:nvPr/>
        </p:nvSpPr>
        <p:spPr>
          <a:xfrm>
            <a:off x="949125" y="1846615"/>
            <a:ext cx="19124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dirty="0"/>
              <a:t>Double play</a:t>
            </a:r>
          </a:p>
        </p:txBody>
      </p:sp>
    </p:spTree>
    <p:extLst>
      <p:ext uri="{BB962C8B-B14F-4D97-AF65-F5344CB8AC3E}">
        <p14:creationId xmlns:p14="http://schemas.microsoft.com/office/powerpoint/2010/main" val="12558237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3F63CE-7F98-7C4B-945A-1662EB3EC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Major </a:t>
            </a:r>
            <a:r>
              <a:rPr lang="cs-CZ" dirty="0" err="1"/>
              <a:t>league</a:t>
            </a:r>
            <a:r>
              <a:rPr lang="cs-CZ" dirty="0"/>
              <a:t> baseball (MLB)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A322110-CCF3-494F-B39E-34359DE68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/>
              <a:t>Major </a:t>
            </a:r>
            <a:r>
              <a:rPr lang="cs-CZ" sz="2000" dirty="0" err="1"/>
              <a:t>League</a:t>
            </a:r>
            <a:r>
              <a:rPr lang="cs-CZ" sz="2000" dirty="0"/>
              <a:t> Baseball </a:t>
            </a:r>
            <a:r>
              <a:rPr lang="cs-CZ" sz="2000" dirty="0" err="1"/>
              <a:t>is</a:t>
            </a:r>
            <a:r>
              <a:rPr lang="cs-CZ" sz="2000" dirty="0"/>
              <a:t> </a:t>
            </a:r>
            <a:r>
              <a:rPr lang="cs-CZ" sz="2000" dirty="0" err="1"/>
              <a:t>the</a:t>
            </a:r>
            <a:r>
              <a:rPr lang="cs-CZ" sz="2000" dirty="0"/>
              <a:t> top </a:t>
            </a:r>
            <a:r>
              <a:rPr lang="cs-CZ" sz="2000" dirty="0" err="1"/>
              <a:t>level</a:t>
            </a:r>
            <a:r>
              <a:rPr lang="cs-CZ" sz="2000" dirty="0"/>
              <a:t> </a:t>
            </a:r>
            <a:r>
              <a:rPr lang="cs-CZ" sz="2000" dirty="0" err="1"/>
              <a:t>of</a:t>
            </a:r>
            <a:r>
              <a:rPr lang="cs-CZ" sz="2000" dirty="0"/>
              <a:t> </a:t>
            </a:r>
            <a:r>
              <a:rPr lang="cs-CZ" sz="2000" dirty="0" err="1"/>
              <a:t>professional</a:t>
            </a:r>
            <a:r>
              <a:rPr lang="cs-CZ" sz="2000" dirty="0"/>
              <a:t> baseball in </a:t>
            </a:r>
            <a:r>
              <a:rPr lang="cs-CZ" sz="2000" dirty="0" err="1"/>
              <a:t>the</a:t>
            </a:r>
            <a:r>
              <a:rPr lang="cs-CZ" sz="2000" dirty="0"/>
              <a:t> United </a:t>
            </a:r>
            <a:r>
              <a:rPr lang="cs-CZ" sz="2000" dirty="0" err="1"/>
              <a:t>States</a:t>
            </a:r>
            <a:r>
              <a:rPr lang="cs-CZ" sz="2000" dirty="0"/>
              <a:t> and </a:t>
            </a:r>
            <a:r>
              <a:rPr lang="cs-CZ" sz="2000" dirty="0" err="1"/>
              <a:t>Canada</a:t>
            </a:r>
            <a:r>
              <a:rPr lang="cs-CZ" sz="2000" dirty="0"/>
              <a:t> </a:t>
            </a:r>
          </a:p>
          <a:p>
            <a:r>
              <a:rPr lang="cs-CZ" sz="2000" dirty="0"/>
              <a:t>Baseball and </a:t>
            </a:r>
            <a:r>
              <a:rPr lang="cs-CZ" sz="2000" dirty="0" err="1"/>
              <a:t>the</a:t>
            </a:r>
            <a:r>
              <a:rPr lang="cs-CZ" sz="2000" dirty="0"/>
              <a:t> MLB has </a:t>
            </a:r>
            <a:r>
              <a:rPr lang="cs-CZ" sz="2000" dirty="0" err="1"/>
              <a:t>been</a:t>
            </a:r>
            <a:r>
              <a:rPr lang="cs-CZ" sz="2000" dirty="0"/>
              <a:t> </a:t>
            </a:r>
            <a:r>
              <a:rPr lang="cs-CZ" sz="2000" dirty="0" err="1"/>
              <a:t>one</a:t>
            </a:r>
            <a:r>
              <a:rPr lang="cs-CZ" sz="2000" dirty="0"/>
              <a:t> </a:t>
            </a:r>
            <a:r>
              <a:rPr lang="cs-CZ" sz="2000" dirty="0" err="1"/>
              <a:t>of</a:t>
            </a:r>
            <a:r>
              <a:rPr lang="cs-CZ" sz="2000" dirty="0"/>
              <a:t> </a:t>
            </a:r>
            <a:r>
              <a:rPr lang="cs-CZ" sz="2000" dirty="0" err="1"/>
              <a:t>the</a:t>
            </a:r>
            <a:r>
              <a:rPr lang="cs-CZ" sz="2000" dirty="0"/>
              <a:t> major </a:t>
            </a:r>
            <a:r>
              <a:rPr lang="cs-CZ" sz="2000" dirty="0" err="1"/>
              <a:t>sports</a:t>
            </a:r>
            <a:r>
              <a:rPr lang="cs-CZ" sz="2000" dirty="0"/>
              <a:t> and </a:t>
            </a:r>
            <a:r>
              <a:rPr lang="cs-CZ" sz="2000" dirty="0" err="1"/>
              <a:t>forms</a:t>
            </a:r>
            <a:r>
              <a:rPr lang="cs-CZ" sz="2000" dirty="0"/>
              <a:t> </a:t>
            </a:r>
            <a:r>
              <a:rPr lang="cs-CZ" sz="2000" dirty="0" err="1"/>
              <a:t>of</a:t>
            </a:r>
            <a:r>
              <a:rPr lang="cs-CZ" sz="2000" dirty="0"/>
              <a:t> </a:t>
            </a:r>
            <a:r>
              <a:rPr lang="cs-CZ" sz="2000" dirty="0" err="1"/>
              <a:t>entertainment</a:t>
            </a:r>
            <a:r>
              <a:rPr lang="cs-CZ" sz="2000" dirty="0"/>
              <a:t> </a:t>
            </a:r>
            <a:r>
              <a:rPr lang="cs-CZ" sz="2000" dirty="0" err="1"/>
              <a:t>for</a:t>
            </a:r>
            <a:r>
              <a:rPr lang="cs-CZ" sz="2000" dirty="0"/>
              <a:t> many </a:t>
            </a:r>
            <a:r>
              <a:rPr lang="cs-CZ" sz="2000" dirty="0" err="1"/>
              <a:t>years</a:t>
            </a:r>
            <a:r>
              <a:rPr lang="cs-CZ" sz="2000" dirty="0"/>
              <a:t> in </a:t>
            </a:r>
            <a:r>
              <a:rPr lang="cs-CZ" sz="2000" dirty="0" err="1"/>
              <a:t>the</a:t>
            </a:r>
            <a:r>
              <a:rPr lang="cs-CZ" sz="2000" dirty="0"/>
              <a:t> United </a:t>
            </a:r>
            <a:r>
              <a:rPr lang="cs-CZ" sz="2000" dirty="0" err="1"/>
              <a:t>States</a:t>
            </a:r>
            <a:r>
              <a:rPr lang="cs-CZ" sz="2000" dirty="0"/>
              <a:t>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ADA6A9A-6A97-2442-AEA1-0FF30AB487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139" y="2763609"/>
            <a:ext cx="7211028" cy="389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530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3F63CE-7F98-7C4B-945A-1662EB3EC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Major </a:t>
            </a:r>
            <a:r>
              <a:rPr lang="cs-CZ" dirty="0" err="1"/>
              <a:t>league</a:t>
            </a:r>
            <a:r>
              <a:rPr lang="cs-CZ" dirty="0"/>
              <a:t> baseball (MLB)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A322110-CCF3-494F-B39E-34359DE68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000" dirty="0" err="1"/>
              <a:t>The</a:t>
            </a:r>
            <a:r>
              <a:rPr lang="cs-CZ" sz="2000" dirty="0"/>
              <a:t> Major </a:t>
            </a:r>
            <a:r>
              <a:rPr lang="cs-CZ" sz="2000" dirty="0" err="1"/>
              <a:t>League</a:t>
            </a:r>
            <a:r>
              <a:rPr lang="cs-CZ" sz="2000" dirty="0"/>
              <a:t> baseball </a:t>
            </a:r>
            <a:r>
              <a:rPr lang="cs-CZ" sz="2000" dirty="0" err="1"/>
              <a:t>season</a:t>
            </a:r>
            <a:r>
              <a:rPr lang="cs-CZ" sz="2000" dirty="0"/>
              <a:t> </a:t>
            </a:r>
            <a:r>
              <a:rPr lang="cs-CZ" sz="2000" dirty="0" err="1"/>
              <a:t>is</a:t>
            </a:r>
            <a:r>
              <a:rPr lang="cs-CZ" sz="2000" dirty="0"/>
              <a:t> </a:t>
            </a:r>
            <a:r>
              <a:rPr lang="cs-CZ" sz="2000" dirty="0" err="1"/>
              <a:t>the</a:t>
            </a:r>
            <a:r>
              <a:rPr lang="cs-CZ" sz="2000" dirty="0"/>
              <a:t> </a:t>
            </a:r>
            <a:r>
              <a:rPr lang="cs-CZ" sz="2000" dirty="0" err="1"/>
              <a:t>longest</a:t>
            </a:r>
            <a:r>
              <a:rPr lang="cs-CZ" sz="2000" dirty="0"/>
              <a:t> </a:t>
            </a:r>
            <a:r>
              <a:rPr lang="cs-CZ" sz="2000" dirty="0" err="1"/>
              <a:t>of</a:t>
            </a:r>
            <a:r>
              <a:rPr lang="cs-CZ" sz="2000" dirty="0"/>
              <a:t> </a:t>
            </a:r>
            <a:r>
              <a:rPr lang="cs-CZ" sz="2000" dirty="0" err="1"/>
              <a:t>the</a:t>
            </a:r>
            <a:r>
              <a:rPr lang="cs-CZ" sz="2000" dirty="0"/>
              <a:t> major </a:t>
            </a:r>
            <a:r>
              <a:rPr lang="cs-CZ" sz="2000" dirty="0" err="1"/>
              <a:t>American</a:t>
            </a:r>
            <a:r>
              <a:rPr lang="cs-CZ" sz="2000" dirty="0"/>
              <a:t> </a:t>
            </a:r>
            <a:r>
              <a:rPr lang="cs-CZ" sz="2000" dirty="0" err="1"/>
              <a:t>sports</a:t>
            </a:r>
            <a:r>
              <a:rPr lang="cs-CZ" sz="2000" dirty="0"/>
              <a:t> </a:t>
            </a:r>
            <a:r>
              <a:rPr lang="cs-CZ" sz="2000" dirty="0" err="1"/>
              <a:t>at</a:t>
            </a:r>
            <a:r>
              <a:rPr lang="cs-CZ" sz="2000" dirty="0"/>
              <a:t> 162 </a:t>
            </a:r>
            <a:r>
              <a:rPr lang="cs-CZ" sz="2000" dirty="0" err="1"/>
              <a:t>games</a:t>
            </a:r>
            <a:r>
              <a:rPr lang="cs-CZ" sz="2000" dirty="0"/>
              <a:t> </a:t>
            </a:r>
          </a:p>
          <a:p>
            <a:r>
              <a:rPr lang="cs-CZ" sz="2000" dirty="0" err="1"/>
              <a:t>The</a:t>
            </a:r>
            <a:r>
              <a:rPr lang="cs-CZ" sz="2000" dirty="0"/>
              <a:t> </a:t>
            </a:r>
            <a:r>
              <a:rPr lang="cs-CZ" sz="2000" dirty="0" err="1"/>
              <a:t>season</a:t>
            </a:r>
            <a:r>
              <a:rPr lang="cs-CZ" sz="2000" dirty="0"/>
              <a:t> </a:t>
            </a:r>
            <a:r>
              <a:rPr lang="cs-CZ" sz="2000" dirty="0" err="1"/>
              <a:t>starts</a:t>
            </a:r>
            <a:r>
              <a:rPr lang="cs-CZ" sz="2000" dirty="0"/>
              <a:t> in </a:t>
            </a:r>
            <a:r>
              <a:rPr lang="cs-CZ" sz="2000" dirty="0" err="1"/>
              <a:t>April</a:t>
            </a:r>
            <a:r>
              <a:rPr lang="cs-CZ" sz="2000" dirty="0"/>
              <a:t> and </a:t>
            </a:r>
            <a:r>
              <a:rPr lang="cs-CZ" sz="2000" dirty="0" err="1"/>
              <a:t>ends</a:t>
            </a:r>
            <a:r>
              <a:rPr lang="cs-CZ" sz="2000" dirty="0"/>
              <a:t> in early </a:t>
            </a:r>
            <a:r>
              <a:rPr lang="cs-CZ" sz="2000" dirty="0" err="1"/>
              <a:t>October</a:t>
            </a:r>
            <a:r>
              <a:rPr lang="cs-CZ" sz="2000" dirty="0"/>
              <a:t> </a:t>
            </a:r>
          </a:p>
          <a:p>
            <a:r>
              <a:rPr lang="cs-CZ" sz="2000" dirty="0" err="1"/>
              <a:t>Eight</a:t>
            </a:r>
            <a:r>
              <a:rPr lang="cs-CZ" sz="2000" dirty="0"/>
              <a:t> </a:t>
            </a:r>
            <a:r>
              <a:rPr lang="cs-CZ" sz="2000" dirty="0" err="1"/>
              <a:t>teams</a:t>
            </a:r>
            <a:r>
              <a:rPr lang="cs-CZ" sz="2000" dirty="0"/>
              <a:t>, </a:t>
            </a:r>
            <a:r>
              <a:rPr lang="cs-CZ" sz="2000" dirty="0" err="1"/>
              <a:t>four</a:t>
            </a:r>
            <a:r>
              <a:rPr lang="cs-CZ" sz="2000" dirty="0"/>
              <a:t> </a:t>
            </a:r>
            <a:r>
              <a:rPr lang="cs-CZ" sz="2000" dirty="0" err="1"/>
              <a:t>from</a:t>
            </a:r>
            <a:r>
              <a:rPr lang="cs-CZ" sz="2000" dirty="0"/>
              <a:t> </a:t>
            </a:r>
            <a:r>
              <a:rPr lang="cs-CZ" sz="2000" dirty="0" err="1"/>
              <a:t>each</a:t>
            </a:r>
            <a:r>
              <a:rPr lang="cs-CZ" sz="2000" dirty="0"/>
              <a:t> </a:t>
            </a:r>
            <a:r>
              <a:rPr lang="cs-CZ" sz="2000" dirty="0" err="1"/>
              <a:t>league</a:t>
            </a:r>
            <a:r>
              <a:rPr lang="cs-CZ" sz="2000" dirty="0"/>
              <a:t>, </a:t>
            </a:r>
            <a:r>
              <a:rPr lang="cs-CZ" sz="2000" dirty="0" err="1"/>
              <a:t>get</a:t>
            </a:r>
            <a:r>
              <a:rPr lang="cs-CZ" sz="2000" dirty="0"/>
              <a:t> </a:t>
            </a:r>
            <a:r>
              <a:rPr lang="cs-CZ" sz="2000" dirty="0" err="1"/>
              <a:t>into</a:t>
            </a:r>
            <a:r>
              <a:rPr lang="cs-CZ" sz="2000" dirty="0"/>
              <a:t> </a:t>
            </a:r>
            <a:r>
              <a:rPr lang="cs-CZ" sz="2000" dirty="0" err="1"/>
              <a:t>the</a:t>
            </a:r>
            <a:r>
              <a:rPr lang="cs-CZ" sz="2000" dirty="0"/>
              <a:t> </a:t>
            </a:r>
            <a:r>
              <a:rPr lang="cs-CZ" sz="2000" dirty="0" err="1"/>
              <a:t>playoffs</a:t>
            </a:r>
            <a:r>
              <a:rPr lang="cs-CZ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10722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F3F63CE-7F98-7C4B-945A-1662EB3EC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Major </a:t>
            </a:r>
            <a:r>
              <a:rPr lang="cs-CZ" dirty="0" err="1"/>
              <a:t>league</a:t>
            </a:r>
            <a:r>
              <a:rPr lang="cs-CZ" dirty="0"/>
              <a:t> baseball (MLB)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A322110-CCF3-494F-B39E-34359DE682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MLB </a:t>
            </a:r>
            <a:r>
              <a:rPr lang="cs-CZ" dirty="0" err="1"/>
              <a:t>teams</a:t>
            </a: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E7DF698-0062-F346-B603-DCDA3FA32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8526" y="1825625"/>
            <a:ext cx="6970605" cy="499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8851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AB40F48-DE24-9E4B-A794-F94C4B41B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Famous</a:t>
            </a:r>
            <a:r>
              <a:rPr lang="cs-CZ" dirty="0"/>
              <a:t> baseball </a:t>
            </a:r>
            <a:r>
              <a:rPr lang="cs-CZ" dirty="0" err="1"/>
              <a:t>players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0A20AFC-6E9F-C24D-BCB9-59840CC267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  </a:t>
            </a:r>
            <a:r>
              <a:rPr lang="cs-CZ" dirty="0" err="1"/>
              <a:t>Babe</a:t>
            </a:r>
            <a:r>
              <a:rPr lang="cs-CZ" dirty="0"/>
              <a:t> Ruth</a:t>
            </a:r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D6BE32F5-A7DA-0648-81D2-794E1B3A65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6801" y="1825625"/>
            <a:ext cx="3562350" cy="468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3259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E90601-FCA9-6C4A-A7AD-7BF9FE401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Famous</a:t>
            </a:r>
            <a:r>
              <a:rPr lang="cs-CZ" dirty="0"/>
              <a:t> baseball </a:t>
            </a:r>
            <a:r>
              <a:rPr lang="cs-CZ" dirty="0" err="1"/>
              <a:t>players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89E05E7-C903-0C4D-AF62-FAC9C71300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  </a:t>
            </a:r>
            <a:r>
              <a:rPr lang="cs-CZ" dirty="0" err="1"/>
              <a:t>Another</a:t>
            </a:r>
            <a:r>
              <a:rPr lang="cs-CZ" dirty="0"/>
              <a:t> </a:t>
            </a:r>
            <a:r>
              <a:rPr lang="cs-CZ" dirty="0" err="1"/>
              <a:t>famous</a:t>
            </a:r>
            <a:r>
              <a:rPr lang="cs-CZ" dirty="0"/>
              <a:t> </a:t>
            </a:r>
            <a:r>
              <a:rPr lang="cs-CZ" dirty="0" err="1"/>
              <a:t>players</a:t>
            </a: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b="1" dirty="0" err="1"/>
              <a:t>Jackie</a:t>
            </a:r>
            <a:r>
              <a:rPr lang="cs-CZ" b="1" dirty="0"/>
              <a:t> Robinson                      </a:t>
            </a:r>
            <a:r>
              <a:rPr lang="cs-CZ" b="1" dirty="0" err="1"/>
              <a:t>Joe</a:t>
            </a:r>
            <a:r>
              <a:rPr lang="cs-CZ" b="1" dirty="0"/>
              <a:t> di </a:t>
            </a:r>
            <a:r>
              <a:rPr lang="cs-CZ" b="1" dirty="0" err="1"/>
              <a:t>Magio</a:t>
            </a:r>
            <a:r>
              <a:rPr lang="cs-CZ" b="1" dirty="0"/>
              <a:t>                            Mike </a:t>
            </a:r>
            <a:r>
              <a:rPr lang="cs-CZ" b="1" dirty="0" err="1"/>
              <a:t>Trout</a:t>
            </a:r>
            <a:endParaRPr lang="cs-CZ" dirty="0"/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b="1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A36B337-564C-6B4D-AC76-A410B78B0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429000"/>
            <a:ext cx="2675607" cy="3445727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E053ECC-2376-E14B-BA26-D3FBD63D0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4882" y="3629604"/>
            <a:ext cx="3962483" cy="2682296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BCF50A0-9611-694B-BFE7-99A783E1F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8611" y="3432002"/>
            <a:ext cx="3842092" cy="287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839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F83973-B99A-DA49-B077-A24C44DE1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The</a:t>
            </a:r>
            <a:r>
              <a:rPr lang="cs-CZ" dirty="0"/>
              <a:t> end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C6FD9B24-137F-1842-9E8B-C1953BABC380}"/>
              </a:ext>
            </a:extLst>
          </p:cNvPr>
          <p:cNvSpPr txBox="1"/>
          <p:nvPr/>
        </p:nvSpPr>
        <p:spPr>
          <a:xfrm>
            <a:off x="3910361" y="2115671"/>
            <a:ext cx="4371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dirty="0" err="1"/>
              <a:t>Thank</a:t>
            </a:r>
            <a:r>
              <a:rPr lang="cs-CZ" sz="2800" dirty="0"/>
              <a:t> </a:t>
            </a:r>
            <a:r>
              <a:rPr lang="cs-CZ" sz="2800" dirty="0" err="1"/>
              <a:t>you</a:t>
            </a:r>
            <a:r>
              <a:rPr lang="cs-CZ" sz="2800" dirty="0"/>
              <a:t> </a:t>
            </a:r>
            <a:r>
              <a:rPr lang="cs-CZ" sz="2800" dirty="0" err="1"/>
              <a:t>for</a:t>
            </a:r>
            <a:r>
              <a:rPr lang="cs-CZ" sz="2800" dirty="0"/>
              <a:t> </a:t>
            </a:r>
            <a:r>
              <a:rPr lang="cs-CZ" sz="2800" dirty="0" err="1"/>
              <a:t>watching</a:t>
            </a:r>
            <a:endParaRPr lang="cs-CZ" sz="28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B337CF6-14C8-43EC-805E-E72EDC89A5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82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History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 (</a:t>
            </a:r>
            <a:r>
              <a:rPr lang="cs-CZ" dirty="0" err="1"/>
              <a:t>How</a:t>
            </a:r>
            <a:r>
              <a:rPr lang="cs-CZ" dirty="0"/>
              <a:t> </a:t>
            </a:r>
            <a:r>
              <a:rPr lang="cs-CZ" dirty="0" err="1"/>
              <a:t>it</a:t>
            </a:r>
            <a:r>
              <a:rPr lang="cs-CZ" dirty="0"/>
              <a:t> </a:t>
            </a:r>
            <a:r>
              <a:rPr lang="cs-CZ" dirty="0" err="1"/>
              <a:t>all</a:t>
            </a:r>
            <a:r>
              <a:rPr lang="cs-CZ" dirty="0"/>
              <a:t> </a:t>
            </a:r>
            <a:r>
              <a:rPr lang="cs-CZ" dirty="0" err="1"/>
              <a:t>began</a:t>
            </a:r>
            <a:r>
              <a:rPr lang="cs-CZ" dirty="0"/>
              <a:t>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624D92-AD44-DE4D-9F02-64C9766DA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English</a:t>
            </a:r>
            <a:r>
              <a:rPr lang="cs-CZ" dirty="0"/>
              <a:t> game </a:t>
            </a:r>
            <a:r>
              <a:rPr lang="cs-CZ" dirty="0" err="1"/>
              <a:t>called</a:t>
            </a:r>
            <a:r>
              <a:rPr lang="cs-CZ" dirty="0"/>
              <a:t> "</a:t>
            </a:r>
            <a:r>
              <a:rPr lang="cs-CZ" dirty="0" err="1"/>
              <a:t>rounders</a:t>
            </a:r>
            <a:r>
              <a:rPr lang="cs-CZ" dirty="0"/>
              <a:t>" </a:t>
            </a:r>
            <a:r>
              <a:rPr lang="cs-CZ" dirty="0" err="1"/>
              <a:t>or</a:t>
            </a:r>
            <a:r>
              <a:rPr lang="cs-CZ" dirty="0"/>
              <a:t> "</a:t>
            </a:r>
            <a:r>
              <a:rPr lang="cs-CZ" dirty="0" err="1"/>
              <a:t>four-old-cat</a:t>
            </a:r>
            <a:r>
              <a:rPr lang="cs-CZ" dirty="0"/>
              <a:t>." </a:t>
            </a:r>
          </a:p>
          <a:p>
            <a:r>
              <a:rPr lang="cs-CZ" dirty="0"/>
              <a:t>Picture </a:t>
            </a:r>
            <a:r>
              <a:rPr lang="cs-CZ" dirty="0" err="1"/>
              <a:t>was</a:t>
            </a:r>
            <a:r>
              <a:rPr lang="cs-CZ" dirty="0"/>
              <a:t> </a:t>
            </a:r>
            <a:r>
              <a:rPr lang="cs-CZ" dirty="0" err="1"/>
              <a:t>published</a:t>
            </a:r>
            <a:r>
              <a:rPr lang="cs-CZ" dirty="0"/>
              <a:t> in a </a:t>
            </a:r>
            <a:r>
              <a:rPr lang="cs-CZ" dirty="0" err="1"/>
              <a:t>children's</a:t>
            </a:r>
            <a:r>
              <a:rPr lang="cs-CZ" dirty="0"/>
              <a:t> </a:t>
            </a:r>
            <a:r>
              <a:rPr lang="cs-CZ" dirty="0" err="1"/>
              <a:t>magazine</a:t>
            </a:r>
            <a:r>
              <a:rPr lang="cs-CZ" dirty="0"/>
              <a:t> </a:t>
            </a:r>
            <a:r>
              <a:rPr lang="cs-CZ" dirty="0" err="1"/>
              <a:t>with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title</a:t>
            </a:r>
            <a:r>
              <a:rPr lang="cs-CZ" dirty="0"/>
              <a:t> "Base-</a:t>
            </a:r>
            <a:r>
              <a:rPr lang="cs-CZ" dirty="0" err="1"/>
              <a:t>ball</a:t>
            </a:r>
            <a:r>
              <a:rPr lang="cs-CZ" dirty="0"/>
              <a:t>" in 1760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CAE8BC3-261A-F844-8B88-56E928D15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131" y="3082471"/>
            <a:ext cx="4957755" cy="280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3328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History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 (</a:t>
            </a:r>
            <a:r>
              <a:rPr lang="cs-CZ" dirty="0" err="1"/>
              <a:t>How</a:t>
            </a:r>
            <a:r>
              <a:rPr lang="cs-CZ" dirty="0"/>
              <a:t> </a:t>
            </a:r>
            <a:r>
              <a:rPr lang="cs-CZ" dirty="0" err="1"/>
              <a:t>it</a:t>
            </a:r>
            <a:r>
              <a:rPr lang="cs-CZ" dirty="0"/>
              <a:t> </a:t>
            </a:r>
            <a:r>
              <a:rPr lang="cs-CZ" dirty="0" err="1"/>
              <a:t>all</a:t>
            </a:r>
            <a:r>
              <a:rPr lang="cs-CZ" dirty="0"/>
              <a:t> </a:t>
            </a:r>
            <a:r>
              <a:rPr lang="cs-CZ" dirty="0" err="1"/>
              <a:t>began</a:t>
            </a:r>
            <a:r>
              <a:rPr lang="cs-CZ" dirty="0"/>
              <a:t>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624D92-AD44-DE4D-9F02-64C9766DA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Baseball </a:t>
            </a:r>
            <a:r>
              <a:rPr lang="cs-CZ" dirty="0" err="1"/>
              <a:t>became</a:t>
            </a:r>
            <a:r>
              <a:rPr lang="cs-CZ" dirty="0"/>
              <a:t> </a:t>
            </a:r>
            <a:r>
              <a:rPr lang="cs-CZ" dirty="0" err="1"/>
              <a:t>an</a:t>
            </a:r>
            <a:r>
              <a:rPr lang="cs-CZ" dirty="0"/>
              <a:t> </a:t>
            </a:r>
            <a:r>
              <a:rPr lang="cs-CZ" dirty="0" err="1"/>
              <a:t>organized</a:t>
            </a:r>
            <a:r>
              <a:rPr lang="cs-CZ" dirty="0"/>
              <a:t> sport in </a:t>
            </a:r>
            <a:r>
              <a:rPr lang="cs-CZ" dirty="0" err="1"/>
              <a:t>the</a:t>
            </a:r>
            <a:r>
              <a:rPr lang="cs-CZ" dirty="0"/>
              <a:t> 1840s and 1850s </a:t>
            </a:r>
          </a:p>
          <a:p>
            <a:r>
              <a:rPr lang="cs-CZ" dirty="0" err="1"/>
              <a:t>People</a:t>
            </a:r>
            <a:r>
              <a:rPr lang="cs-CZ" dirty="0"/>
              <a:t> </a:t>
            </a:r>
            <a:r>
              <a:rPr lang="cs-CZ" dirty="0" err="1"/>
              <a:t>even</a:t>
            </a:r>
            <a:r>
              <a:rPr lang="cs-CZ" dirty="0"/>
              <a:t> </a:t>
            </a:r>
            <a:r>
              <a:rPr lang="cs-CZ" dirty="0" err="1"/>
              <a:t>played</a:t>
            </a:r>
            <a:r>
              <a:rPr lang="cs-CZ" dirty="0"/>
              <a:t> </a:t>
            </a:r>
            <a:r>
              <a:rPr lang="cs-CZ" dirty="0" err="1"/>
              <a:t>it</a:t>
            </a:r>
            <a:r>
              <a:rPr lang="cs-CZ" dirty="0"/>
              <a:t> </a:t>
            </a:r>
            <a:r>
              <a:rPr lang="cs-CZ" dirty="0" err="1"/>
              <a:t>during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Civil </a:t>
            </a:r>
            <a:r>
              <a:rPr lang="cs-CZ" dirty="0" err="1"/>
              <a:t>War</a:t>
            </a:r>
            <a:r>
              <a:rPr lang="cs-CZ" dirty="0"/>
              <a:t>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83681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History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 (</a:t>
            </a:r>
            <a:r>
              <a:rPr lang="cs-CZ" dirty="0" err="1"/>
              <a:t>How</a:t>
            </a:r>
            <a:r>
              <a:rPr lang="cs-CZ" dirty="0"/>
              <a:t> </a:t>
            </a:r>
            <a:r>
              <a:rPr lang="cs-CZ" dirty="0" err="1"/>
              <a:t>it</a:t>
            </a:r>
            <a:r>
              <a:rPr lang="cs-CZ" dirty="0"/>
              <a:t> </a:t>
            </a:r>
            <a:r>
              <a:rPr lang="cs-CZ" dirty="0" err="1"/>
              <a:t>all</a:t>
            </a:r>
            <a:r>
              <a:rPr lang="cs-CZ" dirty="0"/>
              <a:t> </a:t>
            </a:r>
            <a:r>
              <a:rPr lang="cs-CZ" dirty="0" err="1"/>
              <a:t>began</a:t>
            </a:r>
            <a:r>
              <a:rPr lang="cs-CZ" dirty="0"/>
              <a:t>)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624D92-AD44-DE4D-9F02-64C9766DA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first</a:t>
            </a:r>
            <a:r>
              <a:rPr lang="cs-CZ" dirty="0"/>
              <a:t> </a:t>
            </a:r>
            <a:r>
              <a:rPr lang="cs-CZ" dirty="0" err="1"/>
              <a:t>all-professional</a:t>
            </a:r>
            <a:r>
              <a:rPr lang="cs-CZ" dirty="0"/>
              <a:t> baseball team </a:t>
            </a:r>
            <a:r>
              <a:rPr lang="cs-CZ" dirty="0" err="1"/>
              <a:t>was</a:t>
            </a:r>
            <a:r>
              <a:rPr lang="cs-CZ" dirty="0"/>
              <a:t> </a:t>
            </a:r>
            <a:r>
              <a:rPr lang="cs-CZ" dirty="0" err="1"/>
              <a:t>the</a:t>
            </a:r>
            <a:r>
              <a:rPr lang="cs-CZ" dirty="0"/>
              <a:t> Cincinnati </a:t>
            </a:r>
            <a:r>
              <a:rPr lang="cs-CZ" dirty="0" err="1"/>
              <a:t>Red</a:t>
            </a:r>
            <a:r>
              <a:rPr lang="cs-CZ" dirty="0"/>
              <a:t> </a:t>
            </a:r>
            <a:r>
              <a:rPr lang="cs-CZ" dirty="0" err="1"/>
              <a:t>Stockings</a:t>
            </a:r>
            <a:r>
              <a:rPr lang="cs-CZ" dirty="0"/>
              <a:t>, </a:t>
            </a:r>
            <a:r>
              <a:rPr lang="cs-CZ" dirty="0" err="1"/>
              <a:t>it</a:t>
            </a:r>
            <a:r>
              <a:rPr lang="cs-CZ" dirty="0"/>
              <a:t> </a:t>
            </a:r>
            <a:r>
              <a:rPr lang="cs-CZ" dirty="0" err="1"/>
              <a:t>can</a:t>
            </a:r>
            <a:r>
              <a:rPr lang="cs-CZ" dirty="0"/>
              <a:t> </a:t>
            </a:r>
            <a:r>
              <a:rPr lang="cs-CZ" dirty="0" err="1"/>
              <a:t>be</a:t>
            </a:r>
            <a:r>
              <a:rPr lang="cs-CZ" dirty="0"/>
              <a:t> </a:t>
            </a:r>
            <a:r>
              <a:rPr lang="cs-CZ" dirty="0" err="1"/>
              <a:t>credited</a:t>
            </a:r>
            <a:r>
              <a:rPr lang="cs-CZ" dirty="0"/>
              <a:t> to Club President Aaron B. </a:t>
            </a:r>
            <a:r>
              <a:rPr lang="cs-CZ" dirty="0" err="1"/>
              <a:t>Champion</a:t>
            </a:r>
            <a:endParaRPr lang="cs-CZ" dirty="0"/>
          </a:p>
          <a:p>
            <a:r>
              <a:rPr lang="cs-CZ" dirty="0" err="1"/>
              <a:t>Harry</a:t>
            </a:r>
            <a:r>
              <a:rPr lang="cs-CZ" dirty="0"/>
              <a:t> </a:t>
            </a:r>
            <a:r>
              <a:rPr lang="cs-CZ" dirty="0" err="1"/>
              <a:t>Wright</a:t>
            </a:r>
            <a:r>
              <a:rPr lang="cs-CZ" dirty="0"/>
              <a:t>, </a:t>
            </a:r>
            <a:r>
              <a:rPr lang="cs-CZ" dirty="0" err="1"/>
              <a:t>known</a:t>
            </a:r>
            <a:r>
              <a:rPr lang="cs-CZ" dirty="0"/>
              <a:t> as </a:t>
            </a:r>
            <a:r>
              <a:rPr lang="cs-CZ" dirty="0" err="1"/>
              <a:t>the</a:t>
            </a:r>
            <a:r>
              <a:rPr lang="cs-CZ" dirty="0"/>
              <a:t> "</a:t>
            </a:r>
            <a:r>
              <a:rPr lang="cs-CZ" dirty="0" err="1"/>
              <a:t>Father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Professional Baseball" 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862E9F1-2159-4441-A0E8-A982211C0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6579" y="3429000"/>
            <a:ext cx="4074886" cy="2986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08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Baseball </a:t>
            </a:r>
            <a:r>
              <a:rPr lang="cs-CZ" dirty="0" err="1"/>
              <a:t>field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624D92-AD44-DE4D-9F02-64C9766DA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2BCA92DE-91DF-B543-8FDA-32F255933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499" y="1825626"/>
            <a:ext cx="622300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517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Baseball </a:t>
            </a:r>
            <a:r>
              <a:rPr lang="cs-CZ" dirty="0" err="1"/>
              <a:t>positions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624D92-AD44-DE4D-9F02-64C9766DA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89106F2-718C-524A-A658-57AFD5F76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257" y="1690688"/>
            <a:ext cx="7119257" cy="5026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9081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BBEFAA4-3965-2E4A-A09E-8B7E92BA2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0B9FAC4D-F668-B741-97A4-21D02CABE2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err="1"/>
              <a:t>The</a:t>
            </a:r>
            <a:r>
              <a:rPr lang="cs-CZ" sz="2400" dirty="0"/>
              <a:t> </a:t>
            </a:r>
            <a:r>
              <a:rPr lang="cs-CZ" sz="2400" dirty="0" err="1"/>
              <a:t>object</a:t>
            </a:r>
            <a:r>
              <a:rPr lang="cs-CZ" sz="2400" dirty="0"/>
              <a:t> </a:t>
            </a:r>
            <a:r>
              <a:rPr lang="cs-CZ" sz="2400" dirty="0" err="1"/>
              <a:t>of</a:t>
            </a:r>
            <a:r>
              <a:rPr lang="cs-CZ" sz="2400" dirty="0"/>
              <a:t> </a:t>
            </a:r>
            <a:r>
              <a:rPr lang="cs-CZ" sz="2400" dirty="0" err="1"/>
              <a:t>the</a:t>
            </a:r>
            <a:r>
              <a:rPr lang="cs-CZ" sz="2400" dirty="0"/>
              <a:t> game </a:t>
            </a:r>
            <a:r>
              <a:rPr lang="cs-CZ" sz="2400" dirty="0" err="1"/>
              <a:t>is</a:t>
            </a:r>
            <a:r>
              <a:rPr lang="cs-CZ" sz="2400" dirty="0"/>
              <a:t> </a:t>
            </a:r>
            <a:r>
              <a:rPr lang="cs-CZ" sz="2400" dirty="0" err="1"/>
              <a:t>for</a:t>
            </a:r>
            <a:r>
              <a:rPr lang="cs-CZ" sz="2400" dirty="0"/>
              <a:t> </a:t>
            </a:r>
            <a:r>
              <a:rPr lang="cs-CZ" sz="2400" dirty="0" err="1"/>
              <a:t>your</a:t>
            </a:r>
            <a:r>
              <a:rPr lang="cs-CZ" sz="2400" dirty="0"/>
              <a:t> team to </a:t>
            </a:r>
            <a:r>
              <a:rPr lang="cs-CZ" sz="2400" dirty="0" err="1"/>
              <a:t>score</a:t>
            </a:r>
            <a:r>
              <a:rPr lang="cs-CZ" sz="2400" dirty="0"/>
              <a:t> more </a:t>
            </a:r>
            <a:r>
              <a:rPr lang="cs-CZ" sz="2400" dirty="0" err="1"/>
              <a:t>runs</a:t>
            </a:r>
            <a:r>
              <a:rPr lang="cs-CZ" sz="2400" dirty="0"/>
              <a:t> </a:t>
            </a:r>
            <a:r>
              <a:rPr lang="cs-CZ" sz="2400" dirty="0" err="1"/>
              <a:t>than</a:t>
            </a:r>
            <a:r>
              <a:rPr lang="cs-CZ" sz="2400" dirty="0"/>
              <a:t> </a:t>
            </a:r>
            <a:r>
              <a:rPr lang="cs-CZ" sz="2400" dirty="0" err="1"/>
              <a:t>the</a:t>
            </a:r>
            <a:r>
              <a:rPr lang="cs-CZ" sz="2400" dirty="0"/>
              <a:t> </a:t>
            </a:r>
            <a:r>
              <a:rPr lang="cs-CZ" sz="2400" dirty="0" err="1"/>
              <a:t>opposing</a:t>
            </a:r>
            <a:r>
              <a:rPr lang="cs-CZ" sz="2400" dirty="0"/>
              <a:t> team </a:t>
            </a:r>
          </a:p>
          <a:p>
            <a:r>
              <a:rPr lang="cs-CZ" sz="2400" dirty="0"/>
              <a:t>To </a:t>
            </a:r>
            <a:r>
              <a:rPr lang="cs-CZ" sz="2400" dirty="0" err="1"/>
              <a:t>score</a:t>
            </a:r>
            <a:r>
              <a:rPr lang="cs-CZ" sz="2400" dirty="0"/>
              <a:t> a run, a </a:t>
            </a:r>
            <a:r>
              <a:rPr lang="cs-CZ" sz="2400" dirty="0" err="1"/>
              <a:t>player</a:t>
            </a:r>
            <a:r>
              <a:rPr lang="cs-CZ" sz="2400" dirty="0"/>
              <a:t> </a:t>
            </a:r>
            <a:r>
              <a:rPr lang="cs-CZ" sz="2400" dirty="0" err="1"/>
              <a:t>must</a:t>
            </a:r>
            <a:r>
              <a:rPr lang="cs-CZ" sz="2400" dirty="0"/>
              <a:t> hot </a:t>
            </a:r>
            <a:r>
              <a:rPr lang="cs-CZ" sz="2400" dirty="0" err="1"/>
              <a:t>the</a:t>
            </a:r>
            <a:r>
              <a:rPr lang="cs-CZ" sz="2400" dirty="0"/>
              <a:t> </a:t>
            </a:r>
            <a:r>
              <a:rPr lang="cs-CZ" sz="2400" dirty="0" err="1"/>
              <a:t>ball</a:t>
            </a:r>
            <a:r>
              <a:rPr lang="cs-CZ" sz="2400" dirty="0"/>
              <a:t> </a:t>
            </a:r>
            <a:r>
              <a:rPr lang="cs-CZ" sz="2400" dirty="0" err="1"/>
              <a:t>between</a:t>
            </a:r>
            <a:r>
              <a:rPr lang="cs-CZ" sz="2400" dirty="0"/>
              <a:t> </a:t>
            </a:r>
            <a:r>
              <a:rPr lang="cs-CZ" sz="2400" dirty="0" err="1"/>
              <a:t>the</a:t>
            </a:r>
            <a:r>
              <a:rPr lang="cs-CZ" sz="2400" dirty="0"/>
              <a:t> </a:t>
            </a:r>
            <a:r>
              <a:rPr lang="cs-CZ" sz="2400" dirty="0" err="1"/>
              <a:t>foul</a:t>
            </a:r>
            <a:r>
              <a:rPr lang="cs-CZ" sz="2400" dirty="0"/>
              <a:t> lines and </a:t>
            </a:r>
            <a:r>
              <a:rPr lang="cs-CZ" sz="2400" dirty="0" err="1"/>
              <a:t>across</a:t>
            </a:r>
            <a:r>
              <a:rPr lang="cs-CZ" sz="2400" dirty="0"/>
              <a:t> </a:t>
            </a:r>
            <a:r>
              <a:rPr lang="cs-CZ" sz="2400" dirty="0" err="1"/>
              <a:t>three</a:t>
            </a:r>
            <a:r>
              <a:rPr lang="cs-CZ" sz="2400" dirty="0"/>
              <a:t> </a:t>
            </a:r>
            <a:r>
              <a:rPr lang="cs-CZ" sz="2400" dirty="0" err="1"/>
              <a:t>bases</a:t>
            </a:r>
            <a:r>
              <a:rPr lang="cs-CZ" sz="2400" dirty="0"/>
              <a:t> and </a:t>
            </a:r>
            <a:r>
              <a:rPr lang="cs-CZ" sz="2400" dirty="0" err="1"/>
              <a:t>back</a:t>
            </a:r>
            <a:r>
              <a:rPr lang="cs-CZ" sz="2400" dirty="0"/>
              <a:t> </a:t>
            </a:r>
            <a:r>
              <a:rPr lang="cs-CZ" sz="2400" dirty="0" err="1"/>
              <a:t>home</a:t>
            </a:r>
            <a:endParaRPr lang="cs-CZ" sz="2400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01763CC7-7B8C-F340-B24D-28CBDAAF1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6695" y="3076307"/>
            <a:ext cx="5152153" cy="332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6682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DD4735-87F4-004C-9681-34286E2B8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err="1"/>
              <a:t>Rules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baseball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624D92-AD44-DE4D-9F02-64C9766DA5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 hit </a:t>
            </a:r>
            <a:r>
              <a:rPr lang="cs-CZ" dirty="0" err="1"/>
              <a:t>outside</a:t>
            </a:r>
            <a:r>
              <a:rPr lang="cs-CZ" dirty="0"/>
              <a:t> these lines </a:t>
            </a:r>
            <a:r>
              <a:rPr lang="cs-CZ" dirty="0" err="1"/>
              <a:t>is</a:t>
            </a:r>
            <a:r>
              <a:rPr lang="cs-CZ" dirty="0"/>
              <a:t> </a:t>
            </a:r>
            <a:r>
              <a:rPr lang="cs-CZ" dirty="0" err="1"/>
              <a:t>classed</a:t>
            </a:r>
            <a:r>
              <a:rPr lang="cs-CZ" dirty="0"/>
              <a:t> as a '</a:t>
            </a:r>
            <a:r>
              <a:rPr lang="cs-CZ" dirty="0" err="1"/>
              <a:t>foul</a:t>
            </a:r>
            <a:r>
              <a:rPr lang="cs-CZ" dirty="0"/>
              <a:t> </a:t>
            </a:r>
            <a:r>
              <a:rPr lang="cs-CZ" dirty="0" err="1"/>
              <a:t>ball</a:t>
            </a:r>
            <a:r>
              <a:rPr lang="cs-CZ" dirty="0"/>
              <a:t>' and </a:t>
            </a:r>
            <a:r>
              <a:rPr lang="cs-CZ" dirty="0" err="1"/>
              <a:t>the</a:t>
            </a:r>
            <a:r>
              <a:rPr lang="cs-CZ" dirty="0"/>
              <a:t> </a:t>
            </a:r>
            <a:r>
              <a:rPr lang="cs-CZ" dirty="0" err="1"/>
              <a:t>batter</a:t>
            </a:r>
            <a:r>
              <a:rPr lang="cs-CZ" dirty="0"/>
              <a:t> </a:t>
            </a:r>
            <a:r>
              <a:rPr lang="cs-CZ" dirty="0" err="1"/>
              <a:t>is</a:t>
            </a:r>
            <a:r>
              <a:rPr lang="cs-CZ" dirty="0"/>
              <a:t> not </a:t>
            </a:r>
            <a:r>
              <a:rPr lang="cs-CZ" dirty="0" err="1"/>
              <a:t>allowed</a:t>
            </a:r>
            <a:r>
              <a:rPr lang="cs-CZ" dirty="0"/>
              <a:t> to run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B252D71A-69DF-0347-A331-379EEA33FD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5812" y="2428875"/>
            <a:ext cx="6324600" cy="40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241890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1203</TotalTime>
  <Words>544</Words>
  <Application>Microsoft Office PowerPoint</Application>
  <PresentationFormat>Širokoúhlá obrazovka</PresentationFormat>
  <Paragraphs>73</Paragraphs>
  <Slides>26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Motiv Office</vt:lpstr>
      <vt:lpstr>Baseball</vt:lpstr>
      <vt:lpstr>Content</vt:lpstr>
      <vt:lpstr>History of baseball (How it all began)</vt:lpstr>
      <vt:lpstr>History of baseball (How it all began)</vt:lpstr>
      <vt:lpstr>History of baseball (How it all began)</vt:lpstr>
      <vt:lpstr>Baseball field</vt:lpstr>
      <vt:lpstr>Baseball positions</vt:lpstr>
      <vt:lpstr>Rules of baseball</vt:lpstr>
      <vt:lpstr>Rules of baseball</vt:lpstr>
      <vt:lpstr>Rules of baseball</vt:lpstr>
      <vt:lpstr>Rules of baseball</vt:lpstr>
      <vt:lpstr>Rules of baseball</vt:lpstr>
      <vt:lpstr>Rules of baseball</vt:lpstr>
      <vt:lpstr>Rules of baseball</vt:lpstr>
      <vt:lpstr>Rules of baseball</vt:lpstr>
      <vt:lpstr>Rules of baseball</vt:lpstr>
      <vt:lpstr>Rules of baseball</vt:lpstr>
      <vt:lpstr>Rules of baseball</vt:lpstr>
      <vt:lpstr>Rules of baseball</vt:lpstr>
      <vt:lpstr>Rules of baseball</vt:lpstr>
      <vt:lpstr>Major league baseball (MLB)</vt:lpstr>
      <vt:lpstr>Major league baseball (MLB)</vt:lpstr>
      <vt:lpstr>Major league baseball (MLB)</vt:lpstr>
      <vt:lpstr>Famous baseball players</vt:lpstr>
      <vt:lpstr>Famous baseball players</vt:lpstr>
      <vt:lpstr>The 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Kateřina Peterková</dc:creator>
  <cp:lastModifiedBy>kuba peterka</cp:lastModifiedBy>
  <cp:revision>40</cp:revision>
  <dcterms:created xsi:type="dcterms:W3CDTF">2021-04-04T11:52:59Z</dcterms:created>
  <dcterms:modified xsi:type="dcterms:W3CDTF">2021-05-16T10:01:21Z</dcterms:modified>
</cp:coreProperties>
</file>