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90" r:id="rId2"/>
    <p:sldId id="392" r:id="rId3"/>
    <p:sldId id="365" r:id="rId4"/>
    <p:sldId id="366" r:id="rId5"/>
    <p:sldId id="367" r:id="rId6"/>
    <p:sldId id="336" r:id="rId7"/>
    <p:sldId id="337" r:id="rId8"/>
    <p:sldId id="342" r:id="rId9"/>
    <p:sldId id="369" r:id="rId10"/>
    <p:sldId id="370" r:id="rId11"/>
    <p:sldId id="317" r:id="rId12"/>
    <p:sldId id="393" r:id="rId13"/>
    <p:sldId id="32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94" r:id="rId22"/>
    <p:sldId id="395" r:id="rId23"/>
    <p:sldId id="396" r:id="rId24"/>
    <p:sldId id="322" r:id="rId25"/>
    <p:sldId id="332" r:id="rId26"/>
    <p:sldId id="290" r:id="rId27"/>
    <p:sldId id="291" r:id="rId2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0167" autoAdjust="0"/>
  </p:normalViewPr>
  <p:slideViewPr>
    <p:cSldViewPr>
      <p:cViewPr varScale="1">
        <p:scale>
          <a:sx n="103" d="100"/>
          <a:sy n="103" d="100"/>
        </p:scale>
        <p:origin x="18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E5D12C-9B9D-4E6A-9ED1-7A6C5D660BB4}" type="doc">
      <dgm:prSet loTypeId="urn:microsoft.com/office/officeart/2005/8/layout/hierarchy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67189812-AD98-47CE-A9F2-96FAE9F15964}">
      <dgm:prSet phldrT="[Text]"/>
      <dgm:spPr/>
      <dgm:t>
        <a:bodyPr/>
        <a:lstStyle/>
        <a:p>
          <a:r>
            <a:rPr lang="cs-CZ" dirty="0"/>
            <a:t>Podmět</a:t>
          </a:r>
        </a:p>
      </dgm:t>
    </dgm:pt>
    <dgm:pt modelId="{252961DD-6D3F-4C87-8CFD-25896966A141}" type="parTrans" cxnId="{85E620BE-8F5A-4404-B525-4F884798993F}">
      <dgm:prSet/>
      <dgm:spPr/>
      <dgm:t>
        <a:bodyPr/>
        <a:lstStyle/>
        <a:p>
          <a:endParaRPr lang="cs-CZ"/>
        </a:p>
      </dgm:t>
    </dgm:pt>
    <dgm:pt modelId="{1578AC68-940F-431D-827F-DC7FDB38A992}" type="sibTrans" cxnId="{85E620BE-8F5A-4404-B525-4F884798993F}">
      <dgm:prSet/>
      <dgm:spPr/>
      <dgm:t>
        <a:bodyPr/>
        <a:lstStyle/>
        <a:p>
          <a:endParaRPr lang="cs-CZ"/>
        </a:p>
      </dgm:t>
    </dgm:pt>
    <dgm:pt modelId="{05B24B3B-0FBC-42F8-AE15-6F793D4B16B0}">
      <dgm:prSet phldrT="[Text]"/>
      <dgm:spPr/>
      <dgm:t>
        <a:bodyPr/>
        <a:lstStyle/>
        <a:p>
          <a:r>
            <a:rPr lang="cs-CZ" dirty="0"/>
            <a:t>Přísudek </a:t>
          </a:r>
        </a:p>
      </dgm:t>
    </dgm:pt>
    <dgm:pt modelId="{F058B024-7B7F-48C4-BFE2-4918414E5942}" type="parTrans" cxnId="{00B5115A-3AAD-4B39-9F37-24274E7DCCCD}">
      <dgm:prSet/>
      <dgm:spPr/>
      <dgm:t>
        <a:bodyPr/>
        <a:lstStyle/>
        <a:p>
          <a:endParaRPr lang="cs-CZ"/>
        </a:p>
      </dgm:t>
    </dgm:pt>
    <dgm:pt modelId="{A01F8C3C-8C2B-44DB-99B4-7A902541869F}" type="sibTrans" cxnId="{00B5115A-3AAD-4B39-9F37-24274E7DCCCD}">
      <dgm:prSet/>
      <dgm:spPr/>
      <dgm:t>
        <a:bodyPr/>
        <a:lstStyle/>
        <a:p>
          <a:endParaRPr lang="cs-CZ"/>
        </a:p>
      </dgm:t>
    </dgm:pt>
    <dgm:pt modelId="{8C799699-8385-4D12-A4AA-CCBFF88AC80D}">
      <dgm:prSet phldrT="[Text]"/>
      <dgm:spPr/>
      <dgm:t>
        <a:bodyPr/>
        <a:lstStyle/>
        <a:p>
          <a:r>
            <a:rPr lang="cs-CZ" dirty="0"/>
            <a:t>vyjmenuje</a:t>
          </a:r>
        </a:p>
      </dgm:t>
    </dgm:pt>
    <dgm:pt modelId="{F105D041-4932-47EB-89E4-C473DFAF8771}" type="parTrans" cxnId="{1796E445-80A1-467B-A157-BD33BDB86229}">
      <dgm:prSet/>
      <dgm:spPr/>
      <dgm:t>
        <a:bodyPr/>
        <a:lstStyle/>
        <a:p>
          <a:endParaRPr lang="cs-CZ"/>
        </a:p>
      </dgm:t>
    </dgm:pt>
    <dgm:pt modelId="{EB1A6446-5C68-4223-B65C-3A54B94AA020}" type="sibTrans" cxnId="{1796E445-80A1-467B-A157-BD33BDB86229}">
      <dgm:prSet/>
      <dgm:spPr/>
      <dgm:t>
        <a:bodyPr/>
        <a:lstStyle/>
        <a:p>
          <a:endParaRPr lang="cs-CZ"/>
        </a:p>
      </dgm:t>
    </dgm:pt>
    <dgm:pt modelId="{3B71A5CB-82A4-4623-B200-43212E06B407}">
      <dgm:prSet phldrT="[Text]"/>
      <dgm:spPr/>
      <dgm:t>
        <a:bodyPr/>
        <a:lstStyle/>
        <a:p>
          <a:r>
            <a:rPr lang="cs-CZ" dirty="0"/>
            <a:t>Objekt </a:t>
          </a:r>
        </a:p>
      </dgm:t>
    </dgm:pt>
    <dgm:pt modelId="{F842373D-3389-4328-B1F6-C4860A2670CE}" type="parTrans" cxnId="{23F9FE6F-64F5-4D72-A48B-2A660E744C37}">
      <dgm:prSet/>
      <dgm:spPr/>
      <dgm:t>
        <a:bodyPr/>
        <a:lstStyle/>
        <a:p>
          <a:endParaRPr lang="cs-CZ"/>
        </a:p>
      </dgm:t>
    </dgm:pt>
    <dgm:pt modelId="{C3713E9F-22E3-4058-BBDA-AAE0EF7F03C2}" type="sibTrans" cxnId="{23F9FE6F-64F5-4D72-A48B-2A660E744C37}">
      <dgm:prSet/>
      <dgm:spPr/>
      <dgm:t>
        <a:bodyPr/>
        <a:lstStyle/>
        <a:p>
          <a:endParaRPr lang="cs-CZ"/>
        </a:p>
      </dgm:t>
    </dgm:pt>
    <dgm:pt modelId="{907048DE-1346-4375-AD3E-4002C98AF90B}">
      <dgm:prSet phldrT="[Text]"/>
      <dgm:spPr/>
      <dgm:t>
        <a:bodyPr/>
        <a:lstStyle/>
        <a:p>
          <a:r>
            <a:rPr lang="cs-CZ" dirty="0"/>
            <a:t>důležité orgány oběhové soustavy.</a:t>
          </a:r>
        </a:p>
      </dgm:t>
    </dgm:pt>
    <dgm:pt modelId="{3DFC8B81-C16A-4B91-822E-3E19AD8AD17D}" type="parTrans" cxnId="{17763A1F-480C-4029-88E4-2A844B59E861}">
      <dgm:prSet/>
      <dgm:spPr/>
      <dgm:t>
        <a:bodyPr/>
        <a:lstStyle/>
        <a:p>
          <a:endParaRPr lang="cs-CZ"/>
        </a:p>
      </dgm:t>
    </dgm:pt>
    <dgm:pt modelId="{5F6F28EE-9D63-4A88-8801-84FB686EB0B5}" type="sibTrans" cxnId="{17763A1F-480C-4029-88E4-2A844B59E861}">
      <dgm:prSet/>
      <dgm:spPr/>
      <dgm:t>
        <a:bodyPr/>
        <a:lstStyle/>
        <a:p>
          <a:endParaRPr lang="cs-CZ"/>
        </a:p>
      </dgm:t>
    </dgm:pt>
    <dgm:pt modelId="{92E5F834-BAF6-440D-8203-E409C1950377}">
      <dgm:prSet phldrT="[Text]"/>
      <dgm:spPr/>
      <dgm:t>
        <a:bodyPr/>
        <a:lstStyle/>
        <a:p>
          <a:r>
            <a:rPr lang="cs-CZ" dirty="0"/>
            <a:t>Žák </a:t>
          </a:r>
        </a:p>
      </dgm:t>
    </dgm:pt>
    <dgm:pt modelId="{840AA775-F648-413A-BA84-13178D879662}" type="sibTrans" cxnId="{849C6B60-7530-464D-B0EC-9C3D8070EB15}">
      <dgm:prSet/>
      <dgm:spPr/>
      <dgm:t>
        <a:bodyPr/>
        <a:lstStyle/>
        <a:p>
          <a:endParaRPr lang="cs-CZ"/>
        </a:p>
      </dgm:t>
    </dgm:pt>
    <dgm:pt modelId="{E79C9478-055D-4865-85F7-AADD43C8E2C3}" type="parTrans" cxnId="{849C6B60-7530-464D-B0EC-9C3D8070EB15}">
      <dgm:prSet/>
      <dgm:spPr/>
      <dgm:t>
        <a:bodyPr/>
        <a:lstStyle/>
        <a:p>
          <a:endParaRPr lang="cs-CZ"/>
        </a:p>
      </dgm:t>
    </dgm:pt>
    <dgm:pt modelId="{C2B928BE-D06C-4A3F-82B3-A38D562D4B3E}">
      <dgm:prSet/>
      <dgm:spPr/>
      <dgm:t>
        <a:bodyPr/>
        <a:lstStyle/>
        <a:p>
          <a:r>
            <a:rPr lang="cs-CZ" dirty="0"/>
            <a:t>Žák </a:t>
          </a:r>
        </a:p>
      </dgm:t>
    </dgm:pt>
    <dgm:pt modelId="{8CB0B0F9-9387-4505-AAB8-9E46CAD0280C}" type="parTrans" cxnId="{390C4245-1861-4E1D-9949-F4326867AA39}">
      <dgm:prSet/>
      <dgm:spPr/>
    </dgm:pt>
    <dgm:pt modelId="{1A908E47-4E2A-416A-A649-A2EA10E4B262}" type="sibTrans" cxnId="{390C4245-1861-4E1D-9949-F4326867AA39}">
      <dgm:prSet/>
      <dgm:spPr/>
    </dgm:pt>
    <dgm:pt modelId="{85DADA79-254D-4B78-ABF8-9E28DCA022B2}">
      <dgm:prSet/>
      <dgm:spPr/>
      <dgm:t>
        <a:bodyPr/>
        <a:lstStyle/>
        <a:p>
          <a:r>
            <a:rPr lang="cs-CZ" dirty="0"/>
            <a:t>vysvětlí, </a:t>
          </a:r>
        </a:p>
      </dgm:t>
    </dgm:pt>
    <dgm:pt modelId="{26F631FF-B0B5-4DAC-86DF-095A888E0DFD}" type="parTrans" cxnId="{793F3F80-DD39-4DA9-B7F8-2D625818273E}">
      <dgm:prSet/>
      <dgm:spPr/>
    </dgm:pt>
    <dgm:pt modelId="{BA964D80-2FA0-4329-8BEE-660F84AEAF16}" type="sibTrans" cxnId="{793F3F80-DD39-4DA9-B7F8-2D625818273E}">
      <dgm:prSet/>
      <dgm:spPr/>
    </dgm:pt>
    <dgm:pt modelId="{296DC867-688E-4976-BC0E-217A15E37E47}">
      <dgm:prSet/>
      <dgm:spPr/>
      <dgm:t>
        <a:bodyPr/>
        <a:lstStyle/>
        <a:p>
          <a:r>
            <a:rPr lang="cs-CZ" dirty="0"/>
            <a:t>jak oběhová soustava funguje. </a:t>
          </a:r>
        </a:p>
      </dgm:t>
    </dgm:pt>
    <dgm:pt modelId="{9C3D0F22-AF68-494D-9D65-457B1D01D0DD}" type="parTrans" cxnId="{1601B483-DE84-4BCC-A8F3-44CB40A303AA}">
      <dgm:prSet/>
      <dgm:spPr/>
    </dgm:pt>
    <dgm:pt modelId="{B8322D2E-010E-4443-9252-E1FCD7CBE736}" type="sibTrans" cxnId="{1601B483-DE84-4BCC-A8F3-44CB40A303AA}">
      <dgm:prSet/>
      <dgm:spPr/>
    </dgm:pt>
    <dgm:pt modelId="{76F36F6E-8FCA-470E-B352-6B50FBE8B481}" type="pres">
      <dgm:prSet presAssocID="{E3E5D12C-9B9D-4E6A-9ED1-7A6C5D660BB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F89167-10A7-4ACE-8EB9-4E0837C8B564}" type="pres">
      <dgm:prSet presAssocID="{67189812-AD98-47CE-A9F2-96FAE9F15964}" presName="root" presStyleCnt="0"/>
      <dgm:spPr/>
    </dgm:pt>
    <dgm:pt modelId="{A39C06A7-43B2-4E12-9BD0-ADF084BA03D5}" type="pres">
      <dgm:prSet presAssocID="{67189812-AD98-47CE-A9F2-96FAE9F15964}" presName="rootComposite" presStyleCnt="0"/>
      <dgm:spPr/>
    </dgm:pt>
    <dgm:pt modelId="{217B49C6-E811-454A-8105-FD0151BC513C}" type="pres">
      <dgm:prSet presAssocID="{67189812-AD98-47CE-A9F2-96FAE9F15964}" presName="rootText" presStyleLbl="node1" presStyleIdx="0" presStyleCnt="3"/>
      <dgm:spPr/>
    </dgm:pt>
    <dgm:pt modelId="{EC9EED64-B09A-48C3-85B4-C8B89B542117}" type="pres">
      <dgm:prSet presAssocID="{67189812-AD98-47CE-A9F2-96FAE9F15964}" presName="rootConnector" presStyleLbl="node1" presStyleIdx="0" presStyleCnt="3"/>
      <dgm:spPr/>
    </dgm:pt>
    <dgm:pt modelId="{7E1D937D-660C-42F4-98F5-E11899D44887}" type="pres">
      <dgm:prSet presAssocID="{67189812-AD98-47CE-A9F2-96FAE9F15964}" presName="childShape" presStyleCnt="0"/>
      <dgm:spPr/>
    </dgm:pt>
    <dgm:pt modelId="{4463413A-067B-4E73-8539-CA09D97FD777}" type="pres">
      <dgm:prSet presAssocID="{E79C9478-055D-4865-85F7-AADD43C8E2C3}" presName="Name13" presStyleLbl="parChTrans1D2" presStyleIdx="0" presStyleCnt="6"/>
      <dgm:spPr/>
    </dgm:pt>
    <dgm:pt modelId="{FF3800FE-EA4B-444A-9789-55371B175493}" type="pres">
      <dgm:prSet presAssocID="{92E5F834-BAF6-440D-8203-E409C1950377}" presName="childText" presStyleLbl="bgAcc1" presStyleIdx="0" presStyleCnt="6">
        <dgm:presLayoutVars>
          <dgm:bulletEnabled val="1"/>
        </dgm:presLayoutVars>
      </dgm:prSet>
      <dgm:spPr/>
    </dgm:pt>
    <dgm:pt modelId="{A8907FAC-A4A8-4D89-AA34-8C13E697FCD1}" type="pres">
      <dgm:prSet presAssocID="{8CB0B0F9-9387-4505-AAB8-9E46CAD0280C}" presName="Name13" presStyleLbl="parChTrans1D2" presStyleIdx="1" presStyleCnt="6"/>
      <dgm:spPr/>
    </dgm:pt>
    <dgm:pt modelId="{CE03D946-26E6-49B7-8248-D667F658F717}" type="pres">
      <dgm:prSet presAssocID="{C2B928BE-D06C-4A3F-82B3-A38D562D4B3E}" presName="childText" presStyleLbl="bgAcc1" presStyleIdx="1" presStyleCnt="6">
        <dgm:presLayoutVars>
          <dgm:bulletEnabled val="1"/>
        </dgm:presLayoutVars>
      </dgm:prSet>
      <dgm:spPr/>
    </dgm:pt>
    <dgm:pt modelId="{78D07644-B900-4513-AE6E-5279E56589FA}" type="pres">
      <dgm:prSet presAssocID="{05B24B3B-0FBC-42F8-AE15-6F793D4B16B0}" presName="root" presStyleCnt="0"/>
      <dgm:spPr/>
    </dgm:pt>
    <dgm:pt modelId="{FF087D54-246E-4116-B7F5-834B7FFD4B1F}" type="pres">
      <dgm:prSet presAssocID="{05B24B3B-0FBC-42F8-AE15-6F793D4B16B0}" presName="rootComposite" presStyleCnt="0"/>
      <dgm:spPr/>
    </dgm:pt>
    <dgm:pt modelId="{60C6DF5E-1659-42EE-88D0-8208D6A89BF5}" type="pres">
      <dgm:prSet presAssocID="{05B24B3B-0FBC-42F8-AE15-6F793D4B16B0}" presName="rootText" presStyleLbl="node1" presStyleIdx="1" presStyleCnt="3"/>
      <dgm:spPr/>
    </dgm:pt>
    <dgm:pt modelId="{0A6576A3-E66C-4D6C-9A13-82075ECBD7C8}" type="pres">
      <dgm:prSet presAssocID="{05B24B3B-0FBC-42F8-AE15-6F793D4B16B0}" presName="rootConnector" presStyleLbl="node1" presStyleIdx="1" presStyleCnt="3"/>
      <dgm:spPr/>
    </dgm:pt>
    <dgm:pt modelId="{E4883DE7-BBBC-421D-A94A-F2072AEA5B9F}" type="pres">
      <dgm:prSet presAssocID="{05B24B3B-0FBC-42F8-AE15-6F793D4B16B0}" presName="childShape" presStyleCnt="0"/>
      <dgm:spPr/>
    </dgm:pt>
    <dgm:pt modelId="{FD731ACE-ACAC-41C0-B2ED-32AD68DCBAB2}" type="pres">
      <dgm:prSet presAssocID="{F105D041-4932-47EB-89E4-C473DFAF8771}" presName="Name13" presStyleLbl="parChTrans1D2" presStyleIdx="2" presStyleCnt="6"/>
      <dgm:spPr/>
    </dgm:pt>
    <dgm:pt modelId="{2EBF65EF-3762-4A14-B517-06EDDC1F9F08}" type="pres">
      <dgm:prSet presAssocID="{8C799699-8385-4D12-A4AA-CCBFF88AC80D}" presName="childText" presStyleLbl="bgAcc1" presStyleIdx="2" presStyleCnt="6">
        <dgm:presLayoutVars>
          <dgm:bulletEnabled val="1"/>
        </dgm:presLayoutVars>
      </dgm:prSet>
      <dgm:spPr/>
    </dgm:pt>
    <dgm:pt modelId="{4B27147D-D16F-4013-B33F-D8DA92A5F32B}" type="pres">
      <dgm:prSet presAssocID="{26F631FF-B0B5-4DAC-86DF-095A888E0DFD}" presName="Name13" presStyleLbl="parChTrans1D2" presStyleIdx="3" presStyleCnt="6"/>
      <dgm:spPr/>
    </dgm:pt>
    <dgm:pt modelId="{4CE87BF2-9B72-413B-AF22-416F9A63C6EC}" type="pres">
      <dgm:prSet presAssocID="{85DADA79-254D-4B78-ABF8-9E28DCA022B2}" presName="childText" presStyleLbl="bgAcc1" presStyleIdx="3" presStyleCnt="6">
        <dgm:presLayoutVars>
          <dgm:bulletEnabled val="1"/>
        </dgm:presLayoutVars>
      </dgm:prSet>
      <dgm:spPr/>
    </dgm:pt>
    <dgm:pt modelId="{45EC36E9-7093-488C-8AC9-97D3E096BD89}" type="pres">
      <dgm:prSet presAssocID="{3B71A5CB-82A4-4623-B200-43212E06B407}" presName="root" presStyleCnt="0"/>
      <dgm:spPr/>
    </dgm:pt>
    <dgm:pt modelId="{E4409CAE-EA35-457C-8D97-C5A752D5DC1F}" type="pres">
      <dgm:prSet presAssocID="{3B71A5CB-82A4-4623-B200-43212E06B407}" presName="rootComposite" presStyleCnt="0"/>
      <dgm:spPr/>
    </dgm:pt>
    <dgm:pt modelId="{5F2ADAFC-43EA-45E1-837B-B990E2459CE2}" type="pres">
      <dgm:prSet presAssocID="{3B71A5CB-82A4-4623-B200-43212E06B407}" presName="rootText" presStyleLbl="node1" presStyleIdx="2" presStyleCnt="3"/>
      <dgm:spPr/>
    </dgm:pt>
    <dgm:pt modelId="{0C073017-374D-4537-BD90-03CD65442CEC}" type="pres">
      <dgm:prSet presAssocID="{3B71A5CB-82A4-4623-B200-43212E06B407}" presName="rootConnector" presStyleLbl="node1" presStyleIdx="2" presStyleCnt="3"/>
      <dgm:spPr/>
    </dgm:pt>
    <dgm:pt modelId="{528FB720-6B59-4672-9FC5-D9097F8F4013}" type="pres">
      <dgm:prSet presAssocID="{3B71A5CB-82A4-4623-B200-43212E06B407}" presName="childShape" presStyleCnt="0"/>
      <dgm:spPr/>
    </dgm:pt>
    <dgm:pt modelId="{5769049E-9D0D-429C-8AEB-841678BD561E}" type="pres">
      <dgm:prSet presAssocID="{3DFC8B81-C16A-4B91-822E-3E19AD8AD17D}" presName="Name13" presStyleLbl="parChTrans1D2" presStyleIdx="4" presStyleCnt="6"/>
      <dgm:spPr/>
    </dgm:pt>
    <dgm:pt modelId="{34AE505B-1C2F-4B2A-9432-E102437E3237}" type="pres">
      <dgm:prSet presAssocID="{907048DE-1346-4375-AD3E-4002C98AF90B}" presName="childText" presStyleLbl="bgAcc1" presStyleIdx="4" presStyleCnt="6">
        <dgm:presLayoutVars>
          <dgm:bulletEnabled val="1"/>
        </dgm:presLayoutVars>
      </dgm:prSet>
      <dgm:spPr/>
    </dgm:pt>
    <dgm:pt modelId="{D8F2F187-4988-4596-8EC5-C33D9CE6FE24}" type="pres">
      <dgm:prSet presAssocID="{9C3D0F22-AF68-494D-9D65-457B1D01D0DD}" presName="Name13" presStyleLbl="parChTrans1D2" presStyleIdx="5" presStyleCnt="6"/>
      <dgm:spPr/>
    </dgm:pt>
    <dgm:pt modelId="{2B5D1B79-BAFD-4641-A638-441B1E9C5100}" type="pres">
      <dgm:prSet presAssocID="{296DC867-688E-4976-BC0E-217A15E37E47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FED0660B-2415-4AC9-A2A5-B91B794BD4CE}" type="presOf" srcId="{05B24B3B-0FBC-42F8-AE15-6F793D4B16B0}" destId="{60C6DF5E-1659-42EE-88D0-8208D6A89BF5}" srcOrd="0" destOrd="0" presId="urn:microsoft.com/office/officeart/2005/8/layout/hierarchy3"/>
    <dgm:cxn modelId="{17763A1F-480C-4029-88E4-2A844B59E861}" srcId="{3B71A5CB-82A4-4623-B200-43212E06B407}" destId="{907048DE-1346-4375-AD3E-4002C98AF90B}" srcOrd="0" destOrd="0" parTransId="{3DFC8B81-C16A-4B91-822E-3E19AD8AD17D}" sibTransId="{5F6F28EE-9D63-4A88-8801-84FB686EB0B5}"/>
    <dgm:cxn modelId="{3412F62F-684E-4A8A-ACAF-BDC4448405A3}" type="presOf" srcId="{8CB0B0F9-9387-4505-AAB8-9E46CAD0280C}" destId="{A8907FAC-A4A8-4D89-AA34-8C13E697FCD1}" srcOrd="0" destOrd="0" presId="urn:microsoft.com/office/officeart/2005/8/layout/hierarchy3"/>
    <dgm:cxn modelId="{63548D35-56C7-4885-9E4A-30E42BF12FBC}" type="presOf" srcId="{E79C9478-055D-4865-85F7-AADD43C8E2C3}" destId="{4463413A-067B-4E73-8539-CA09D97FD777}" srcOrd="0" destOrd="0" presId="urn:microsoft.com/office/officeart/2005/8/layout/hierarchy3"/>
    <dgm:cxn modelId="{03670E5F-18E1-44D2-AD1E-167C7CA0B60B}" type="presOf" srcId="{67189812-AD98-47CE-A9F2-96FAE9F15964}" destId="{217B49C6-E811-454A-8105-FD0151BC513C}" srcOrd="0" destOrd="0" presId="urn:microsoft.com/office/officeart/2005/8/layout/hierarchy3"/>
    <dgm:cxn modelId="{849C6B60-7530-464D-B0EC-9C3D8070EB15}" srcId="{67189812-AD98-47CE-A9F2-96FAE9F15964}" destId="{92E5F834-BAF6-440D-8203-E409C1950377}" srcOrd="0" destOrd="0" parTransId="{E79C9478-055D-4865-85F7-AADD43C8E2C3}" sibTransId="{840AA775-F648-413A-BA84-13178D879662}"/>
    <dgm:cxn modelId="{2B521762-02FB-4D98-97C3-1494DDE2F1A1}" type="presOf" srcId="{85DADA79-254D-4B78-ABF8-9E28DCA022B2}" destId="{4CE87BF2-9B72-413B-AF22-416F9A63C6EC}" srcOrd="0" destOrd="0" presId="urn:microsoft.com/office/officeart/2005/8/layout/hierarchy3"/>
    <dgm:cxn modelId="{390C4245-1861-4E1D-9949-F4326867AA39}" srcId="{67189812-AD98-47CE-A9F2-96FAE9F15964}" destId="{C2B928BE-D06C-4A3F-82B3-A38D562D4B3E}" srcOrd="1" destOrd="0" parTransId="{8CB0B0F9-9387-4505-AAB8-9E46CAD0280C}" sibTransId="{1A908E47-4E2A-416A-A649-A2EA10E4B262}"/>
    <dgm:cxn modelId="{1796E445-80A1-467B-A157-BD33BDB86229}" srcId="{05B24B3B-0FBC-42F8-AE15-6F793D4B16B0}" destId="{8C799699-8385-4D12-A4AA-CCBFF88AC80D}" srcOrd="0" destOrd="0" parTransId="{F105D041-4932-47EB-89E4-C473DFAF8771}" sibTransId="{EB1A6446-5C68-4223-B65C-3A54B94AA020}"/>
    <dgm:cxn modelId="{BAAC3268-0AA8-40AF-BCAF-6BB297258D40}" type="presOf" srcId="{26F631FF-B0B5-4DAC-86DF-095A888E0DFD}" destId="{4B27147D-D16F-4013-B33F-D8DA92A5F32B}" srcOrd="0" destOrd="0" presId="urn:microsoft.com/office/officeart/2005/8/layout/hierarchy3"/>
    <dgm:cxn modelId="{B2A7966D-39F6-4CA9-9DA7-705661591542}" type="presOf" srcId="{E3E5D12C-9B9D-4E6A-9ED1-7A6C5D660BB4}" destId="{76F36F6E-8FCA-470E-B352-6B50FBE8B481}" srcOrd="0" destOrd="0" presId="urn:microsoft.com/office/officeart/2005/8/layout/hierarchy3"/>
    <dgm:cxn modelId="{23F9FE6F-64F5-4D72-A48B-2A660E744C37}" srcId="{E3E5D12C-9B9D-4E6A-9ED1-7A6C5D660BB4}" destId="{3B71A5CB-82A4-4623-B200-43212E06B407}" srcOrd="2" destOrd="0" parTransId="{F842373D-3389-4328-B1F6-C4860A2670CE}" sibTransId="{C3713E9F-22E3-4058-BBDA-AAE0EF7F03C2}"/>
    <dgm:cxn modelId="{35865D50-0A72-4331-A102-0469E72933D0}" type="presOf" srcId="{F105D041-4932-47EB-89E4-C473DFAF8771}" destId="{FD731ACE-ACAC-41C0-B2ED-32AD68DCBAB2}" srcOrd="0" destOrd="0" presId="urn:microsoft.com/office/officeart/2005/8/layout/hierarchy3"/>
    <dgm:cxn modelId="{F05E6D58-B747-4C30-A4CC-AAA2D5A2349C}" type="presOf" srcId="{8C799699-8385-4D12-A4AA-CCBFF88AC80D}" destId="{2EBF65EF-3762-4A14-B517-06EDDC1F9F08}" srcOrd="0" destOrd="0" presId="urn:microsoft.com/office/officeart/2005/8/layout/hierarchy3"/>
    <dgm:cxn modelId="{00B5115A-3AAD-4B39-9F37-24274E7DCCCD}" srcId="{E3E5D12C-9B9D-4E6A-9ED1-7A6C5D660BB4}" destId="{05B24B3B-0FBC-42F8-AE15-6F793D4B16B0}" srcOrd="1" destOrd="0" parTransId="{F058B024-7B7F-48C4-BFE2-4918414E5942}" sibTransId="{A01F8C3C-8C2B-44DB-99B4-7A902541869F}"/>
    <dgm:cxn modelId="{793F3F80-DD39-4DA9-B7F8-2D625818273E}" srcId="{05B24B3B-0FBC-42F8-AE15-6F793D4B16B0}" destId="{85DADA79-254D-4B78-ABF8-9E28DCA022B2}" srcOrd="1" destOrd="0" parTransId="{26F631FF-B0B5-4DAC-86DF-095A888E0DFD}" sibTransId="{BA964D80-2FA0-4329-8BEE-660F84AEAF16}"/>
    <dgm:cxn modelId="{1601B483-DE84-4BCC-A8F3-44CB40A303AA}" srcId="{3B71A5CB-82A4-4623-B200-43212E06B407}" destId="{296DC867-688E-4976-BC0E-217A15E37E47}" srcOrd="1" destOrd="0" parTransId="{9C3D0F22-AF68-494D-9D65-457B1D01D0DD}" sibTransId="{B8322D2E-010E-4443-9252-E1FCD7CBE736}"/>
    <dgm:cxn modelId="{65B26186-D419-4EA6-9F03-4CBFFE47EB2B}" type="presOf" srcId="{67189812-AD98-47CE-A9F2-96FAE9F15964}" destId="{EC9EED64-B09A-48C3-85B4-C8B89B542117}" srcOrd="1" destOrd="0" presId="urn:microsoft.com/office/officeart/2005/8/layout/hierarchy3"/>
    <dgm:cxn modelId="{E910928E-10D2-47AB-8C23-28B2E6634026}" type="presOf" srcId="{C2B928BE-D06C-4A3F-82B3-A38D562D4B3E}" destId="{CE03D946-26E6-49B7-8248-D667F658F717}" srcOrd="0" destOrd="0" presId="urn:microsoft.com/office/officeart/2005/8/layout/hierarchy3"/>
    <dgm:cxn modelId="{53F1B79D-00C7-4F7D-A1F1-C618049C3EB8}" type="presOf" srcId="{3B71A5CB-82A4-4623-B200-43212E06B407}" destId="{0C073017-374D-4537-BD90-03CD65442CEC}" srcOrd="1" destOrd="0" presId="urn:microsoft.com/office/officeart/2005/8/layout/hierarchy3"/>
    <dgm:cxn modelId="{D5000DAD-86C6-421A-9021-5D791D39BCCC}" type="presOf" srcId="{05B24B3B-0FBC-42F8-AE15-6F793D4B16B0}" destId="{0A6576A3-E66C-4D6C-9A13-82075ECBD7C8}" srcOrd="1" destOrd="0" presId="urn:microsoft.com/office/officeart/2005/8/layout/hierarchy3"/>
    <dgm:cxn modelId="{F41B43BD-352A-48E2-92E8-F4C941BC520A}" type="presOf" srcId="{9C3D0F22-AF68-494D-9D65-457B1D01D0DD}" destId="{D8F2F187-4988-4596-8EC5-C33D9CE6FE24}" srcOrd="0" destOrd="0" presId="urn:microsoft.com/office/officeart/2005/8/layout/hierarchy3"/>
    <dgm:cxn modelId="{85E620BE-8F5A-4404-B525-4F884798993F}" srcId="{E3E5D12C-9B9D-4E6A-9ED1-7A6C5D660BB4}" destId="{67189812-AD98-47CE-A9F2-96FAE9F15964}" srcOrd="0" destOrd="0" parTransId="{252961DD-6D3F-4C87-8CFD-25896966A141}" sibTransId="{1578AC68-940F-431D-827F-DC7FDB38A992}"/>
    <dgm:cxn modelId="{6EA3E4CB-2BFB-4C51-A9C2-3C19F62AB840}" type="presOf" srcId="{3B71A5CB-82A4-4623-B200-43212E06B407}" destId="{5F2ADAFC-43EA-45E1-837B-B990E2459CE2}" srcOrd="0" destOrd="0" presId="urn:microsoft.com/office/officeart/2005/8/layout/hierarchy3"/>
    <dgm:cxn modelId="{487A11CE-D4D7-4522-B4DC-39D2885D5DCC}" type="presOf" srcId="{92E5F834-BAF6-440D-8203-E409C1950377}" destId="{FF3800FE-EA4B-444A-9789-55371B175493}" srcOrd="0" destOrd="0" presId="urn:microsoft.com/office/officeart/2005/8/layout/hierarchy3"/>
    <dgm:cxn modelId="{920D25CE-98C1-4BA9-9CEB-42A6B0591B23}" type="presOf" srcId="{907048DE-1346-4375-AD3E-4002C98AF90B}" destId="{34AE505B-1C2F-4B2A-9432-E102437E3237}" srcOrd="0" destOrd="0" presId="urn:microsoft.com/office/officeart/2005/8/layout/hierarchy3"/>
    <dgm:cxn modelId="{A06AF0EE-BCB3-4D87-8D2F-17738EE8CCFF}" type="presOf" srcId="{3DFC8B81-C16A-4B91-822E-3E19AD8AD17D}" destId="{5769049E-9D0D-429C-8AEB-841678BD561E}" srcOrd="0" destOrd="0" presId="urn:microsoft.com/office/officeart/2005/8/layout/hierarchy3"/>
    <dgm:cxn modelId="{0CBF41F9-66A5-44DF-8553-A63D57554AC4}" type="presOf" srcId="{296DC867-688E-4976-BC0E-217A15E37E47}" destId="{2B5D1B79-BAFD-4641-A638-441B1E9C5100}" srcOrd="0" destOrd="0" presId="urn:microsoft.com/office/officeart/2005/8/layout/hierarchy3"/>
    <dgm:cxn modelId="{898E44D0-623B-4E93-9F67-FC34277A242C}" type="presParOf" srcId="{76F36F6E-8FCA-470E-B352-6B50FBE8B481}" destId="{CFF89167-10A7-4ACE-8EB9-4E0837C8B564}" srcOrd="0" destOrd="0" presId="urn:microsoft.com/office/officeart/2005/8/layout/hierarchy3"/>
    <dgm:cxn modelId="{4BB40456-DCCC-46C2-A3E3-59F2ECEAF62A}" type="presParOf" srcId="{CFF89167-10A7-4ACE-8EB9-4E0837C8B564}" destId="{A39C06A7-43B2-4E12-9BD0-ADF084BA03D5}" srcOrd="0" destOrd="0" presId="urn:microsoft.com/office/officeart/2005/8/layout/hierarchy3"/>
    <dgm:cxn modelId="{A463EC41-F2DA-4DDF-AD62-5F31377D6152}" type="presParOf" srcId="{A39C06A7-43B2-4E12-9BD0-ADF084BA03D5}" destId="{217B49C6-E811-454A-8105-FD0151BC513C}" srcOrd="0" destOrd="0" presId="urn:microsoft.com/office/officeart/2005/8/layout/hierarchy3"/>
    <dgm:cxn modelId="{4DE63AB3-A2D0-4B34-8A58-EAC960D84637}" type="presParOf" srcId="{A39C06A7-43B2-4E12-9BD0-ADF084BA03D5}" destId="{EC9EED64-B09A-48C3-85B4-C8B89B542117}" srcOrd="1" destOrd="0" presId="urn:microsoft.com/office/officeart/2005/8/layout/hierarchy3"/>
    <dgm:cxn modelId="{E4A2D143-1726-4E0A-BDB9-9CE8A7D1EFB7}" type="presParOf" srcId="{CFF89167-10A7-4ACE-8EB9-4E0837C8B564}" destId="{7E1D937D-660C-42F4-98F5-E11899D44887}" srcOrd="1" destOrd="0" presId="urn:microsoft.com/office/officeart/2005/8/layout/hierarchy3"/>
    <dgm:cxn modelId="{5BA9F34F-948D-4AF9-8B05-BE242F7F78B2}" type="presParOf" srcId="{7E1D937D-660C-42F4-98F5-E11899D44887}" destId="{4463413A-067B-4E73-8539-CA09D97FD777}" srcOrd="0" destOrd="0" presId="urn:microsoft.com/office/officeart/2005/8/layout/hierarchy3"/>
    <dgm:cxn modelId="{34CAB679-6112-4E7C-9A92-04C396A8BF8D}" type="presParOf" srcId="{7E1D937D-660C-42F4-98F5-E11899D44887}" destId="{FF3800FE-EA4B-444A-9789-55371B175493}" srcOrd="1" destOrd="0" presId="urn:microsoft.com/office/officeart/2005/8/layout/hierarchy3"/>
    <dgm:cxn modelId="{4F23127C-8A82-4FC9-AC50-FD726E7F1E42}" type="presParOf" srcId="{7E1D937D-660C-42F4-98F5-E11899D44887}" destId="{A8907FAC-A4A8-4D89-AA34-8C13E697FCD1}" srcOrd="2" destOrd="0" presId="urn:microsoft.com/office/officeart/2005/8/layout/hierarchy3"/>
    <dgm:cxn modelId="{14A4838E-C129-4D68-8CAC-DAECD8773B32}" type="presParOf" srcId="{7E1D937D-660C-42F4-98F5-E11899D44887}" destId="{CE03D946-26E6-49B7-8248-D667F658F717}" srcOrd="3" destOrd="0" presId="urn:microsoft.com/office/officeart/2005/8/layout/hierarchy3"/>
    <dgm:cxn modelId="{37E4B93B-6B09-4F86-B579-FA139F044431}" type="presParOf" srcId="{76F36F6E-8FCA-470E-B352-6B50FBE8B481}" destId="{78D07644-B900-4513-AE6E-5279E56589FA}" srcOrd="1" destOrd="0" presId="urn:microsoft.com/office/officeart/2005/8/layout/hierarchy3"/>
    <dgm:cxn modelId="{74F01A7A-9CDC-4E68-AC9A-3D244ED5D25E}" type="presParOf" srcId="{78D07644-B900-4513-AE6E-5279E56589FA}" destId="{FF087D54-246E-4116-B7F5-834B7FFD4B1F}" srcOrd="0" destOrd="0" presId="urn:microsoft.com/office/officeart/2005/8/layout/hierarchy3"/>
    <dgm:cxn modelId="{1B57525C-A47A-4558-9217-812EFFA3F094}" type="presParOf" srcId="{FF087D54-246E-4116-B7F5-834B7FFD4B1F}" destId="{60C6DF5E-1659-42EE-88D0-8208D6A89BF5}" srcOrd="0" destOrd="0" presId="urn:microsoft.com/office/officeart/2005/8/layout/hierarchy3"/>
    <dgm:cxn modelId="{AC21F8B4-8811-4CAA-88AD-8A17C2B514F7}" type="presParOf" srcId="{FF087D54-246E-4116-B7F5-834B7FFD4B1F}" destId="{0A6576A3-E66C-4D6C-9A13-82075ECBD7C8}" srcOrd="1" destOrd="0" presId="urn:microsoft.com/office/officeart/2005/8/layout/hierarchy3"/>
    <dgm:cxn modelId="{1BDFFD10-1C78-4B27-B91F-21EEE9024B35}" type="presParOf" srcId="{78D07644-B900-4513-AE6E-5279E56589FA}" destId="{E4883DE7-BBBC-421D-A94A-F2072AEA5B9F}" srcOrd="1" destOrd="0" presId="urn:microsoft.com/office/officeart/2005/8/layout/hierarchy3"/>
    <dgm:cxn modelId="{EF7ED78A-213B-4FBF-A47A-5D398E84970F}" type="presParOf" srcId="{E4883DE7-BBBC-421D-A94A-F2072AEA5B9F}" destId="{FD731ACE-ACAC-41C0-B2ED-32AD68DCBAB2}" srcOrd="0" destOrd="0" presId="urn:microsoft.com/office/officeart/2005/8/layout/hierarchy3"/>
    <dgm:cxn modelId="{E7880E83-403F-4F2C-8D6F-68F6890FF7E5}" type="presParOf" srcId="{E4883DE7-BBBC-421D-A94A-F2072AEA5B9F}" destId="{2EBF65EF-3762-4A14-B517-06EDDC1F9F08}" srcOrd="1" destOrd="0" presId="urn:microsoft.com/office/officeart/2005/8/layout/hierarchy3"/>
    <dgm:cxn modelId="{F53045C8-4E9B-45BF-84A5-5C1256826183}" type="presParOf" srcId="{E4883DE7-BBBC-421D-A94A-F2072AEA5B9F}" destId="{4B27147D-D16F-4013-B33F-D8DA92A5F32B}" srcOrd="2" destOrd="0" presId="urn:microsoft.com/office/officeart/2005/8/layout/hierarchy3"/>
    <dgm:cxn modelId="{4878FDCA-95EE-4BA8-89B9-8B05726513D8}" type="presParOf" srcId="{E4883DE7-BBBC-421D-A94A-F2072AEA5B9F}" destId="{4CE87BF2-9B72-413B-AF22-416F9A63C6EC}" srcOrd="3" destOrd="0" presId="urn:microsoft.com/office/officeart/2005/8/layout/hierarchy3"/>
    <dgm:cxn modelId="{98DAB0B0-4D9F-44B7-9736-555057D1DDA6}" type="presParOf" srcId="{76F36F6E-8FCA-470E-B352-6B50FBE8B481}" destId="{45EC36E9-7093-488C-8AC9-97D3E096BD89}" srcOrd="2" destOrd="0" presId="urn:microsoft.com/office/officeart/2005/8/layout/hierarchy3"/>
    <dgm:cxn modelId="{398B3736-4BD4-48A2-8E38-4E387A8A45F7}" type="presParOf" srcId="{45EC36E9-7093-488C-8AC9-97D3E096BD89}" destId="{E4409CAE-EA35-457C-8D97-C5A752D5DC1F}" srcOrd="0" destOrd="0" presId="urn:microsoft.com/office/officeart/2005/8/layout/hierarchy3"/>
    <dgm:cxn modelId="{135DAA4F-FA83-439B-BF79-6CDC6ED8B8B7}" type="presParOf" srcId="{E4409CAE-EA35-457C-8D97-C5A752D5DC1F}" destId="{5F2ADAFC-43EA-45E1-837B-B990E2459CE2}" srcOrd="0" destOrd="0" presId="urn:microsoft.com/office/officeart/2005/8/layout/hierarchy3"/>
    <dgm:cxn modelId="{5DB9D0CA-723B-464D-A4F3-F63576545677}" type="presParOf" srcId="{E4409CAE-EA35-457C-8D97-C5A752D5DC1F}" destId="{0C073017-374D-4537-BD90-03CD65442CEC}" srcOrd="1" destOrd="0" presId="urn:microsoft.com/office/officeart/2005/8/layout/hierarchy3"/>
    <dgm:cxn modelId="{0D20A6CD-7DE3-43C6-9331-1A155D876879}" type="presParOf" srcId="{45EC36E9-7093-488C-8AC9-97D3E096BD89}" destId="{528FB720-6B59-4672-9FC5-D9097F8F4013}" srcOrd="1" destOrd="0" presId="urn:microsoft.com/office/officeart/2005/8/layout/hierarchy3"/>
    <dgm:cxn modelId="{1E4AB52F-4DAF-42DB-BC44-D1943387067B}" type="presParOf" srcId="{528FB720-6B59-4672-9FC5-D9097F8F4013}" destId="{5769049E-9D0D-429C-8AEB-841678BD561E}" srcOrd="0" destOrd="0" presId="urn:microsoft.com/office/officeart/2005/8/layout/hierarchy3"/>
    <dgm:cxn modelId="{7FA44280-5C8C-427F-B42D-DE641366C8FC}" type="presParOf" srcId="{528FB720-6B59-4672-9FC5-D9097F8F4013}" destId="{34AE505B-1C2F-4B2A-9432-E102437E3237}" srcOrd="1" destOrd="0" presId="urn:microsoft.com/office/officeart/2005/8/layout/hierarchy3"/>
    <dgm:cxn modelId="{92F1D5CB-E7B8-4935-80FC-8C797D1F8D31}" type="presParOf" srcId="{528FB720-6B59-4672-9FC5-D9097F8F4013}" destId="{D8F2F187-4988-4596-8EC5-C33D9CE6FE24}" srcOrd="2" destOrd="0" presId="urn:microsoft.com/office/officeart/2005/8/layout/hierarchy3"/>
    <dgm:cxn modelId="{FFC98DAB-22D6-4C98-9EC9-E39D2B05A373}" type="presParOf" srcId="{528FB720-6B59-4672-9FC5-D9097F8F4013}" destId="{2B5D1B79-BAFD-4641-A638-441B1E9C510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55F81E-1743-4F9B-B07B-4A9EEC5F34E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6EF00480-3DFC-43C1-915F-90A67CE39F0B}">
      <dgm:prSet phldrT="[Text]"/>
      <dgm:spPr/>
      <dgm:t>
        <a:bodyPr/>
        <a:lstStyle/>
        <a:p>
          <a:r>
            <a:rPr lang="cs-CZ" dirty="0"/>
            <a:t>Hodnocení</a:t>
          </a:r>
        </a:p>
      </dgm:t>
    </dgm:pt>
    <dgm:pt modelId="{32BE4396-8B48-4BCD-92DA-5F56BAC17342}" type="parTrans" cxnId="{8F8744FD-8E3F-482E-99BD-EBA499A58E78}">
      <dgm:prSet/>
      <dgm:spPr/>
      <dgm:t>
        <a:bodyPr/>
        <a:lstStyle/>
        <a:p>
          <a:endParaRPr lang="cs-CZ"/>
        </a:p>
      </dgm:t>
    </dgm:pt>
    <dgm:pt modelId="{7036D3BB-BA67-4A9B-A3AF-2179B23C0753}" type="sibTrans" cxnId="{8F8744FD-8E3F-482E-99BD-EBA499A58E78}">
      <dgm:prSet/>
      <dgm:spPr/>
      <dgm:t>
        <a:bodyPr/>
        <a:lstStyle/>
        <a:p>
          <a:endParaRPr lang="cs-CZ"/>
        </a:p>
      </dgm:t>
    </dgm:pt>
    <dgm:pt modelId="{8026D88C-315A-4AAC-8DBD-54406D9FDC2D}">
      <dgm:prSet phldrT="[Text]"/>
      <dgm:spPr/>
      <dgm:t>
        <a:bodyPr/>
        <a:lstStyle/>
        <a:p>
          <a:r>
            <a:rPr lang="cs-CZ" dirty="0"/>
            <a:t>Syntéza</a:t>
          </a:r>
        </a:p>
      </dgm:t>
    </dgm:pt>
    <dgm:pt modelId="{4CBA1745-AD1D-4FA6-98E0-5B8320CFADBC}" type="parTrans" cxnId="{FF6C055D-4324-49FA-A00C-7D25B49FD5BF}">
      <dgm:prSet/>
      <dgm:spPr/>
      <dgm:t>
        <a:bodyPr/>
        <a:lstStyle/>
        <a:p>
          <a:endParaRPr lang="cs-CZ"/>
        </a:p>
      </dgm:t>
    </dgm:pt>
    <dgm:pt modelId="{3ED7F08E-A1B3-4B80-AED7-1EFE14154E73}" type="sibTrans" cxnId="{FF6C055D-4324-49FA-A00C-7D25B49FD5BF}">
      <dgm:prSet/>
      <dgm:spPr/>
      <dgm:t>
        <a:bodyPr/>
        <a:lstStyle/>
        <a:p>
          <a:endParaRPr lang="cs-CZ"/>
        </a:p>
      </dgm:t>
    </dgm:pt>
    <dgm:pt modelId="{06E1A3BE-309F-4071-8FE4-33B83DBEB6E5}">
      <dgm:prSet phldrT="[Text]"/>
      <dgm:spPr/>
      <dgm:t>
        <a:bodyPr/>
        <a:lstStyle/>
        <a:p>
          <a:r>
            <a:rPr lang="cs-CZ" dirty="0"/>
            <a:t>Znalost </a:t>
          </a:r>
        </a:p>
      </dgm:t>
    </dgm:pt>
    <dgm:pt modelId="{CAAD9C19-997D-4570-A485-55E2D47E4B6E}" type="parTrans" cxnId="{C8D26D28-F5C7-4809-81F2-D1C957FE6108}">
      <dgm:prSet/>
      <dgm:spPr/>
      <dgm:t>
        <a:bodyPr/>
        <a:lstStyle/>
        <a:p>
          <a:endParaRPr lang="cs-CZ"/>
        </a:p>
      </dgm:t>
    </dgm:pt>
    <dgm:pt modelId="{04359914-E95D-4BEF-B2EB-4ECC8F879B74}" type="sibTrans" cxnId="{C8D26D28-F5C7-4809-81F2-D1C957FE6108}">
      <dgm:prSet/>
      <dgm:spPr/>
      <dgm:t>
        <a:bodyPr/>
        <a:lstStyle/>
        <a:p>
          <a:endParaRPr lang="cs-CZ"/>
        </a:p>
      </dgm:t>
    </dgm:pt>
    <dgm:pt modelId="{F6B9ABB1-C1F1-457A-9ED5-F9FD75EE1E4E}">
      <dgm:prSet/>
      <dgm:spPr/>
      <dgm:t>
        <a:bodyPr/>
        <a:lstStyle/>
        <a:p>
          <a:r>
            <a:rPr lang="cs-CZ" dirty="0"/>
            <a:t>Analýza</a:t>
          </a:r>
        </a:p>
      </dgm:t>
    </dgm:pt>
    <dgm:pt modelId="{239D1F34-215B-4320-B172-D1395F987574}" type="parTrans" cxnId="{5EBBB8C3-4AB0-422E-A370-CAB85F19A583}">
      <dgm:prSet/>
      <dgm:spPr/>
      <dgm:t>
        <a:bodyPr/>
        <a:lstStyle/>
        <a:p>
          <a:endParaRPr lang="cs-CZ"/>
        </a:p>
      </dgm:t>
    </dgm:pt>
    <dgm:pt modelId="{57A0C15F-2753-4582-A944-E16E40519861}" type="sibTrans" cxnId="{5EBBB8C3-4AB0-422E-A370-CAB85F19A583}">
      <dgm:prSet/>
      <dgm:spPr/>
      <dgm:t>
        <a:bodyPr/>
        <a:lstStyle/>
        <a:p>
          <a:endParaRPr lang="cs-CZ"/>
        </a:p>
      </dgm:t>
    </dgm:pt>
    <dgm:pt modelId="{E2DA0BE0-51A7-4687-806D-0AD83A23B756}">
      <dgm:prSet/>
      <dgm:spPr/>
      <dgm:t>
        <a:bodyPr/>
        <a:lstStyle/>
        <a:p>
          <a:r>
            <a:rPr lang="cs-CZ" dirty="0"/>
            <a:t>Aplikace</a:t>
          </a:r>
        </a:p>
      </dgm:t>
    </dgm:pt>
    <dgm:pt modelId="{B22D10EA-810E-4C55-9C02-1BD38578B8E8}" type="parTrans" cxnId="{E4EEE838-411D-4CA1-9573-25492B4F7300}">
      <dgm:prSet/>
      <dgm:spPr/>
      <dgm:t>
        <a:bodyPr/>
        <a:lstStyle/>
        <a:p>
          <a:endParaRPr lang="cs-CZ"/>
        </a:p>
      </dgm:t>
    </dgm:pt>
    <dgm:pt modelId="{8E34CB77-EC10-492D-8A50-75DFCE40EA3A}" type="sibTrans" cxnId="{E4EEE838-411D-4CA1-9573-25492B4F7300}">
      <dgm:prSet/>
      <dgm:spPr/>
      <dgm:t>
        <a:bodyPr/>
        <a:lstStyle/>
        <a:p>
          <a:endParaRPr lang="cs-CZ"/>
        </a:p>
      </dgm:t>
    </dgm:pt>
    <dgm:pt modelId="{1132CCC1-546A-4BD0-B82C-30967C3E4257}">
      <dgm:prSet/>
      <dgm:spPr/>
      <dgm:t>
        <a:bodyPr/>
        <a:lstStyle/>
        <a:p>
          <a:r>
            <a:rPr lang="cs-CZ" dirty="0"/>
            <a:t>Porozumění</a:t>
          </a:r>
        </a:p>
      </dgm:t>
    </dgm:pt>
    <dgm:pt modelId="{6BD432E5-F360-4070-8B6D-C3AFA723C1E7}" type="parTrans" cxnId="{65FBB470-3956-40B1-BEB8-61F5D1256DD8}">
      <dgm:prSet/>
      <dgm:spPr/>
      <dgm:t>
        <a:bodyPr/>
        <a:lstStyle/>
        <a:p>
          <a:endParaRPr lang="cs-CZ"/>
        </a:p>
      </dgm:t>
    </dgm:pt>
    <dgm:pt modelId="{07B78F1C-704A-4D6E-808C-02EB06B0B270}" type="sibTrans" cxnId="{65FBB470-3956-40B1-BEB8-61F5D1256DD8}">
      <dgm:prSet/>
      <dgm:spPr/>
      <dgm:t>
        <a:bodyPr/>
        <a:lstStyle/>
        <a:p>
          <a:endParaRPr lang="cs-CZ"/>
        </a:p>
      </dgm:t>
    </dgm:pt>
    <dgm:pt modelId="{C187C662-5735-4C1E-8C53-091E8C026B3D}" type="pres">
      <dgm:prSet presAssocID="{8855F81E-1743-4F9B-B07B-4A9EEC5F34EF}" presName="Name0" presStyleCnt="0">
        <dgm:presLayoutVars>
          <dgm:dir/>
          <dgm:animLvl val="lvl"/>
          <dgm:resizeHandles val="exact"/>
        </dgm:presLayoutVars>
      </dgm:prSet>
      <dgm:spPr/>
    </dgm:pt>
    <dgm:pt modelId="{07B0A863-BCFD-46F0-93D1-3972B8CB7606}" type="pres">
      <dgm:prSet presAssocID="{6EF00480-3DFC-43C1-915F-90A67CE39F0B}" presName="Name8" presStyleCnt="0"/>
      <dgm:spPr/>
    </dgm:pt>
    <dgm:pt modelId="{C91216EE-463C-4EA7-819F-49AF4505B26A}" type="pres">
      <dgm:prSet presAssocID="{6EF00480-3DFC-43C1-915F-90A67CE39F0B}" presName="level" presStyleLbl="node1" presStyleIdx="0" presStyleCnt="6">
        <dgm:presLayoutVars>
          <dgm:chMax val="1"/>
          <dgm:bulletEnabled val="1"/>
        </dgm:presLayoutVars>
      </dgm:prSet>
      <dgm:spPr/>
    </dgm:pt>
    <dgm:pt modelId="{CA1732DE-8903-41D5-867F-551DF83275F7}" type="pres">
      <dgm:prSet presAssocID="{6EF00480-3DFC-43C1-915F-90A67CE39F0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D0D91F3-0441-4CDC-821D-6A877E863276}" type="pres">
      <dgm:prSet presAssocID="{8026D88C-315A-4AAC-8DBD-54406D9FDC2D}" presName="Name8" presStyleCnt="0"/>
      <dgm:spPr/>
    </dgm:pt>
    <dgm:pt modelId="{C45BC8AC-BE8F-4480-A771-18C352436E15}" type="pres">
      <dgm:prSet presAssocID="{8026D88C-315A-4AAC-8DBD-54406D9FDC2D}" presName="level" presStyleLbl="node1" presStyleIdx="1" presStyleCnt="6">
        <dgm:presLayoutVars>
          <dgm:chMax val="1"/>
          <dgm:bulletEnabled val="1"/>
        </dgm:presLayoutVars>
      </dgm:prSet>
      <dgm:spPr/>
    </dgm:pt>
    <dgm:pt modelId="{C3E01323-2CF5-4C04-9096-81EA91030869}" type="pres">
      <dgm:prSet presAssocID="{8026D88C-315A-4AAC-8DBD-54406D9FDC2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4C03D51-E37F-4BBA-90AE-CAEDE7064810}" type="pres">
      <dgm:prSet presAssocID="{F6B9ABB1-C1F1-457A-9ED5-F9FD75EE1E4E}" presName="Name8" presStyleCnt="0"/>
      <dgm:spPr/>
    </dgm:pt>
    <dgm:pt modelId="{8B9A88A9-DCBA-4EBB-8A8F-69277C488798}" type="pres">
      <dgm:prSet presAssocID="{F6B9ABB1-C1F1-457A-9ED5-F9FD75EE1E4E}" presName="level" presStyleLbl="node1" presStyleIdx="2" presStyleCnt="6">
        <dgm:presLayoutVars>
          <dgm:chMax val="1"/>
          <dgm:bulletEnabled val="1"/>
        </dgm:presLayoutVars>
      </dgm:prSet>
      <dgm:spPr/>
    </dgm:pt>
    <dgm:pt modelId="{C16198C8-AE7E-4DF5-BCFD-DFAF589444D0}" type="pres">
      <dgm:prSet presAssocID="{F6B9ABB1-C1F1-457A-9ED5-F9FD75EE1E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C6155AC-64B8-46C0-9527-FDB20612497C}" type="pres">
      <dgm:prSet presAssocID="{E2DA0BE0-51A7-4687-806D-0AD83A23B756}" presName="Name8" presStyleCnt="0"/>
      <dgm:spPr/>
    </dgm:pt>
    <dgm:pt modelId="{6A294095-5E5F-45F9-91AE-9A1B1FCD0532}" type="pres">
      <dgm:prSet presAssocID="{E2DA0BE0-51A7-4687-806D-0AD83A23B756}" presName="level" presStyleLbl="node1" presStyleIdx="3" presStyleCnt="6">
        <dgm:presLayoutVars>
          <dgm:chMax val="1"/>
          <dgm:bulletEnabled val="1"/>
        </dgm:presLayoutVars>
      </dgm:prSet>
      <dgm:spPr/>
    </dgm:pt>
    <dgm:pt modelId="{8C3EC4D8-D643-4740-9167-3A03142E0A19}" type="pres">
      <dgm:prSet presAssocID="{E2DA0BE0-51A7-4687-806D-0AD83A23B75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FDDFCB0-8068-41F0-9D4A-170B9658C268}" type="pres">
      <dgm:prSet presAssocID="{1132CCC1-546A-4BD0-B82C-30967C3E4257}" presName="Name8" presStyleCnt="0"/>
      <dgm:spPr/>
    </dgm:pt>
    <dgm:pt modelId="{D32E95F7-F578-4CED-9CAF-D41D91DDB75E}" type="pres">
      <dgm:prSet presAssocID="{1132CCC1-546A-4BD0-B82C-30967C3E4257}" presName="level" presStyleLbl="node1" presStyleIdx="4" presStyleCnt="6">
        <dgm:presLayoutVars>
          <dgm:chMax val="1"/>
          <dgm:bulletEnabled val="1"/>
        </dgm:presLayoutVars>
      </dgm:prSet>
      <dgm:spPr/>
    </dgm:pt>
    <dgm:pt modelId="{9466255A-5C06-4651-8859-E19F09C075E5}" type="pres">
      <dgm:prSet presAssocID="{1132CCC1-546A-4BD0-B82C-30967C3E425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6BD4CB9-69B7-4033-BB0C-0B3A443ABD4C}" type="pres">
      <dgm:prSet presAssocID="{06E1A3BE-309F-4071-8FE4-33B83DBEB6E5}" presName="Name8" presStyleCnt="0"/>
      <dgm:spPr/>
    </dgm:pt>
    <dgm:pt modelId="{9350AD6A-4F19-4E57-90F4-FF48DCD39167}" type="pres">
      <dgm:prSet presAssocID="{06E1A3BE-309F-4071-8FE4-33B83DBEB6E5}" presName="level" presStyleLbl="node1" presStyleIdx="5" presStyleCnt="6">
        <dgm:presLayoutVars>
          <dgm:chMax val="1"/>
          <dgm:bulletEnabled val="1"/>
        </dgm:presLayoutVars>
      </dgm:prSet>
      <dgm:spPr/>
    </dgm:pt>
    <dgm:pt modelId="{C73A77D4-5D88-4B42-9628-17A239602EAA}" type="pres">
      <dgm:prSet presAssocID="{06E1A3BE-309F-4071-8FE4-33B83DBEB6E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209E008-860C-4066-BCA8-F8706A46B3FC}" type="presOf" srcId="{06E1A3BE-309F-4071-8FE4-33B83DBEB6E5}" destId="{C73A77D4-5D88-4B42-9628-17A239602EAA}" srcOrd="1" destOrd="0" presId="urn:microsoft.com/office/officeart/2005/8/layout/pyramid1"/>
    <dgm:cxn modelId="{705ED713-CB45-483C-BC38-ACBE9B2D6A31}" type="presOf" srcId="{06E1A3BE-309F-4071-8FE4-33B83DBEB6E5}" destId="{9350AD6A-4F19-4E57-90F4-FF48DCD39167}" srcOrd="0" destOrd="0" presId="urn:microsoft.com/office/officeart/2005/8/layout/pyramid1"/>
    <dgm:cxn modelId="{E1250918-CFC9-4BA6-9822-4B9CC35D589E}" type="presOf" srcId="{1132CCC1-546A-4BD0-B82C-30967C3E4257}" destId="{9466255A-5C06-4651-8859-E19F09C075E5}" srcOrd="1" destOrd="0" presId="urn:microsoft.com/office/officeart/2005/8/layout/pyramid1"/>
    <dgm:cxn modelId="{C8D26D28-F5C7-4809-81F2-D1C957FE6108}" srcId="{8855F81E-1743-4F9B-B07B-4A9EEC5F34EF}" destId="{06E1A3BE-309F-4071-8FE4-33B83DBEB6E5}" srcOrd="5" destOrd="0" parTransId="{CAAD9C19-997D-4570-A485-55E2D47E4B6E}" sibTransId="{04359914-E95D-4BEF-B2EB-4ECC8F879B74}"/>
    <dgm:cxn modelId="{4AAB372D-F215-4109-BCBA-ADF9D1984923}" type="presOf" srcId="{E2DA0BE0-51A7-4687-806D-0AD83A23B756}" destId="{8C3EC4D8-D643-4740-9167-3A03142E0A19}" srcOrd="1" destOrd="0" presId="urn:microsoft.com/office/officeart/2005/8/layout/pyramid1"/>
    <dgm:cxn modelId="{2ABCE831-A71D-4FB2-8A2C-6AC59026832E}" type="presOf" srcId="{F6B9ABB1-C1F1-457A-9ED5-F9FD75EE1E4E}" destId="{8B9A88A9-DCBA-4EBB-8A8F-69277C488798}" srcOrd="0" destOrd="0" presId="urn:microsoft.com/office/officeart/2005/8/layout/pyramid1"/>
    <dgm:cxn modelId="{A0B23A34-8806-4B39-AEF7-60289610EEA4}" type="presOf" srcId="{E2DA0BE0-51A7-4687-806D-0AD83A23B756}" destId="{6A294095-5E5F-45F9-91AE-9A1B1FCD0532}" srcOrd="0" destOrd="0" presId="urn:microsoft.com/office/officeart/2005/8/layout/pyramid1"/>
    <dgm:cxn modelId="{E4EEE838-411D-4CA1-9573-25492B4F7300}" srcId="{8855F81E-1743-4F9B-B07B-4A9EEC5F34EF}" destId="{E2DA0BE0-51A7-4687-806D-0AD83A23B756}" srcOrd="3" destOrd="0" parTransId="{B22D10EA-810E-4C55-9C02-1BD38578B8E8}" sibTransId="{8E34CB77-EC10-492D-8A50-75DFCE40EA3A}"/>
    <dgm:cxn modelId="{FF6C055D-4324-49FA-A00C-7D25B49FD5BF}" srcId="{8855F81E-1743-4F9B-B07B-4A9EEC5F34EF}" destId="{8026D88C-315A-4AAC-8DBD-54406D9FDC2D}" srcOrd="1" destOrd="0" parTransId="{4CBA1745-AD1D-4FA6-98E0-5B8320CFADBC}" sibTransId="{3ED7F08E-A1B3-4B80-AED7-1EFE14154E73}"/>
    <dgm:cxn modelId="{0CB5BA5F-C8F0-46A6-A21B-63337710D791}" type="presOf" srcId="{8026D88C-315A-4AAC-8DBD-54406D9FDC2D}" destId="{C3E01323-2CF5-4C04-9096-81EA91030869}" srcOrd="1" destOrd="0" presId="urn:microsoft.com/office/officeart/2005/8/layout/pyramid1"/>
    <dgm:cxn modelId="{65FBB470-3956-40B1-BEB8-61F5D1256DD8}" srcId="{8855F81E-1743-4F9B-B07B-4A9EEC5F34EF}" destId="{1132CCC1-546A-4BD0-B82C-30967C3E4257}" srcOrd="4" destOrd="0" parTransId="{6BD432E5-F360-4070-8B6D-C3AFA723C1E7}" sibTransId="{07B78F1C-704A-4D6E-808C-02EB06B0B270}"/>
    <dgm:cxn modelId="{BD7D387C-8E52-44DD-9D88-BC6ADCB563F5}" type="presOf" srcId="{8026D88C-315A-4AAC-8DBD-54406D9FDC2D}" destId="{C45BC8AC-BE8F-4480-A771-18C352436E15}" srcOrd="0" destOrd="0" presId="urn:microsoft.com/office/officeart/2005/8/layout/pyramid1"/>
    <dgm:cxn modelId="{6849FF7C-4085-49F6-A844-1C95A5A53759}" type="presOf" srcId="{8855F81E-1743-4F9B-B07B-4A9EEC5F34EF}" destId="{C187C662-5735-4C1E-8C53-091E8C026B3D}" srcOrd="0" destOrd="0" presId="urn:microsoft.com/office/officeart/2005/8/layout/pyramid1"/>
    <dgm:cxn modelId="{7E909288-D4B5-458E-94E6-A284BC7C8429}" type="presOf" srcId="{1132CCC1-546A-4BD0-B82C-30967C3E4257}" destId="{D32E95F7-F578-4CED-9CAF-D41D91DDB75E}" srcOrd="0" destOrd="0" presId="urn:microsoft.com/office/officeart/2005/8/layout/pyramid1"/>
    <dgm:cxn modelId="{ABA9E3B4-954E-4134-A057-03508FC700AB}" type="presOf" srcId="{6EF00480-3DFC-43C1-915F-90A67CE39F0B}" destId="{C91216EE-463C-4EA7-819F-49AF4505B26A}" srcOrd="0" destOrd="0" presId="urn:microsoft.com/office/officeart/2005/8/layout/pyramid1"/>
    <dgm:cxn modelId="{428931B7-6B20-4848-99CB-C4C8E467F9E4}" type="presOf" srcId="{F6B9ABB1-C1F1-457A-9ED5-F9FD75EE1E4E}" destId="{C16198C8-AE7E-4DF5-BCFD-DFAF589444D0}" srcOrd="1" destOrd="0" presId="urn:microsoft.com/office/officeart/2005/8/layout/pyramid1"/>
    <dgm:cxn modelId="{5EBBB8C3-4AB0-422E-A370-CAB85F19A583}" srcId="{8855F81E-1743-4F9B-B07B-4A9EEC5F34EF}" destId="{F6B9ABB1-C1F1-457A-9ED5-F9FD75EE1E4E}" srcOrd="2" destOrd="0" parTransId="{239D1F34-215B-4320-B172-D1395F987574}" sibTransId="{57A0C15F-2753-4582-A944-E16E40519861}"/>
    <dgm:cxn modelId="{8F8744FD-8E3F-482E-99BD-EBA499A58E78}" srcId="{8855F81E-1743-4F9B-B07B-4A9EEC5F34EF}" destId="{6EF00480-3DFC-43C1-915F-90A67CE39F0B}" srcOrd="0" destOrd="0" parTransId="{32BE4396-8B48-4BCD-92DA-5F56BAC17342}" sibTransId="{7036D3BB-BA67-4A9B-A3AF-2179B23C0753}"/>
    <dgm:cxn modelId="{6AF0DCFF-4187-488A-A6A3-B6328B8F0929}" type="presOf" srcId="{6EF00480-3DFC-43C1-915F-90A67CE39F0B}" destId="{CA1732DE-8903-41D5-867F-551DF83275F7}" srcOrd="1" destOrd="0" presId="urn:microsoft.com/office/officeart/2005/8/layout/pyramid1"/>
    <dgm:cxn modelId="{712B3C1A-C06B-4B66-9565-72F0BD88E1D2}" type="presParOf" srcId="{C187C662-5735-4C1E-8C53-091E8C026B3D}" destId="{07B0A863-BCFD-46F0-93D1-3972B8CB7606}" srcOrd="0" destOrd="0" presId="urn:microsoft.com/office/officeart/2005/8/layout/pyramid1"/>
    <dgm:cxn modelId="{C86689E2-43CC-4F69-AB39-009E2FDA5604}" type="presParOf" srcId="{07B0A863-BCFD-46F0-93D1-3972B8CB7606}" destId="{C91216EE-463C-4EA7-819F-49AF4505B26A}" srcOrd="0" destOrd="0" presId="urn:microsoft.com/office/officeart/2005/8/layout/pyramid1"/>
    <dgm:cxn modelId="{B252A399-2498-41BC-B405-4DFC8A6F73EE}" type="presParOf" srcId="{07B0A863-BCFD-46F0-93D1-3972B8CB7606}" destId="{CA1732DE-8903-41D5-867F-551DF83275F7}" srcOrd="1" destOrd="0" presId="urn:microsoft.com/office/officeart/2005/8/layout/pyramid1"/>
    <dgm:cxn modelId="{0FB7A4BB-8715-4A4A-BFDE-6AF560E8CAFB}" type="presParOf" srcId="{C187C662-5735-4C1E-8C53-091E8C026B3D}" destId="{FD0D91F3-0441-4CDC-821D-6A877E863276}" srcOrd="1" destOrd="0" presId="urn:microsoft.com/office/officeart/2005/8/layout/pyramid1"/>
    <dgm:cxn modelId="{D73B1995-2D63-4A14-AB78-B57934CD1225}" type="presParOf" srcId="{FD0D91F3-0441-4CDC-821D-6A877E863276}" destId="{C45BC8AC-BE8F-4480-A771-18C352436E15}" srcOrd="0" destOrd="0" presId="urn:microsoft.com/office/officeart/2005/8/layout/pyramid1"/>
    <dgm:cxn modelId="{1592F1E8-EB32-4DAC-8966-758421452F86}" type="presParOf" srcId="{FD0D91F3-0441-4CDC-821D-6A877E863276}" destId="{C3E01323-2CF5-4C04-9096-81EA91030869}" srcOrd="1" destOrd="0" presId="urn:microsoft.com/office/officeart/2005/8/layout/pyramid1"/>
    <dgm:cxn modelId="{B8069959-C273-4235-A15B-0BC495E321A7}" type="presParOf" srcId="{C187C662-5735-4C1E-8C53-091E8C026B3D}" destId="{64C03D51-E37F-4BBA-90AE-CAEDE7064810}" srcOrd="2" destOrd="0" presId="urn:microsoft.com/office/officeart/2005/8/layout/pyramid1"/>
    <dgm:cxn modelId="{45FC2072-8C52-42B7-A0C9-A86464123EDE}" type="presParOf" srcId="{64C03D51-E37F-4BBA-90AE-CAEDE7064810}" destId="{8B9A88A9-DCBA-4EBB-8A8F-69277C488798}" srcOrd="0" destOrd="0" presId="urn:microsoft.com/office/officeart/2005/8/layout/pyramid1"/>
    <dgm:cxn modelId="{FEDF831D-3DE5-4165-991F-C33174BE340C}" type="presParOf" srcId="{64C03D51-E37F-4BBA-90AE-CAEDE7064810}" destId="{C16198C8-AE7E-4DF5-BCFD-DFAF589444D0}" srcOrd="1" destOrd="0" presId="urn:microsoft.com/office/officeart/2005/8/layout/pyramid1"/>
    <dgm:cxn modelId="{1F08B689-EA06-45F3-8283-94A4D4EB1075}" type="presParOf" srcId="{C187C662-5735-4C1E-8C53-091E8C026B3D}" destId="{DC6155AC-64B8-46C0-9527-FDB20612497C}" srcOrd="3" destOrd="0" presId="urn:microsoft.com/office/officeart/2005/8/layout/pyramid1"/>
    <dgm:cxn modelId="{5840B621-011F-4AF5-A46A-EBE32C07F560}" type="presParOf" srcId="{DC6155AC-64B8-46C0-9527-FDB20612497C}" destId="{6A294095-5E5F-45F9-91AE-9A1B1FCD0532}" srcOrd="0" destOrd="0" presId="urn:microsoft.com/office/officeart/2005/8/layout/pyramid1"/>
    <dgm:cxn modelId="{51A675A2-1B4F-47CF-A358-1CE8C11DD4D6}" type="presParOf" srcId="{DC6155AC-64B8-46C0-9527-FDB20612497C}" destId="{8C3EC4D8-D643-4740-9167-3A03142E0A19}" srcOrd="1" destOrd="0" presId="urn:microsoft.com/office/officeart/2005/8/layout/pyramid1"/>
    <dgm:cxn modelId="{0476C57F-721E-44B0-A5A2-A258042552A2}" type="presParOf" srcId="{C187C662-5735-4C1E-8C53-091E8C026B3D}" destId="{AFDDFCB0-8068-41F0-9D4A-170B9658C268}" srcOrd="4" destOrd="0" presId="urn:microsoft.com/office/officeart/2005/8/layout/pyramid1"/>
    <dgm:cxn modelId="{C926C4B7-36C2-4EB9-85FA-BE63CD7CF199}" type="presParOf" srcId="{AFDDFCB0-8068-41F0-9D4A-170B9658C268}" destId="{D32E95F7-F578-4CED-9CAF-D41D91DDB75E}" srcOrd="0" destOrd="0" presId="urn:microsoft.com/office/officeart/2005/8/layout/pyramid1"/>
    <dgm:cxn modelId="{7F706FE8-0E84-46EF-B396-F50852F35A56}" type="presParOf" srcId="{AFDDFCB0-8068-41F0-9D4A-170B9658C268}" destId="{9466255A-5C06-4651-8859-E19F09C075E5}" srcOrd="1" destOrd="0" presId="urn:microsoft.com/office/officeart/2005/8/layout/pyramid1"/>
    <dgm:cxn modelId="{0B483192-816F-4227-B113-4811D0155AFF}" type="presParOf" srcId="{C187C662-5735-4C1E-8C53-091E8C026B3D}" destId="{76BD4CB9-69B7-4033-BB0C-0B3A443ABD4C}" srcOrd="5" destOrd="0" presId="urn:microsoft.com/office/officeart/2005/8/layout/pyramid1"/>
    <dgm:cxn modelId="{F8E55527-ACF5-4892-AE45-25340FF7FAEA}" type="presParOf" srcId="{76BD4CB9-69B7-4033-BB0C-0B3A443ABD4C}" destId="{9350AD6A-4F19-4E57-90F4-FF48DCD39167}" srcOrd="0" destOrd="0" presId="urn:microsoft.com/office/officeart/2005/8/layout/pyramid1"/>
    <dgm:cxn modelId="{63294760-C5BB-44C9-86E2-3053D169EDB6}" type="presParOf" srcId="{76BD4CB9-69B7-4033-BB0C-0B3A443ABD4C}" destId="{C73A77D4-5D88-4B42-9628-17A239602EA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B49C6-E811-454A-8105-FD0151BC513C}">
      <dsp:nvSpPr>
        <dsp:cNvPr id="0" name=""/>
        <dsp:cNvSpPr/>
      </dsp:nvSpPr>
      <dsp:spPr>
        <a:xfrm>
          <a:off x="1004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Podmět</a:t>
          </a:r>
        </a:p>
      </dsp:txBody>
      <dsp:txXfrm>
        <a:off x="35429" y="240508"/>
        <a:ext cx="2281890" cy="1106520"/>
      </dsp:txXfrm>
    </dsp:sp>
    <dsp:sp modelId="{4463413A-067B-4E73-8539-CA09D97FD777}">
      <dsp:nvSpPr>
        <dsp:cNvPr id="0" name=""/>
        <dsp:cNvSpPr/>
      </dsp:nvSpPr>
      <dsp:spPr>
        <a:xfrm>
          <a:off x="236078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800FE-EA4B-444A-9789-55371B175493}">
      <dsp:nvSpPr>
        <dsp:cNvPr id="0" name=""/>
        <dsp:cNvSpPr/>
      </dsp:nvSpPr>
      <dsp:spPr>
        <a:xfrm>
          <a:off x="471152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Žák </a:t>
          </a:r>
        </a:p>
      </dsp:txBody>
      <dsp:txXfrm>
        <a:off x="505577" y="1709721"/>
        <a:ext cx="1811742" cy="1106520"/>
      </dsp:txXfrm>
    </dsp:sp>
    <dsp:sp modelId="{A8907FAC-A4A8-4D89-AA34-8C13E697FCD1}">
      <dsp:nvSpPr>
        <dsp:cNvPr id="0" name=""/>
        <dsp:cNvSpPr/>
      </dsp:nvSpPr>
      <dsp:spPr>
        <a:xfrm>
          <a:off x="236078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3D946-26E6-49B7-8248-D667F658F717}">
      <dsp:nvSpPr>
        <dsp:cNvPr id="0" name=""/>
        <dsp:cNvSpPr/>
      </dsp:nvSpPr>
      <dsp:spPr>
        <a:xfrm>
          <a:off x="471152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Žák </a:t>
          </a:r>
        </a:p>
      </dsp:txBody>
      <dsp:txXfrm>
        <a:off x="505577" y="3178934"/>
        <a:ext cx="1811742" cy="1106520"/>
      </dsp:txXfrm>
    </dsp:sp>
    <dsp:sp modelId="{60C6DF5E-1659-42EE-88D0-8208D6A89BF5}">
      <dsp:nvSpPr>
        <dsp:cNvPr id="0" name=""/>
        <dsp:cNvSpPr/>
      </dsp:nvSpPr>
      <dsp:spPr>
        <a:xfrm>
          <a:off x="2939429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Přísudek </a:t>
          </a:r>
        </a:p>
      </dsp:txBody>
      <dsp:txXfrm>
        <a:off x="2973854" y="240508"/>
        <a:ext cx="2281890" cy="1106520"/>
      </dsp:txXfrm>
    </dsp:sp>
    <dsp:sp modelId="{FD731ACE-ACAC-41C0-B2ED-32AD68DCBAB2}">
      <dsp:nvSpPr>
        <dsp:cNvPr id="0" name=""/>
        <dsp:cNvSpPr/>
      </dsp:nvSpPr>
      <dsp:spPr>
        <a:xfrm>
          <a:off x="3174503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F65EF-3762-4A14-B517-06EDDC1F9F08}">
      <dsp:nvSpPr>
        <dsp:cNvPr id="0" name=""/>
        <dsp:cNvSpPr/>
      </dsp:nvSpPr>
      <dsp:spPr>
        <a:xfrm>
          <a:off x="3409577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vyjmenuje</a:t>
          </a:r>
        </a:p>
      </dsp:txBody>
      <dsp:txXfrm>
        <a:off x="3444002" y="1709721"/>
        <a:ext cx="1811742" cy="1106520"/>
      </dsp:txXfrm>
    </dsp:sp>
    <dsp:sp modelId="{4B27147D-D16F-4013-B33F-D8DA92A5F32B}">
      <dsp:nvSpPr>
        <dsp:cNvPr id="0" name=""/>
        <dsp:cNvSpPr/>
      </dsp:nvSpPr>
      <dsp:spPr>
        <a:xfrm>
          <a:off x="3174503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87BF2-9B72-413B-AF22-416F9A63C6EC}">
      <dsp:nvSpPr>
        <dsp:cNvPr id="0" name=""/>
        <dsp:cNvSpPr/>
      </dsp:nvSpPr>
      <dsp:spPr>
        <a:xfrm>
          <a:off x="3409577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vysvětlí, </a:t>
          </a:r>
        </a:p>
      </dsp:txBody>
      <dsp:txXfrm>
        <a:off x="3444002" y="3178934"/>
        <a:ext cx="1811742" cy="1106520"/>
      </dsp:txXfrm>
    </dsp:sp>
    <dsp:sp modelId="{5F2ADAFC-43EA-45E1-837B-B990E2459CE2}">
      <dsp:nvSpPr>
        <dsp:cNvPr id="0" name=""/>
        <dsp:cNvSpPr/>
      </dsp:nvSpPr>
      <dsp:spPr>
        <a:xfrm>
          <a:off x="5877855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Objekt </a:t>
          </a:r>
        </a:p>
      </dsp:txBody>
      <dsp:txXfrm>
        <a:off x="5912280" y="240508"/>
        <a:ext cx="2281890" cy="1106520"/>
      </dsp:txXfrm>
    </dsp:sp>
    <dsp:sp modelId="{5769049E-9D0D-429C-8AEB-841678BD561E}">
      <dsp:nvSpPr>
        <dsp:cNvPr id="0" name=""/>
        <dsp:cNvSpPr/>
      </dsp:nvSpPr>
      <dsp:spPr>
        <a:xfrm>
          <a:off x="6112929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E505B-1C2F-4B2A-9432-E102437E3237}">
      <dsp:nvSpPr>
        <dsp:cNvPr id="0" name=""/>
        <dsp:cNvSpPr/>
      </dsp:nvSpPr>
      <dsp:spPr>
        <a:xfrm>
          <a:off x="6348003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důležité orgány oběhové soustavy.</a:t>
          </a:r>
        </a:p>
      </dsp:txBody>
      <dsp:txXfrm>
        <a:off x="6382428" y="1709721"/>
        <a:ext cx="1811742" cy="1106520"/>
      </dsp:txXfrm>
    </dsp:sp>
    <dsp:sp modelId="{D8F2F187-4988-4596-8EC5-C33D9CE6FE24}">
      <dsp:nvSpPr>
        <dsp:cNvPr id="0" name=""/>
        <dsp:cNvSpPr/>
      </dsp:nvSpPr>
      <dsp:spPr>
        <a:xfrm>
          <a:off x="6112929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D1B79-BAFD-4641-A638-441B1E9C5100}">
      <dsp:nvSpPr>
        <dsp:cNvPr id="0" name=""/>
        <dsp:cNvSpPr/>
      </dsp:nvSpPr>
      <dsp:spPr>
        <a:xfrm>
          <a:off x="6348003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jak oběhová soustava funguje. </a:t>
          </a:r>
        </a:p>
      </dsp:txBody>
      <dsp:txXfrm>
        <a:off x="6382428" y="3178934"/>
        <a:ext cx="1811742" cy="110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216EE-463C-4EA7-819F-49AF4505B26A}">
      <dsp:nvSpPr>
        <dsp:cNvPr id="0" name=""/>
        <dsp:cNvSpPr/>
      </dsp:nvSpPr>
      <dsp:spPr>
        <a:xfrm>
          <a:off x="3429000" y="0"/>
          <a:ext cx="1371599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Hodnocení</a:t>
          </a:r>
        </a:p>
      </dsp:txBody>
      <dsp:txXfrm>
        <a:off x="3429000" y="0"/>
        <a:ext cx="1371599" cy="754327"/>
      </dsp:txXfrm>
    </dsp:sp>
    <dsp:sp modelId="{C45BC8AC-BE8F-4480-A771-18C352436E15}">
      <dsp:nvSpPr>
        <dsp:cNvPr id="0" name=""/>
        <dsp:cNvSpPr/>
      </dsp:nvSpPr>
      <dsp:spPr>
        <a:xfrm>
          <a:off x="2743200" y="754327"/>
          <a:ext cx="2743199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Syntéza</a:t>
          </a:r>
        </a:p>
      </dsp:txBody>
      <dsp:txXfrm>
        <a:off x="3223260" y="754327"/>
        <a:ext cx="1783080" cy="754327"/>
      </dsp:txXfrm>
    </dsp:sp>
    <dsp:sp modelId="{8B9A88A9-DCBA-4EBB-8A8F-69277C488798}">
      <dsp:nvSpPr>
        <dsp:cNvPr id="0" name=""/>
        <dsp:cNvSpPr/>
      </dsp:nvSpPr>
      <dsp:spPr>
        <a:xfrm>
          <a:off x="2057400" y="1508654"/>
          <a:ext cx="4114800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Analýza</a:t>
          </a:r>
        </a:p>
      </dsp:txBody>
      <dsp:txXfrm>
        <a:off x="2777489" y="1508654"/>
        <a:ext cx="2674620" cy="754327"/>
      </dsp:txXfrm>
    </dsp:sp>
    <dsp:sp modelId="{6A294095-5E5F-45F9-91AE-9A1B1FCD0532}">
      <dsp:nvSpPr>
        <dsp:cNvPr id="0" name=""/>
        <dsp:cNvSpPr/>
      </dsp:nvSpPr>
      <dsp:spPr>
        <a:xfrm>
          <a:off x="1371600" y="2262981"/>
          <a:ext cx="5486399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Aplikace</a:t>
          </a:r>
        </a:p>
      </dsp:txBody>
      <dsp:txXfrm>
        <a:off x="2331720" y="2262981"/>
        <a:ext cx="3566160" cy="754327"/>
      </dsp:txXfrm>
    </dsp:sp>
    <dsp:sp modelId="{D32E95F7-F578-4CED-9CAF-D41D91DDB75E}">
      <dsp:nvSpPr>
        <dsp:cNvPr id="0" name=""/>
        <dsp:cNvSpPr/>
      </dsp:nvSpPr>
      <dsp:spPr>
        <a:xfrm>
          <a:off x="685799" y="3017308"/>
          <a:ext cx="6858000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Porozumění</a:t>
          </a:r>
        </a:p>
      </dsp:txBody>
      <dsp:txXfrm>
        <a:off x="1885949" y="3017308"/>
        <a:ext cx="4457700" cy="754327"/>
      </dsp:txXfrm>
    </dsp:sp>
    <dsp:sp modelId="{9350AD6A-4F19-4E57-90F4-FF48DCD39167}">
      <dsp:nvSpPr>
        <dsp:cNvPr id="0" name=""/>
        <dsp:cNvSpPr/>
      </dsp:nvSpPr>
      <dsp:spPr>
        <a:xfrm>
          <a:off x="0" y="3771635"/>
          <a:ext cx="8229600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Znalost </a:t>
          </a:r>
        </a:p>
      </dsp:txBody>
      <dsp:txXfrm>
        <a:off x="1440179" y="3771635"/>
        <a:ext cx="5349240" cy="754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EFEE3-D65C-4083-8DAD-CAC9EA2C2294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3CAFE-20F5-480E-8F25-FDA60135D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Benjamin</a:t>
            </a:r>
            <a:r>
              <a:rPr lang="cs-CZ" baseline="0" dirty="0"/>
              <a:t> nikoli </a:t>
            </a:r>
            <a:r>
              <a:rPr lang="cs-CZ" baseline="0" dirty="0" err="1"/>
              <a:t>Orlando</a:t>
            </a:r>
            <a:r>
              <a:rPr lang="cs-CZ" baseline="0" dirty="0"/>
              <a:t> (</a:t>
            </a:r>
            <a:r>
              <a:rPr lang="cs-CZ" baseline="0" dirty="0" err="1"/>
              <a:t>Legolas</a:t>
            </a:r>
            <a:r>
              <a:rPr lang="cs-CZ" baseline="0" dirty="0"/>
              <a:t>); klasifikace </a:t>
            </a:r>
            <a:r>
              <a:rPr lang="cs-CZ" baseline="0"/>
              <a:t>je třídění ; Bloom je taky autor myšlenky mastery learning a formative assessment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PYRAMIDA? PROČ ANO?</a:t>
            </a:r>
            <a:r>
              <a:rPr lang="cs-CZ" baseline="0" dirty="0"/>
              <a:t> (VYŠŠÍ A NIŽŠÍ) PROČ NE? (VYŠŠÍ NEOBSAHUJÍ NIŽŠÍ!)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Empiricky</a:t>
            </a:r>
            <a:r>
              <a:rPr lang="cs-CZ" baseline="0" dirty="0"/>
              <a:t> nezkoumaná</a:t>
            </a:r>
            <a:r>
              <a:rPr lang="cs-CZ" baseline="0"/>
              <a:t>;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45B1-C1A0-4E45-8568-DF054C5577E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Vícečetné inteligence </a:t>
            </a:r>
            <a:r>
              <a:rPr lang="cs-CZ" dirty="0" err="1"/>
              <a:t>Gardner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45B1-C1A0-4E45-8568-DF054C5577E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10BDC-6A90-41A0-A18F-E959FAC0295B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Výukové cíle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Jana Stará</a:t>
            </a:r>
          </a:p>
        </p:txBody>
      </p:sp>
    </p:spTree>
    <p:extLst>
      <p:ext uri="{BB962C8B-B14F-4D97-AF65-F5344CB8AC3E}">
        <p14:creationId xmlns:p14="http://schemas.microsoft.com/office/powerpoint/2010/main" val="126335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Oběhová soustava- příklady cílů z jednotlivých oblastí: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Kognitivní: Vysvětlí funkci oběhové soustavy. </a:t>
            </a:r>
          </a:p>
          <a:p>
            <a:r>
              <a:rPr lang="cs-CZ" dirty="0"/>
              <a:t>Afektivní: Pravidelně se věnuje pohybovým aktivitám jako prevenci kardiovaskulárních onemocnění.</a:t>
            </a:r>
          </a:p>
          <a:p>
            <a:r>
              <a:rPr lang="cs-CZ" dirty="0"/>
              <a:t>Psychomotorický: Dokáže změřit tep.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244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</a:t>
            </a:r>
            <a:r>
              <a:rPr lang="cs-CZ"/>
              <a:t>taxonomie vzdělávacích cílů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800" dirty="0"/>
              <a:t>Přelomové dílo v pedagogické literatuře – nástroj pro komunikaci tvůrců kurikula a pro zjišťování (hodnocení) výsledků ve vzdělávání.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en-US" sz="3100" dirty="0"/>
              <a:t>Bloom, B. S.; </a:t>
            </a:r>
            <a:r>
              <a:rPr lang="en-US" sz="3100" dirty="0" err="1"/>
              <a:t>Engelhart</a:t>
            </a:r>
            <a:r>
              <a:rPr lang="en-US" sz="3100" dirty="0"/>
              <a:t>, M. D.; </a:t>
            </a:r>
            <a:r>
              <a:rPr lang="en-US" sz="3100" dirty="0" err="1"/>
              <a:t>Furst</a:t>
            </a:r>
            <a:r>
              <a:rPr lang="en-US" sz="3100" dirty="0"/>
              <a:t>, E. J.; Hill, W. H.; </a:t>
            </a:r>
            <a:r>
              <a:rPr lang="en-US" sz="3100" dirty="0" err="1"/>
              <a:t>Krathwohl</a:t>
            </a:r>
            <a:r>
              <a:rPr lang="en-US" sz="3100" dirty="0"/>
              <a:t>, D. R. (</a:t>
            </a:r>
            <a:r>
              <a:rPr lang="en-US" sz="3100" b="1" dirty="0"/>
              <a:t>1956</a:t>
            </a:r>
            <a:r>
              <a:rPr lang="en-US" sz="3100" dirty="0"/>
              <a:t>). Taxonomy of educational objectives: </a:t>
            </a:r>
            <a:r>
              <a:rPr lang="en-US" sz="3100" b="1" dirty="0"/>
              <a:t>The classification of educational goals</a:t>
            </a:r>
            <a:r>
              <a:rPr lang="en-US" sz="3100" dirty="0"/>
              <a:t>. Handbook I: </a:t>
            </a:r>
            <a:r>
              <a:rPr lang="en-US" sz="3100" b="1" dirty="0"/>
              <a:t>Cognitive</a:t>
            </a:r>
            <a:r>
              <a:rPr lang="en-US" sz="3100" dirty="0"/>
              <a:t> domain. New York: David McKay Company.</a:t>
            </a:r>
            <a:endParaRPr lang="cs-CZ" sz="3100" dirty="0"/>
          </a:p>
          <a:p>
            <a:pPr>
              <a:buNone/>
            </a:pPr>
            <a:r>
              <a:rPr lang="en-US" sz="3100" dirty="0" err="1"/>
              <a:t>Krathwohl</a:t>
            </a:r>
            <a:r>
              <a:rPr lang="en-US" sz="3100" dirty="0"/>
              <a:t>, D. R.; Bloom, B. S.; </a:t>
            </a:r>
            <a:r>
              <a:rPr lang="en-US" sz="3100" dirty="0" err="1"/>
              <a:t>Masia</a:t>
            </a:r>
            <a:r>
              <a:rPr lang="en-US" sz="3100" dirty="0"/>
              <a:t>, B. B. (1964). Taxonomy of educational objectives: The classification of educational goals. Handbook II: the </a:t>
            </a:r>
            <a:r>
              <a:rPr lang="en-US" sz="3100" b="1" dirty="0"/>
              <a:t>affective</a:t>
            </a:r>
            <a:r>
              <a:rPr lang="en-US" sz="3100" dirty="0"/>
              <a:t> domain. New York: David McKay Company.</a:t>
            </a:r>
            <a:endParaRPr lang="cs-CZ" sz="3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E8D67-5A40-4546-99B9-A8B98C4D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Nerevidovaná </a:t>
            </a:r>
            <a:r>
              <a:rPr lang="cs-CZ" dirty="0" err="1"/>
              <a:t>Bloomova</a:t>
            </a:r>
            <a:r>
              <a:rPr lang="cs-CZ" dirty="0"/>
              <a:t> taxonomie</a:t>
            </a:r>
          </a:p>
        </p:txBody>
      </p:sp>
    </p:spTree>
    <p:extLst>
      <p:ext uri="{BB962C8B-B14F-4D97-AF65-F5344CB8AC3E}">
        <p14:creationId xmlns:p14="http://schemas.microsoft.com/office/powerpoint/2010/main" val="300712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Taxonomie cílů v kognitivní oblasti  1956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/>
              <a:t>Bloomova taxonomie KOGNITIVNÍCH vzdělávacích cílů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6.Hodnocení.</a:t>
            </a:r>
            <a:r>
              <a:rPr lang="cs-CZ" altLang="cs-CZ"/>
              <a:t> Hodnocení myšlenky, teorie, předpokladů, informace, názoru apod.</a:t>
            </a:r>
            <a:endParaRPr lang="cs-CZ" altLang="cs-CZ" b="1"/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5.Syntéza.</a:t>
            </a:r>
            <a:r>
              <a:rPr lang="cs-CZ" altLang="cs-CZ"/>
              <a:t> Propojení informací a na základě toho zformování  „něčeho nového“.</a:t>
            </a:r>
            <a:r>
              <a:rPr lang="cs-CZ" altLang="cs-CZ" b="1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4.Analýza.</a:t>
            </a:r>
            <a:r>
              <a:rPr lang="cs-CZ" altLang="cs-CZ"/>
              <a:t> Rozbor informací na dílčí prvky a chápání jejich vztahů.</a:t>
            </a:r>
            <a:endParaRPr lang="cs-CZ" altLang="cs-CZ" b="1"/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-</a:t>
            </a:r>
            <a:r>
              <a:rPr lang="cs-CZ" altLang="cs-CZ"/>
              <a:t>---------------------------------------------------------------</a:t>
            </a:r>
            <a:endParaRPr lang="cs-CZ" altLang="cs-CZ" b="1"/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3.Aplikace.</a:t>
            </a:r>
            <a:r>
              <a:rPr lang="cs-CZ" altLang="cs-CZ"/>
              <a:t> Použití informací.</a:t>
            </a:r>
            <a:endParaRPr lang="cs-CZ" altLang="cs-CZ" b="1"/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2.Porozumění.</a:t>
            </a:r>
            <a:r>
              <a:rPr lang="cs-CZ" altLang="cs-CZ"/>
              <a:t> Chápání významu informací.</a:t>
            </a:r>
            <a:endParaRPr lang="cs-CZ" altLang="cs-CZ" b="1"/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1.Znalost.</a:t>
            </a:r>
            <a:r>
              <a:rPr lang="cs-CZ" altLang="cs-CZ"/>
              <a:t> Rozpoznání a vybavení si informací</a:t>
            </a:r>
          </a:p>
        </p:txBody>
      </p:sp>
    </p:spTree>
    <p:extLst>
      <p:ext uri="{BB962C8B-B14F-4D97-AF65-F5344CB8AC3E}">
        <p14:creationId xmlns:p14="http://schemas.microsoft.com/office/powerpoint/2010/main" val="1422005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ZNALOST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jde o žákovo rozpoznání a vybavení si informací. Ačkoli je tato úroveň nejnižší, informace, která má být reprodukována, může být sama o sobě relativně složitá. Může jít o znalost principů, generalizací, teorií, struktur, metodologií a faktů nebo o znalosti způsobů, jak pracovat s informacemi.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Příklady: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vypíše typické znaky savců.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vyjmenuje funkce fotbalových hráčů (brankář, obránce, záložník, útočník).</a:t>
            </a:r>
          </a:p>
        </p:txBody>
      </p:sp>
    </p:spTree>
    <p:extLst>
      <p:ext uri="{BB962C8B-B14F-4D97-AF65-F5344CB8AC3E}">
        <p14:creationId xmlns:p14="http://schemas.microsoft.com/office/powerpoint/2010/main" val="366510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POROZUMĚNÍ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V této hladině jde o vysvětlení, interpretaci znalostí, o prokázání schopnosti znalosti použít. Typickými slovesy zde jsou </a:t>
            </a:r>
            <a:r>
              <a:rPr lang="cs-CZ" altLang="cs-CZ" sz="1800" b="1" dirty="0"/>
              <a:t>roztřídit, popsat, odhadnout, vysvětlit, zobecnit, rozlišit, sumarizovat,</a:t>
            </a:r>
            <a:r>
              <a:rPr lang="cs-CZ" altLang="cs-CZ" sz="1800" dirty="0"/>
              <a:t> atd.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popíše, v čem spočívají rozdíly mezi savci a jinými druhy živočichů.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vlastními slovy popíše hlavní úkoly jednotlivých hráčů fotbalového utkání podle jejich funkcí.</a:t>
            </a:r>
          </a:p>
        </p:txBody>
      </p:sp>
    </p:spTree>
    <p:extLst>
      <p:ext uri="{BB962C8B-B14F-4D97-AF65-F5344CB8AC3E}">
        <p14:creationId xmlns:p14="http://schemas.microsoft.com/office/powerpoint/2010/main" val="286808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APLIKACE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Když žáci informacím rozumějí, měli by je umět použít. Není to však samozřejmé …Typickými slovesy jsou </a:t>
            </a:r>
            <a:r>
              <a:rPr lang="cs-CZ" altLang="cs-CZ" sz="1500" b="1" dirty="0"/>
              <a:t>aplikovat, použít, demonstrovat, vypočítat, vytvořit, uzpůsobit, předvést, plánovat, předpovědět, předvést, použít</a:t>
            </a:r>
            <a:r>
              <a:rPr lang="cs-CZ" altLang="cs-CZ" sz="1500" dirty="0"/>
              <a:t> aj.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rozdělí živočichy na savce a ostatní. (Pozn.: Podle toho, jak je učeno. Mohlo by jít pouze o porozumění.)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při fotbalovém utkání dokáže plnit přidělenou funkci. (Přičemž nehodnotíme psychomotorické dovednosti, ale pouze kognitivní oblast- jak žák aplikuje získané kognitivní poznatky.) </a:t>
            </a:r>
          </a:p>
        </p:txBody>
      </p:sp>
    </p:spTree>
    <p:extLst>
      <p:ext uri="{BB962C8B-B14F-4D97-AF65-F5344CB8AC3E}">
        <p14:creationId xmlns:p14="http://schemas.microsoft.com/office/powerpoint/2010/main" val="408169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ANALÝZA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jde o schopnost rozložit problém na prvky a chápat jednotlivé prvky i jejich strukturu.  Akčními slovesy u analýzy mohou být např. </a:t>
            </a:r>
            <a:r>
              <a:rPr lang="cs-CZ" altLang="cs-CZ" sz="1800" b="1" dirty="0"/>
              <a:t>analyzovat, rozebrat, kategorizovat, roztřídit, porovnat, vyvodit, rozlišit, ilustrovat, oddělit</a:t>
            </a:r>
            <a:r>
              <a:rPr lang="cs-CZ" altLang="cs-CZ" sz="18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na základě učiva o savcích vyvodí rozdíly ve způsobu péče o mláďata u savců a jiných živočichů.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po shlédnutí krátké akce při fotbalovém utkání demonstruje za pomocí magnetů na magnetické tabuli funkce jednotlivých hráčů.</a:t>
            </a:r>
          </a:p>
        </p:txBody>
      </p:sp>
    </p:spTree>
    <p:extLst>
      <p:ext uri="{BB962C8B-B14F-4D97-AF65-F5344CB8AC3E}">
        <p14:creationId xmlns:p14="http://schemas.microsoft.com/office/powerpoint/2010/main" val="20088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SYNTÉZA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Syntéza znamená schopnost skládat prvky a části za účelem vytvoření „něčeho nového“. Typickými slovesy jsou </a:t>
            </a:r>
            <a:r>
              <a:rPr lang="cs-CZ" altLang="cs-CZ" sz="1500" b="1" dirty="0"/>
              <a:t>kategorizovat, klasifikovat, kombinovat, vytvořit, vyrobit, vysvětlit, formulovat, zorganizovat, sumarizovat, shrnout, napsat …</a:t>
            </a:r>
            <a:r>
              <a:rPr lang="cs-CZ" altLang="cs-CZ" sz="15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Žák napíše rozhovor představitele savce a představitele ptáka. V rozhovoru budou zmíněny alespoň 3 stížnosti savce na nespravedlivá omezení, kterým ve svém životě oproti ptákům musí čelit. (lze zařadit i do hodnocení)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Žák na magnetické tabuli demonstruje plán útoku na soupeřovu branku.</a:t>
            </a:r>
          </a:p>
        </p:txBody>
      </p:sp>
    </p:spTree>
    <p:extLst>
      <p:ext uri="{BB962C8B-B14F-4D97-AF65-F5344CB8AC3E}">
        <p14:creationId xmlns:p14="http://schemas.microsoft.com/office/powerpoint/2010/main" val="144017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7FE9D-A876-4ED6-88B6-D7449585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k testu v ZS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EAD1C-5835-4E22-899D-32ED08DA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Měřitelnost  vzdělávacích cílů.</a:t>
            </a:r>
          </a:p>
          <a:p>
            <a:r>
              <a:rPr lang="cs-CZ" dirty="0"/>
              <a:t>Vzdělávací cíle kognitivní, afektivní, psychomotorické.</a:t>
            </a:r>
          </a:p>
          <a:p>
            <a:r>
              <a:rPr lang="cs-CZ" dirty="0" err="1"/>
              <a:t>Bloomova</a:t>
            </a:r>
            <a:r>
              <a:rPr lang="cs-CZ" dirty="0"/>
              <a:t> taxonomie- nerevidovaná a její aplikace.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804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HODNOCENÍ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jde o schopnost posuzovat myšlenky, výtvory, názory, způsoby řešení apod. Typickými slovesy jsou </a:t>
            </a:r>
            <a:r>
              <a:rPr lang="cs-CZ" altLang="cs-CZ" sz="1800" b="1" dirty="0"/>
              <a:t>argumentovat, obhájit, ocenit, oponovat, kritizovat, srovnat, vyvrátit, vybrat, uvést klady a zápory, zdůvodnit, zhodnotit</a:t>
            </a:r>
            <a:r>
              <a:rPr lang="cs-CZ" altLang="cs-CZ" sz="1800" dirty="0"/>
              <a:t>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obhájí před ostatními „svého“ živočicha. (Kdybych si musel vybrat a stát se na 1 den nějakým živočichem, chtěl bych být … , protože 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rozebere, jak dobře plnil vybraný hráč ve fotbalovém utkání svou funkci.</a:t>
            </a:r>
          </a:p>
        </p:txBody>
      </p:sp>
    </p:spTree>
    <p:extLst>
      <p:ext uri="{BB962C8B-B14F-4D97-AF65-F5344CB8AC3E}">
        <p14:creationId xmlns:p14="http://schemas.microsoft.com/office/powerpoint/2010/main" val="34929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CC77C-9DEC-FD81-A04F-B9409A12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Úkol ve skupinách 30´a 30´oběd</a:t>
            </a:r>
            <a:br>
              <a:rPr lang="cs-CZ" dirty="0"/>
            </a:br>
            <a:r>
              <a:rPr lang="cs-CZ" dirty="0"/>
              <a:t>Příprava na hodinu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2F50BA-1A4B-7277-A054-B1D500D1E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Formulujte výukový/é cíl/cíle dosažitelný </a:t>
            </a:r>
            <a:r>
              <a:rPr lang="cs-CZ" b="1" dirty="0"/>
              <a:t>v jedné </a:t>
            </a:r>
            <a:r>
              <a:rPr lang="cs-CZ" dirty="0"/>
              <a:t>hodině prvouky patřící do OV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ČJS-3-3-03	uplatňuje elementární poznatky o sobě, o rodině a činnostech člověka, o lidské společnosti, soužití, zvycích a o práci lidí; na příkladech porovnává minulost a současnost</a:t>
            </a: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Načrtněte jednoduchý scénář hodiny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Buďte připraveni scénář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rezentovat ve fóru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505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D479D-1C32-60A0-3067-1ACE105CB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ve skupinách 20 min</a:t>
            </a:r>
            <a:br>
              <a:rPr lang="cs-CZ" dirty="0"/>
            </a:br>
            <a:r>
              <a:rPr lang="cs-CZ" sz="3600" dirty="0"/>
              <a:t>Projděte vaši přípravu znovu a reflektujte: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484F2C-4569-2D12-64FD-6B7C90757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 cíl/jsou cíle, který/é uvádíte konkrétní/měřitelné?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Je/jsou rozpracováním OV ČJS?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 jaký/é typ/y cílů se jedná (afektivní, kognitivní, psychomotorický;  pokud kognitivní, na jakou hladinu směřuje)?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Obsahuje příprava aktivitu, pomocí které zjistíte, zda a do jaké míry bylo cíle/cílů dosaženo u jednotlivých žáků? Jak získají žáci zpětnou vazbu o jimi dosaženém/dosažených cílech?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Jsou použité metody a postupy v souladu s cílem/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cílii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hodnocením/zpětnou vazbou?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Jakým způsobem jste lekci plánoval/a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jak tento postup hodnotíte?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086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82E08-E15D-EAFC-FEB8-F2F766B18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skupinové práce</a:t>
            </a:r>
          </a:p>
        </p:txBody>
      </p:sp>
    </p:spTree>
    <p:extLst>
      <p:ext uri="{BB962C8B-B14F-4D97-AF65-F5344CB8AC3E}">
        <p14:creationId xmlns:p14="http://schemas.microsoft.com/office/powerpoint/2010/main" val="1145115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err="1"/>
              <a:t>BT</a:t>
            </a:r>
            <a:r>
              <a:rPr lang="cs-CZ" dirty="0"/>
              <a:t> ve světě a u nás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 nejcitovanějších publikací vůbec. </a:t>
            </a:r>
          </a:p>
          <a:p>
            <a:r>
              <a:rPr lang="cs-CZ" dirty="0"/>
              <a:t>Více citována v aplikační rovině, než v teoretické či empirické. </a:t>
            </a:r>
          </a:p>
          <a:p>
            <a:r>
              <a:rPr lang="cs-CZ" dirty="0"/>
              <a:t>Mnoho pedagogů inspirovala k různému aplikačnímu rozpracování. </a:t>
            </a:r>
          </a:p>
          <a:p>
            <a:r>
              <a:rPr lang="cs-CZ" dirty="0"/>
              <a:t>Je tedy spíše praktickým nástrojem, ale k čemu?   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oddělení afektivních a psychomotorických cílů od kognitivních</a:t>
            </a:r>
          </a:p>
          <a:p>
            <a:r>
              <a:rPr lang="cs-CZ"/>
              <a:t>jednodimenziálnost  - soustředění </a:t>
            </a:r>
            <a:r>
              <a:rPr lang="cs-CZ" dirty="0"/>
              <a:t>pozornosti </a:t>
            </a:r>
            <a:r>
              <a:rPr lang="cs-CZ"/>
              <a:t>na kognitivní myšlenkové operace a nedostatečně rozpracována dimenze vzdělávacího obsahu </a:t>
            </a:r>
          </a:p>
          <a:p>
            <a:r>
              <a:rPr lang="cs-CZ"/>
              <a:t>behaviorální pojetí učení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 čemu může taxonomie cílů posloužit?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K tvorbě </a:t>
            </a:r>
            <a:r>
              <a:rPr lang="cs-CZ" dirty="0" err="1"/>
              <a:t>kurikulárních</a:t>
            </a:r>
            <a:r>
              <a:rPr lang="cs-CZ" dirty="0"/>
              <a:t> materiálů (</a:t>
            </a:r>
            <a:r>
              <a:rPr lang="cs-CZ" dirty="0" err="1"/>
              <a:t>RVP</a:t>
            </a:r>
            <a:r>
              <a:rPr lang="cs-CZ" dirty="0"/>
              <a:t>, </a:t>
            </a:r>
            <a:r>
              <a:rPr lang="cs-CZ" dirty="0" err="1"/>
              <a:t>ŠVP</a:t>
            </a:r>
            <a:r>
              <a:rPr lang="cs-CZ" dirty="0"/>
              <a:t>, učebnice X pracovní listy, procvičovací úlohy, domácí úkoly) a nástrojům pro hodnocení výsledků žáků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Jako nástroj pro uvažování o hodnocení výsledků vzdělávání (státní maturita X testy, písemky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 plánování cílů vzdělávacího obsahu a reálnou výuku.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kenovat0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00438" y="1357313"/>
            <a:ext cx="5643562" cy="5043487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bloku a návazného samostudia 1/3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Studenti definují vzdělávací cíl</a:t>
            </a:r>
          </a:p>
          <a:p>
            <a:r>
              <a:rPr lang="cs-CZ" dirty="0">
                <a:solidFill>
                  <a:schemeClr val="accent1"/>
                </a:solidFill>
              </a:rPr>
              <a:t>Studenti vysvětlí význam vzdělávacích cílů ve výuce</a:t>
            </a:r>
          </a:p>
          <a:p>
            <a:r>
              <a:rPr lang="cs-CZ" dirty="0"/>
              <a:t>Studenti vysvětlí </a:t>
            </a:r>
            <a:r>
              <a:rPr lang="cs-CZ" dirty="0" err="1"/>
              <a:t>Bloomovu</a:t>
            </a:r>
            <a:r>
              <a:rPr lang="cs-CZ" dirty="0"/>
              <a:t> taxonomii –nerevidovanou a její význam ve výuce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83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/>
              <a:t>Cíle bloku a návazného samostudia 2/3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Studenti rozliší cíle kognitivní, afektivní a psychomotorické cíle</a:t>
            </a:r>
          </a:p>
          <a:p>
            <a:r>
              <a:rPr lang="cs-CZ" dirty="0"/>
              <a:t>Studenti zařadí předložené cíle do příslušných hladin </a:t>
            </a:r>
            <a:r>
              <a:rPr lang="cs-CZ" dirty="0" err="1"/>
              <a:t>Bloomovy</a:t>
            </a:r>
            <a:r>
              <a:rPr lang="cs-CZ" dirty="0"/>
              <a:t> taxonomie</a:t>
            </a:r>
          </a:p>
          <a:p>
            <a:r>
              <a:rPr lang="cs-CZ" dirty="0"/>
              <a:t>Studenti dokáží k přidělenému tematickému celku formulovat cíle na jednotlivých hladinách </a:t>
            </a:r>
            <a:r>
              <a:rPr lang="cs-CZ" dirty="0" err="1"/>
              <a:t>Bloomovy</a:t>
            </a:r>
            <a:r>
              <a:rPr lang="cs-CZ" dirty="0"/>
              <a:t> taxonomie, formulovat cíle kognitivní, psychomotorické a afektivní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57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bloku a návazného samostudia 3/3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dirty="0"/>
              <a:t>Studenti dokáží formulovat konkrétní cíle pro svou vyučovací hodinu</a:t>
            </a:r>
          </a:p>
          <a:p>
            <a:r>
              <a:rPr lang="cs-CZ" dirty="0"/>
              <a:t>Studenti dokáží efektivně provázat výukové cíle s použitými metodami a hodnocením při přípravě na výuku</a:t>
            </a:r>
          </a:p>
        </p:txBody>
      </p:sp>
    </p:spTree>
    <p:extLst>
      <p:ext uri="{BB962C8B-B14F-4D97-AF65-F5344CB8AC3E}">
        <p14:creationId xmlns:p14="http://schemas.microsoft.com/office/powerpoint/2010/main" val="2751861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cíl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= vyjádření výsledku procesu učení, cílový stav, očekávaný výstup, účinek vzdělávání.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 by mohl vypadat vzdělávací cíl týkající se oběhové soustavy?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(syntaxe) výroku o obsahu vzdělávacího cíle 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5789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RVP ZV VO Člověk a jeho svět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Očekávaný výstup </a:t>
            </a:r>
          </a:p>
          <a:p>
            <a:pPr marL="0" indent="0">
              <a:buNone/>
            </a:pPr>
            <a:r>
              <a:rPr lang="cs-CZ" dirty="0"/>
              <a:t>2. období</a:t>
            </a:r>
          </a:p>
          <a:p>
            <a:r>
              <a:rPr lang="cs-CZ" dirty="0"/>
              <a:t>Žák využívá poznatků o lidském těle k vysvětlení  základních funkcí jednotlivých orgánových soustav a k podpoře vlastního zdravého způsobu života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Oběhová soustava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kognitivní?</a:t>
            </a:r>
          </a:p>
          <a:p>
            <a:r>
              <a:rPr lang="cs-CZ" dirty="0"/>
              <a:t>Cíl afektivní?</a:t>
            </a:r>
          </a:p>
          <a:p>
            <a:r>
              <a:rPr lang="cs-CZ" dirty="0"/>
              <a:t>Cíl psychomotorický?</a:t>
            </a:r>
          </a:p>
        </p:txBody>
      </p:sp>
    </p:spTree>
    <p:extLst>
      <p:ext uri="{BB962C8B-B14F-4D97-AF65-F5344CB8AC3E}">
        <p14:creationId xmlns:p14="http://schemas.microsoft.com/office/powerpoint/2010/main" val="904076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2906</TotalTime>
  <Words>1362</Words>
  <Application>Microsoft Office PowerPoint</Application>
  <PresentationFormat>Předvádění na obrazovce (4:3)</PresentationFormat>
  <Paragraphs>133</Paragraphs>
  <Slides>27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Motiv sady Office</vt:lpstr>
      <vt:lpstr>Výukové cíle 2</vt:lpstr>
      <vt:lpstr>Okruhy k testu v ZS</vt:lpstr>
      <vt:lpstr>Cíle bloku a návazného samostudia 1/3</vt:lpstr>
      <vt:lpstr>Cíle bloku a návazného samostudia 2/3</vt:lpstr>
      <vt:lpstr>Cíle bloku a návazného samostudia 3/3</vt:lpstr>
      <vt:lpstr>Vzdělávací cíl </vt:lpstr>
      <vt:lpstr>Struktura (syntaxe) výroku o obsahu vzdělávacího cíle </vt:lpstr>
      <vt:lpstr>RVP ZV VO Člověk a jeho svět </vt:lpstr>
      <vt:lpstr>Oběhová soustava</vt:lpstr>
      <vt:lpstr>Oběhová soustava- příklady cílů z jednotlivých oblastí:</vt:lpstr>
      <vt:lpstr>Bloomova taxonomie vzdělávacích cílů </vt:lpstr>
      <vt:lpstr>Nerevidovaná Bloomova taxonomie</vt:lpstr>
      <vt:lpstr>Taxonomie cílů v kognitivní oblasti  1956</vt:lpstr>
      <vt:lpstr>Bloomova taxonomie KOGNITIVNÍCH vzdělávacích cílů</vt:lpstr>
      <vt:lpstr>ZNALOST</vt:lpstr>
      <vt:lpstr>POROZUMĚNÍ</vt:lpstr>
      <vt:lpstr>APLIKACE</vt:lpstr>
      <vt:lpstr>ANALÝZA</vt:lpstr>
      <vt:lpstr>SYNTÉZA</vt:lpstr>
      <vt:lpstr>HODNOCENÍ</vt:lpstr>
      <vt:lpstr>Úkol ve skupinách 30´a 30´oběd Příprava na hodinu</vt:lpstr>
      <vt:lpstr>Práce ve skupinách 20 min Projděte vaši přípravu znovu a reflektujte:</vt:lpstr>
      <vt:lpstr>Prezentace skupinové práce</vt:lpstr>
      <vt:lpstr>Historie BT ve světě a u nás </vt:lpstr>
      <vt:lpstr>Kritika BT </vt:lpstr>
      <vt:lpstr>K čemu může taxonomie cílů posloužit?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taxonomie vzdělávacích cílů</dc:title>
  <dc:creator>uzivatel</dc:creator>
  <cp:lastModifiedBy>Jana Stará</cp:lastModifiedBy>
  <cp:revision>282</cp:revision>
  <cp:lastPrinted>2016-09-13T07:24:16Z</cp:lastPrinted>
  <dcterms:created xsi:type="dcterms:W3CDTF">2015-05-20T08:08:55Z</dcterms:created>
  <dcterms:modified xsi:type="dcterms:W3CDTF">2023-11-01T06:43:10Z</dcterms:modified>
</cp:coreProperties>
</file>