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90" r:id="rId5"/>
    <p:sldId id="260" r:id="rId6"/>
    <p:sldId id="262" r:id="rId7"/>
    <p:sldId id="264" r:id="rId8"/>
    <p:sldId id="267" r:id="rId9"/>
    <p:sldId id="269" r:id="rId10"/>
    <p:sldId id="270" r:id="rId11"/>
    <p:sldId id="272" r:id="rId12"/>
    <p:sldId id="273" r:id="rId13"/>
    <p:sldId id="274" r:id="rId14"/>
    <p:sldId id="296" r:id="rId15"/>
    <p:sldId id="300" r:id="rId16"/>
    <p:sldId id="292" r:id="rId17"/>
    <p:sldId id="301" r:id="rId18"/>
    <p:sldId id="288" r:id="rId19"/>
    <p:sldId id="293" r:id="rId20"/>
    <p:sldId id="294" r:id="rId21"/>
    <p:sldId id="289" r:id="rId22"/>
    <p:sldId id="277" r:id="rId23"/>
    <p:sldId id="298" r:id="rId2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84"/>
  </p:normalViewPr>
  <p:slideViewPr>
    <p:cSldViewPr snapToGrid="0" snapToObjects="1">
      <p:cViewPr varScale="1">
        <p:scale>
          <a:sx n="112" d="100"/>
          <a:sy n="112" d="100"/>
        </p:scale>
        <p:origin x="5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7F3394-E5F7-674E-9E09-23072839852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4749751-C3D2-3644-9C8F-FBBC578D37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16E7EA5E-2029-0E4E-BD8D-14D706F7777C}"/>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5" name="Zástupný symbol pro zápatí 4">
            <a:extLst>
              <a:ext uri="{FF2B5EF4-FFF2-40B4-BE49-F238E27FC236}">
                <a16:creationId xmlns:a16="http://schemas.microsoft.com/office/drawing/2014/main" id="{509699EA-04F5-CA4B-BC86-086408E3CE1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9872406-030F-9848-B9AA-FC30D59CDE37}"/>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3584857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BADA65-9B04-F540-9042-1AA1D4BC90B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7172EF4-67D7-9C42-94DC-BD0E3C0AA92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F2AEFE8-5085-1444-A7D6-586E53F41B01}"/>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5" name="Zástupný symbol pro zápatí 4">
            <a:extLst>
              <a:ext uri="{FF2B5EF4-FFF2-40B4-BE49-F238E27FC236}">
                <a16:creationId xmlns:a16="http://schemas.microsoft.com/office/drawing/2014/main" id="{1417FC45-01AF-274E-95A0-AE8F331FBB8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FC21EF1-2DC9-AD47-B5D5-D2EE871394E2}"/>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4026513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9C66599-6887-A049-9686-1AA71F7F38F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CD9104D2-C0FE-514F-B7AA-72F17A49A476}"/>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C7E2CA2-CB23-EC49-9F46-092031738546}"/>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5" name="Zástupný symbol pro zápatí 4">
            <a:extLst>
              <a:ext uri="{FF2B5EF4-FFF2-40B4-BE49-F238E27FC236}">
                <a16:creationId xmlns:a16="http://schemas.microsoft.com/office/drawing/2014/main" id="{4131F094-BDED-2846-BF7F-FA74856474E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8B6D30C-E23F-1D45-825A-455C536D6430}"/>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2032289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5C0F5C-AE0D-7D47-82CA-C2DAC3EB29F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A6176B7-CEB8-1543-AF23-D7E4C68F1B1C}"/>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985107B-DEAA-1D41-8664-4068BDC6D1AA}"/>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5" name="Zástupný symbol pro zápatí 4">
            <a:extLst>
              <a:ext uri="{FF2B5EF4-FFF2-40B4-BE49-F238E27FC236}">
                <a16:creationId xmlns:a16="http://schemas.microsoft.com/office/drawing/2014/main" id="{4EE9E07B-CF5D-6F4D-8BE6-BAE2438FA3A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8AD1D94-EB40-1B4A-99BB-6E670E9E8D7D}"/>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758754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E2F900-3972-EF4F-99A2-F2B415512651}"/>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41549923-CF1A-4A4C-BFFD-0CD1B5DC6F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02FC2932-BFD2-7346-939B-C28C6D642C4B}"/>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5" name="Zástupný symbol pro zápatí 4">
            <a:extLst>
              <a:ext uri="{FF2B5EF4-FFF2-40B4-BE49-F238E27FC236}">
                <a16:creationId xmlns:a16="http://schemas.microsoft.com/office/drawing/2014/main" id="{2B47FA1E-1FCA-A947-9213-343261C9205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CC5913D-8104-5B42-A82C-00942CD7278E}"/>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2819541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7FEE77-715A-0843-A81B-D5948EA8509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4707213-6B1B-DD4B-A10F-59D25D18588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7459B016-E13D-5F40-BB8D-6B794C1589B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0446133-4CBC-CE45-B698-FAB8DA21A42F}"/>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6" name="Zástupný symbol pro zápatí 5">
            <a:extLst>
              <a:ext uri="{FF2B5EF4-FFF2-40B4-BE49-F238E27FC236}">
                <a16:creationId xmlns:a16="http://schemas.microsoft.com/office/drawing/2014/main" id="{BA33BE5B-5B85-4349-9500-05DF245303B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929270F-53D5-4D45-812A-290DEC9CAF5A}"/>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1364523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772151-8969-6F40-B31F-DE9F0A6E699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86577BA5-08E9-E744-8BAA-64DA460317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D71B346-18F9-0042-BF87-D5162761FDD7}"/>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9B9DE86-DCC5-164F-826B-05BA155959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122559D5-620E-474E-A636-762E338A2DE5}"/>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4C74F36C-5D61-7348-B981-C672525C6E32}"/>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8" name="Zástupný symbol pro zápatí 7">
            <a:extLst>
              <a:ext uri="{FF2B5EF4-FFF2-40B4-BE49-F238E27FC236}">
                <a16:creationId xmlns:a16="http://schemas.microsoft.com/office/drawing/2014/main" id="{38918FB5-E785-334C-95FB-C4C1DD19CB2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17A909A-02C1-B14D-AA26-0B7575982AF6}"/>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1253218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39EF6B-A65C-714E-B345-3C10D862AFD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BEB5AB7-6532-4F4F-9CC5-B860972CD546}"/>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4" name="Zástupný symbol pro zápatí 3">
            <a:extLst>
              <a:ext uri="{FF2B5EF4-FFF2-40B4-BE49-F238E27FC236}">
                <a16:creationId xmlns:a16="http://schemas.microsoft.com/office/drawing/2014/main" id="{372BDB53-286E-614F-B043-9123AE4283E4}"/>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BFEE6D4D-8319-A248-A109-B1CF8DA7FD57}"/>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1780104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4A4C2D0-3B14-AE40-AA9C-2BD5C6718184}"/>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3" name="Zástupný symbol pro zápatí 2">
            <a:extLst>
              <a:ext uri="{FF2B5EF4-FFF2-40B4-BE49-F238E27FC236}">
                <a16:creationId xmlns:a16="http://schemas.microsoft.com/office/drawing/2014/main" id="{2762939A-523D-044B-A8C6-C1ACC083B36F}"/>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DEF80ED-8B8E-6240-AA06-B7BFB4C1915E}"/>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299351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B60261-654E-0E4C-B6EC-74BDBD25371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A68D9E0-FFCD-DA48-9D1E-BBE51BCCB5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C20E6844-4927-6B4B-83B7-D3B32BF654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FEBEEC8-2107-D240-A436-CC32774374A9}"/>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6" name="Zástupný symbol pro zápatí 5">
            <a:extLst>
              <a:ext uri="{FF2B5EF4-FFF2-40B4-BE49-F238E27FC236}">
                <a16:creationId xmlns:a16="http://schemas.microsoft.com/office/drawing/2014/main" id="{1F1CC0A2-89D7-D147-8C00-198EA4025C8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7A7D667-8CBC-E44E-AE2A-37F8B98B6C54}"/>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354149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D33C81-FFBF-9742-AB3B-64F5E8E78DB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828D6F0-F498-2840-A7D5-53BEC763C0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A7920130-E4A1-9943-AF75-C3CAA59F29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C307243-5B3B-F448-BBCD-5FD00274532D}"/>
              </a:ext>
            </a:extLst>
          </p:cNvPr>
          <p:cNvSpPr>
            <a:spLocks noGrp="1"/>
          </p:cNvSpPr>
          <p:nvPr>
            <p:ph type="dt" sz="half" idx="10"/>
          </p:nvPr>
        </p:nvSpPr>
        <p:spPr/>
        <p:txBody>
          <a:bodyPr/>
          <a:lstStyle/>
          <a:p>
            <a:fld id="{AF89D65D-6F04-9A49-A859-53AEB5DDBB66}" type="datetimeFigureOut">
              <a:rPr lang="cs-CZ" smtClean="0"/>
              <a:t>02.12.2021</a:t>
            </a:fld>
            <a:endParaRPr lang="cs-CZ"/>
          </a:p>
        </p:txBody>
      </p:sp>
      <p:sp>
        <p:nvSpPr>
          <p:cNvPr id="6" name="Zástupný symbol pro zápatí 5">
            <a:extLst>
              <a:ext uri="{FF2B5EF4-FFF2-40B4-BE49-F238E27FC236}">
                <a16:creationId xmlns:a16="http://schemas.microsoft.com/office/drawing/2014/main" id="{B3D6B58D-585A-6840-B045-961D3BDCD2A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7844B06-336F-FC46-BAD7-5D7556EF006A}"/>
              </a:ext>
            </a:extLst>
          </p:cNvPr>
          <p:cNvSpPr>
            <a:spLocks noGrp="1"/>
          </p:cNvSpPr>
          <p:nvPr>
            <p:ph type="sldNum" sz="quarter" idx="12"/>
          </p:nvPr>
        </p:nvSpPr>
        <p:spPr/>
        <p:txBody>
          <a:bodyPr/>
          <a:lstStyle/>
          <a:p>
            <a:fld id="{48C2E1E0-282D-644C-BA28-075258EA2061}" type="slidenum">
              <a:rPr lang="cs-CZ" smtClean="0"/>
              <a:t>‹#›</a:t>
            </a:fld>
            <a:endParaRPr lang="cs-CZ"/>
          </a:p>
        </p:txBody>
      </p:sp>
    </p:spTree>
    <p:extLst>
      <p:ext uri="{BB962C8B-B14F-4D97-AF65-F5344CB8AC3E}">
        <p14:creationId xmlns:p14="http://schemas.microsoft.com/office/powerpoint/2010/main" val="231924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5319735-D61B-D94D-93AC-89A3298410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944F1521-4B54-D844-8B1E-0E1E4CD75A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4D6BC46-2975-9142-932F-1B6689FE9A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9D65D-6F04-9A49-A859-53AEB5DDBB66}" type="datetimeFigureOut">
              <a:rPr lang="cs-CZ" smtClean="0"/>
              <a:t>02.12.2021</a:t>
            </a:fld>
            <a:endParaRPr lang="cs-CZ"/>
          </a:p>
        </p:txBody>
      </p:sp>
      <p:sp>
        <p:nvSpPr>
          <p:cNvPr id="5" name="Zástupný symbol pro zápatí 4">
            <a:extLst>
              <a:ext uri="{FF2B5EF4-FFF2-40B4-BE49-F238E27FC236}">
                <a16:creationId xmlns:a16="http://schemas.microsoft.com/office/drawing/2014/main" id="{7ABF18A1-34C1-324C-AFE3-27470EA7F9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2E23275F-6CBC-B34C-AEB1-9FF1084EF0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2E1E0-282D-644C-BA28-075258EA2061}" type="slidenum">
              <a:rPr lang="cs-CZ" smtClean="0"/>
              <a:t>‹#›</a:t>
            </a:fld>
            <a:endParaRPr lang="cs-CZ"/>
          </a:p>
        </p:txBody>
      </p:sp>
    </p:spTree>
    <p:extLst>
      <p:ext uri="{BB962C8B-B14F-4D97-AF65-F5344CB8AC3E}">
        <p14:creationId xmlns:p14="http://schemas.microsoft.com/office/powerpoint/2010/main" val="3789782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dpis 1"/>
          <p:cNvSpPr>
            <a:spLocks noGrp="1"/>
          </p:cNvSpPr>
          <p:nvPr>
            <p:ph type="ctrTitle"/>
          </p:nvPr>
        </p:nvSpPr>
        <p:spPr>
          <a:xfrm>
            <a:off x="5354955" y="552182"/>
            <a:ext cx="5998840" cy="3343135"/>
          </a:xfrm>
          <a:noFill/>
        </p:spPr>
        <p:txBody>
          <a:bodyPr>
            <a:normAutofit/>
          </a:bodyPr>
          <a:lstStyle/>
          <a:p>
            <a:pPr algn="l"/>
            <a:r>
              <a:rPr lang="cs-CZ" sz="4400">
                <a:latin typeface="Times New Roman" panose="02020603050405020304" pitchFamily="18" charset="0"/>
                <a:cs typeface="Times New Roman" panose="02020603050405020304" pitchFamily="18" charset="0"/>
              </a:rPr>
              <a:t>„Skákat výše než ostatní“: </a:t>
            </a:r>
            <a:br>
              <a:rPr lang="cs-CZ" sz="4400">
                <a:latin typeface="Times New Roman" panose="02020603050405020304" pitchFamily="18" charset="0"/>
                <a:cs typeface="Times New Roman" panose="02020603050405020304" pitchFamily="18" charset="0"/>
              </a:rPr>
            </a:br>
            <a:r>
              <a:rPr lang="cs-CZ" sz="4400">
                <a:latin typeface="Times New Roman" panose="02020603050405020304" pitchFamily="18" charset="0"/>
                <a:cs typeface="Times New Roman" panose="02020603050405020304" pitchFamily="18" charset="0"/>
              </a:rPr>
              <a:t>Post-osvícenecký obrat k náboženské antropotechnice</a:t>
            </a:r>
          </a:p>
        </p:txBody>
      </p:sp>
      <p:sp>
        <p:nvSpPr>
          <p:cNvPr id="3" name="Podnadpis 2"/>
          <p:cNvSpPr>
            <a:spLocks noGrp="1"/>
          </p:cNvSpPr>
          <p:nvPr>
            <p:ph type="subTitle" idx="1"/>
          </p:nvPr>
        </p:nvSpPr>
        <p:spPr>
          <a:xfrm>
            <a:off x="5354955" y="4067032"/>
            <a:ext cx="5998840" cy="2067068"/>
          </a:xfrm>
          <a:noFill/>
        </p:spPr>
        <p:txBody>
          <a:bodyPr>
            <a:normAutofit/>
          </a:bodyPr>
          <a:lstStyle/>
          <a:p>
            <a:pPr algn="l"/>
            <a:r>
              <a:rPr lang="cs-CZ" dirty="0">
                <a:latin typeface="Times New Roman" panose="02020603050405020304" pitchFamily="18" charset="0"/>
                <a:cs typeface="Times New Roman" panose="02020603050405020304" pitchFamily="18" charset="0"/>
              </a:rPr>
              <a:t>Moderní filosofie náboženství</a:t>
            </a:r>
            <a:r>
              <a:rPr lang="cs-CZ">
                <a:latin typeface="Times New Roman" panose="02020603050405020304" pitchFamily="18" charset="0"/>
                <a:cs typeface="Times New Roman" panose="02020603050405020304" pitchFamily="18" charset="0"/>
              </a:rPr>
              <a:t>, 2021</a:t>
            </a:r>
          </a:p>
        </p:txBody>
      </p:sp>
      <p:pic>
        <p:nvPicPr>
          <p:cNvPr id="5" name="Obrázek 4" descr="Obsah obrázku text, kniha&#10;&#10;Popis byl vytvořen automaticky">
            <a:extLst>
              <a:ext uri="{FF2B5EF4-FFF2-40B4-BE49-F238E27FC236}">
                <a16:creationId xmlns:a16="http://schemas.microsoft.com/office/drawing/2014/main" id="{E7C1F9F4-3E59-4E4E-815B-A8766A34B6E5}"/>
              </a:ext>
            </a:extLst>
          </p:cNvPr>
          <p:cNvPicPr>
            <a:picLocks noChangeAspect="1"/>
          </p:cNvPicPr>
          <p:nvPr/>
        </p:nvPicPr>
        <p:blipFill rotWithShape="1">
          <a:blip r:embed="rId2"/>
          <a:srcRect r="945"/>
          <a:stretch/>
        </p:blipFill>
        <p:spPr>
          <a:xfrm>
            <a:off x="20" y="10"/>
            <a:ext cx="4992985" cy="6857990"/>
          </a:xfrm>
          <a:prstGeom prst="rect">
            <a:avLst/>
          </a:prstGeom>
        </p:spPr>
      </p:pic>
      <p:sp>
        <p:nvSpPr>
          <p:cNvPr id="6" name="TextovéPole 5">
            <a:extLst>
              <a:ext uri="{FF2B5EF4-FFF2-40B4-BE49-F238E27FC236}">
                <a16:creationId xmlns:a16="http://schemas.microsoft.com/office/drawing/2014/main" id="{CEA568E1-C48C-9740-A2A7-36321084C1CE}"/>
              </a:ext>
            </a:extLst>
          </p:cNvPr>
          <p:cNvSpPr txBox="1"/>
          <p:nvPr/>
        </p:nvSpPr>
        <p:spPr>
          <a:xfrm>
            <a:off x="9932670" y="4297680"/>
            <a:ext cx="184731" cy="369332"/>
          </a:xfrm>
          <a:prstGeom prst="rect">
            <a:avLst/>
          </a:prstGeom>
          <a:noFill/>
        </p:spPr>
        <p:txBody>
          <a:bodyPr wrap="none" rtlCol="0">
            <a:spAutoFit/>
          </a:bodyPr>
          <a:lstStyle/>
          <a:p>
            <a:endParaRPr lang="cs-CZ" dirty="0"/>
          </a:p>
        </p:txBody>
      </p:sp>
    </p:spTree>
    <p:extLst>
      <p:ext uri="{BB962C8B-B14F-4D97-AF65-F5344CB8AC3E}">
        <p14:creationId xmlns:p14="http://schemas.microsoft.com/office/powerpoint/2010/main" val="1246064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Kritik přítomnosti</a:t>
            </a: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„Jedinci se nehrouží odvráceni od ostatních do niternosti ani svorně upnuti k nějaké ideji ze sebe nevystupují, ale každý se obrací proti každému v zatěžující a </a:t>
            </a:r>
            <a:r>
              <a:rPr lang="cs-CZ" b="1" dirty="0">
                <a:latin typeface="Times New Roman" panose="02020603050405020304" pitchFamily="18" charset="0"/>
                <a:cs typeface="Times New Roman" panose="02020603050405020304" pitchFamily="18" charset="0"/>
              </a:rPr>
              <a:t>těžkomyslné dotěrné nivelizující vzájemnosti.“ </a:t>
            </a:r>
            <a:r>
              <a:rPr lang="cs-CZ" dirty="0">
                <a:latin typeface="Times New Roman" panose="02020603050405020304" pitchFamily="18" charset="0"/>
                <a:cs typeface="Times New Roman" panose="02020603050405020304" pitchFamily="18" charset="0"/>
              </a:rPr>
              <a:t>S. Kierkegaard, </a:t>
            </a:r>
            <a:r>
              <a:rPr lang="cs-CZ" i="1" dirty="0">
                <a:latin typeface="Times New Roman" panose="02020603050405020304" pitchFamily="18" charset="0"/>
                <a:cs typeface="Times New Roman" panose="02020603050405020304" pitchFamily="18" charset="0"/>
              </a:rPr>
              <a:t>Současnost</a:t>
            </a:r>
            <a:r>
              <a:rPr lang="cs-CZ" dirty="0">
                <a:latin typeface="Times New Roman" panose="02020603050405020304" pitchFamily="18" charset="0"/>
                <a:cs typeface="Times New Roman" panose="02020603050405020304" pitchFamily="18" charset="0"/>
              </a:rPr>
              <a:t>, str. 8.</a:t>
            </a:r>
          </a:p>
          <a:p>
            <a:pPr marL="0" indent="0" algn="just">
              <a:buNone/>
            </a:pPr>
            <a:r>
              <a:rPr lang="cs-CZ" dirty="0">
                <a:latin typeface="Times New Roman" panose="02020603050405020304" pitchFamily="18" charset="0"/>
                <a:cs typeface="Times New Roman" panose="02020603050405020304" pitchFamily="18" charset="0"/>
              </a:rPr>
              <a:t>Kierkegaardův jedinec je </a:t>
            </a:r>
            <a:r>
              <a:rPr lang="cs-CZ" b="1" dirty="0">
                <a:latin typeface="Times New Roman" panose="02020603050405020304" pitchFamily="18" charset="0"/>
                <a:cs typeface="Times New Roman" panose="02020603050405020304" pitchFamily="18" charset="0"/>
              </a:rPr>
              <a:t>korektivem vůči sociálně-demokratickému lidstvu</a:t>
            </a:r>
            <a:r>
              <a:rPr lang="cs-CZ" dirty="0">
                <a:latin typeface="Times New Roman" panose="02020603050405020304" pitchFamily="18" charset="0"/>
                <a:cs typeface="Times New Roman" panose="02020603050405020304" pitchFamily="18" charset="0"/>
              </a:rPr>
              <a:t> a liberálně vzdělanému křesťanskému světu. Karl Löwith, </a:t>
            </a:r>
            <a:r>
              <a:rPr lang="cs-CZ" i="1" dirty="0">
                <a:latin typeface="Times New Roman" panose="02020603050405020304" pitchFamily="18" charset="0"/>
                <a:cs typeface="Times New Roman" panose="02020603050405020304" pitchFamily="18" charset="0"/>
              </a:rPr>
              <a:t>Von Hegel </a:t>
            </a:r>
            <a:r>
              <a:rPr lang="cs-CZ" i="1" dirty="0" err="1">
                <a:latin typeface="Times New Roman" panose="02020603050405020304" pitchFamily="18" charset="0"/>
                <a:cs typeface="Times New Roman" panose="02020603050405020304" pitchFamily="18" charset="0"/>
              </a:rPr>
              <a:t>zu</a:t>
            </a:r>
            <a:r>
              <a:rPr lang="cs-CZ" i="1" dirty="0">
                <a:latin typeface="Times New Roman" panose="02020603050405020304" pitchFamily="18" charset="0"/>
                <a:cs typeface="Times New Roman" panose="02020603050405020304" pitchFamily="18" charset="0"/>
              </a:rPr>
              <a:t> Nietzsche. Der </a:t>
            </a:r>
            <a:r>
              <a:rPr lang="cs-CZ" i="1" dirty="0" err="1">
                <a:latin typeface="Times New Roman" panose="02020603050405020304" pitchFamily="18" charset="0"/>
                <a:cs typeface="Times New Roman" panose="02020603050405020304" pitchFamily="18" charset="0"/>
              </a:rPr>
              <a:t>revolutionäre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Bruch</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im</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Denken</a:t>
            </a:r>
            <a:r>
              <a:rPr lang="cs-CZ" i="1" dirty="0">
                <a:latin typeface="Times New Roman" panose="02020603050405020304" pitchFamily="18" charset="0"/>
                <a:cs typeface="Times New Roman" panose="02020603050405020304" pitchFamily="18" charset="0"/>
              </a:rPr>
              <a:t> des </a:t>
            </a:r>
            <a:r>
              <a:rPr lang="cs-CZ" i="1" dirty="0" err="1">
                <a:latin typeface="Times New Roman" panose="02020603050405020304" pitchFamily="18" charset="0"/>
                <a:cs typeface="Times New Roman" panose="02020603050405020304" pitchFamily="18" charset="0"/>
              </a:rPr>
              <a:t>neunzehnten</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Jahrhunderts</a:t>
            </a:r>
            <a:r>
              <a:rPr lang="cs-CZ" dirty="0">
                <a:latin typeface="Times New Roman" panose="02020603050405020304" pitchFamily="18" charset="0"/>
                <a:cs typeface="Times New Roman" panose="02020603050405020304" pitchFamily="18" charset="0"/>
              </a:rPr>
              <a:t>, Hamburg 1995, str. 342.</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795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836679" y="723898"/>
            <a:ext cx="6002110" cy="1495425"/>
          </a:xfrm>
        </p:spPr>
        <p:txBody>
          <a:bodyPr vert="horz" lIns="91440" tIns="45720" rIns="91440" bIns="45720" rtlCol="0" anchor="ctr">
            <a:normAutofit/>
          </a:bodyPr>
          <a:lstStyle/>
          <a:p>
            <a:r>
              <a:rPr lang="en-US" sz="4000" dirty="0" err="1">
                <a:latin typeface="Times New Roman" panose="02020603050405020304" pitchFamily="18" charset="0"/>
                <a:cs typeface="Times New Roman" panose="02020603050405020304" pitchFamily="18" charset="0"/>
              </a:rPr>
              <a:t>Tři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stádia</a:t>
            </a:r>
            <a:r>
              <a:rPr lang="en-US" sz="4000" dirty="0">
                <a:latin typeface="Times New Roman" panose="02020603050405020304" pitchFamily="18" charset="0"/>
                <a:cs typeface="Times New Roman" panose="02020603050405020304" pitchFamily="18" charset="0"/>
              </a:rPr>
              <a:t> existence: </a:t>
            </a:r>
            <a:r>
              <a:rPr lang="en-US" sz="4000" dirty="0" err="1">
                <a:latin typeface="Times New Roman" panose="02020603050405020304" pitchFamily="18" charset="0"/>
                <a:cs typeface="Times New Roman" panose="02020603050405020304" pitchFamily="18" charset="0"/>
              </a:rPr>
              <a:t>Stádium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estetické</a:t>
            </a:r>
            <a:endParaRPr lang="en-US" sz="4000" dirty="0">
              <a:latin typeface="Times New Roman" panose="02020603050405020304" pitchFamily="18" charset="0"/>
              <a:cs typeface="Times New Roman" panose="02020603050405020304" pitchFamily="18" charset="0"/>
            </a:endParaRPr>
          </a:p>
        </p:txBody>
      </p:sp>
      <p:sp>
        <p:nvSpPr>
          <p:cNvPr id="4" name="Zástupný symbol pro obsah 3"/>
          <p:cNvSpPr>
            <a:spLocks noGrp="1"/>
          </p:cNvSpPr>
          <p:nvPr>
            <p:ph sz="half" idx="2"/>
          </p:nvPr>
        </p:nvSpPr>
        <p:spPr>
          <a:xfrm>
            <a:off x="836680" y="2405067"/>
            <a:ext cx="6002110" cy="3729034"/>
          </a:xfrm>
        </p:spPr>
        <p:txBody>
          <a:bodyPr vert="horz" lIns="91440" tIns="45720" rIns="91440" bIns="45720" rtlCol="0">
            <a:normAutofit/>
          </a:bodyPr>
          <a:lstStyle/>
          <a:p>
            <a:pPr marL="0" indent="0">
              <a:buNone/>
            </a:pPr>
            <a:r>
              <a:rPr lang="en-US" dirty="0" err="1">
                <a:latin typeface="Times New Roman" panose="02020603050405020304" pitchFamily="18" charset="0"/>
                <a:cs typeface="Times New Roman" panose="02020603050405020304" pitchFamily="18" charset="0"/>
              </a:rPr>
              <a:t>Člověk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estetická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či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bezprostřední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druhé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uchvacovat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svou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krásou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inteligencí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sexualitou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či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obecně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svou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silou</a:t>
            </a: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Kierkegaard Dona Juana </a:t>
            </a:r>
            <a:r>
              <a:rPr lang="en-US" dirty="0" err="1">
                <a:latin typeface="Times New Roman" panose="02020603050405020304" pitchFamily="18" charset="0"/>
                <a:cs typeface="Times New Roman" panose="02020603050405020304" pitchFamily="18" charset="0"/>
              </a:rPr>
              <a:t>vykresluje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následovně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nebyl</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příliš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slabý</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na</a:t>
            </a:r>
            <a:r>
              <a:rPr lang="en-US" b="1" dirty="0">
                <a:latin typeface="Times New Roman" panose="02020603050405020304" pitchFamily="18" charset="0"/>
                <a:cs typeface="Times New Roman" panose="02020603050405020304" pitchFamily="18" charset="0"/>
              </a:rPr>
              <a:t> to, aby </a:t>
            </a:r>
            <a:r>
              <a:rPr lang="en-US" b="1" dirty="0" err="1">
                <a:latin typeface="Times New Roman" panose="02020603050405020304" pitchFamily="18" charset="0"/>
                <a:cs typeface="Times New Roman" panose="02020603050405020304" pitchFamily="18" charset="0"/>
              </a:rPr>
              <a:t>byl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schopen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snést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skutečnost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naopak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byl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příliš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silný</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tato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síla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byla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jeho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nemocí</a:t>
            </a:r>
            <a:r>
              <a:rPr lang="en-US" dirty="0">
                <a:latin typeface="Times New Roman" panose="02020603050405020304" pitchFamily="18" charset="0"/>
                <a:cs typeface="Times New Roman" panose="02020603050405020304" pitchFamily="18" charset="0"/>
              </a:rPr>
              <a:t>.“ </a:t>
            </a:r>
          </a:p>
        </p:txBody>
      </p:sp>
      <p:pic>
        <p:nvPicPr>
          <p:cNvPr id="5" name="Zástupný symbol pro obsah 4"/>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r="29141" b="-1"/>
          <a:stretch/>
        </p:blipFill>
        <p:spPr>
          <a:xfrm>
            <a:off x="7199440" y="10"/>
            <a:ext cx="4992560" cy="6857990"/>
          </a:xfrm>
          <a:prstGeom prst="rect">
            <a:avLst/>
          </a:prstGeom>
          <a:effectLst/>
        </p:spPr>
      </p:pic>
    </p:spTree>
    <p:extLst>
      <p:ext uri="{BB962C8B-B14F-4D97-AF65-F5344CB8AC3E}">
        <p14:creationId xmlns:p14="http://schemas.microsoft.com/office/powerpoint/2010/main" val="2385363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Druhé stádium: počestný občan</a:t>
            </a:r>
          </a:p>
        </p:txBody>
      </p:sp>
      <p:sp>
        <p:nvSpPr>
          <p:cNvPr id="4" name="Zástupný symbol pro obsah 3"/>
          <p:cNvSpPr>
            <a:spLocks noGrp="1"/>
          </p:cNvSpPr>
          <p:nvPr>
            <p:ph sz="half" idx="2"/>
          </p:nvPr>
        </p:nvSpPr>
        <p:spPr/>
        <p:txBody>
          <a:bodyPr>
            <a:normAutofit fontScale="77500" lnSpcReduction="20000"/>
          </a:bodyPr>
          <a:lstStyle/>
          <a:p>
            <a:pPr marL="0" indent="0" algn="just">
              <a:buNone/>
            </a:pPr>
            <a:r>
              <a:rPr lang="cs-CZ" dirty="0">
                <a:latin typeface="Times New Roman" panose="02020603050405020304" pitchFamily="18" charset="0"/>
                <a:cs typeface="Times New Roman" panose="02020603050405020304" pitchFamily="18" charset="0"/>
              </a:rPr>
              <a:t>Do tzv. etického stádia spadají ti, kdo zdůrazňují to, co je obecné, což může být </a:t>
            </a:r>
            <a:r>
              <a:rPr lang="cs-CZ" b="1" dirty="0">
                <a:latin typeface="Times New Roman" panose="02020603050405020304" pitchFamily="18" charset="0"/>
                <a:cs typeface="Times New Roman" panose="02020603050405020304" pitchFamily="18" charset="0"/>
              </a:rPr>
              <a:t>kategorický imperativ</a:t>
            </a:r>
            <a:r>
              <a:rPr lang="cs-CZ" dirty="0">
                <a:latin typeface="Times New Roman" panose="02020603050405020304" pitchFamily="18" charset="0"/>
                <a:cs typeface="Times New Roman" panose="02020603050405020304" pitchFamily="18" charset="0"/>
              </a:rPr>
              <a:t>, ale rovněž </a:t>
            </a:r>
            <a:r>
              <a:rPr lang="cs-CZ" b="1" dirty="0">
                <a:latin typeface="Times New Roman" panose="02020603050405020304" pitchFamily="18" charset="0"/>
                <a:cs typeface="Times New Roman" panose="02020603050405020304" pitchFamily="18" charset="0"/>
              </a:rPr>
              <a:t>moderní stát</a:t>
            </a:r>
            <a:r>
              <a:rPr lang="cs-CZ" dirty="0">
                <a:latin typeface="Times New Roman" panose="02020603050405020304" pitchFamily="18" charset="0"/>
                <a:cs typeface="Times New Roman" panose="02020603050405020304" pitchFamily="18" charset="0"/>
              </a:rPr>
              <a:t> jako to, co člověka překračuje, ale zároveň je to něco, co je v lidské moci a co má jeho racionální strukturu: právní stát tak spočívá na legislativě, k níž se dospívá racionální, lidskou cestou. </a:t>
            </a:r>
          </a:p>
          <a:p>
            <a:pPr marL="0" indent="0" algn="just">
              <a:buNone/>
            </a:pPr>
            <a:r>
              <a:rPr lang="cs-CZ" dirty="0">
                <a:latin typeface="Times New Roman" panose="02020603050405020304" pitchFamily="18" charset="0"/>
                <a:cs typeface="Times New Roman" panose="02020603050405020304" pitchFamily="18" charset="0"/>
              </a:rPr>
              <a:t>Symbolem etického stádia je </a:t>
            </a:r>
            <a:r>
              <a:rPr lang="cs-CZ" b="1" dirty="0">
                <a:latin typeface="Times New Roman" panose="02020603050405020304" pitchFamily="18" charset="0"/>
                <a:cs typeface="Times New Roman" panose="02020603050405020304" pitchFamily="18" charset="0"/>
              </a:rPr>
              <a:t>manželství</a:t>
            </a:r>
            <a:r>
              <a:rPr lang="cs-CZ" dirty="0">
                <a:latin typeface="Times New Roman" panose="02020603050405020304" pitchFamily="18" charset="0"/>
                <a:cs typeface="Times New Roman" panose="02020603050405020304" pitchFamily="18" charset="0"/>
              </a:rPr>
              <a:t>. Člověk zde dostává pod kontrolu své pudy a směřuje je racionálním a plodným směrem. Pro Kierkegaarda ztělesňovala toto stádium Hegelova filosofie se svým důrazem na povinnosti vůči světu – tj. máme povinnosti vůči druhým, které jsou nepřekročitelné, proto např. Hegel odmítá oběť Izáka.</a:t>
            </a:r>
          </a:p>
        </p:txBody>
      </p:sp>
      <p:pic>
        <p:nvPicPr>
          <p:cNvPr id="6" name="Zástupný symbol pro obsah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23999" y="1825625"/>
            <a:ext cx="3934691" cy="4318485"/>
          </a:xfrm>
        </p:spPr>
      </p:pic>
    </p:spTree>
    <p:extLst>
      <p:ext uri="{BB962C8B-B14F-4D97-AF65-F5344CB8AC3E}">
        <p14:creationId xmlns:p14="http://schemas.microsoft.com/office/powerpoint/2010/main" val="326029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Nejvyšší stádium: stádium náboženské</a:t>
            </a:r>
          </a:p>
        </p:txBody>
      </p:sp>
      <p:sp>
        <p:nvSpPr>
          <p:cNvPr id="4" name="Zástupný symbol pro obsah 3"/>
          <p:cNvSpPr>
            <a:spLocks noGrp="1"/>
          </p:cNvSpPr>
          <p:nvPr>
            <p:ph sz="half" idx="2"/>
          </p:nvPr>
        </p:nvSpPr>
        <p:spPr>
          <a:xfrm>
            <a:off x="5835317" y="1780631"/>
            <a:ext cx="5181600" cy="4351338"/>
          </a:xfrm>
        </p:spPr>
        <p:txBody>
          <a:bodyPr>
            <a:normAutofit fontScale="85000" lnSpcReduction="10000"/>
          </a:bodyPr>
          <a:lstStyle/>
          <a:p>
            <a:pPr marL="0" indent="0" algn="just">
              <a:buNone/>
            </a:pPr>
            <a:r>
              <a:rPr lang="cs-CZ" dirty="0">
                <a:latin typeface="Times New Roman" panose="02020603050405020304" pitchFamily="18" charset="0"/>
                <a:cs typeface="Times New Roman" panose="02020603050405020304" pitchFamily="18" charset="0"/>
              </a:rPr>
              <a:t>„Bůh vyzkoušel Abraháma. Pravil mu: Abraháme! Ten odvětil: tu jsem. A Bůh řekl: vezmi svého jediného syna Izáka, kterého miluješ, odejdi do země </a:t>
            </a:r>
            <a:r>
              <a:rPr lang="cs-CZ" dirty="0" err="1">
                <a:latin typeface="Times New Roman" panose="02020603050405020304" pitchFamily="18" charset="0"/>
                <a:cs typeface="Times New Roman" panose="02020603050405020304" pitchFamily="18" charset="0"/>
              </a:rPr>
              <a:t>Mória</a:t>
            </a:r>
            <a:r>
              <a:rPr lang="cs-CZ" dirty="0">
                <a:latin typeface="Times New Roman" panose="02020603050405020304" pitchFamily="18" charset="0"/>
                <a:cs typeface="Times New Roman" panose="02020603050405020304" pitchFamily="18" charset="0"/>
              </a:rPr>
              <a:t> a tam jej obětuj jako zápalnou oběť na jedné hoře, o níž ti povím!“</a:t>
            </a:r>
          </a:p>
          <a:p>
            <a:pPr marL="0" indent="0" algn="just">
              <a:buNone/>
            </a:pPr>
            <a:r>
              <a:rPr lang="cs-CZ" dirty="0">
                <a:latin typeface="Times New Roman" panose="02020603050405020304" pitchFamily="18" charset="0"/>
                <a:cs typeface="Times New Roman" panose="02020603050405020304" pitchFamily="18" charset="0"/>
              </a:rPr>
              <a:t>Na třetím stádiu se člověk osvobozuje od povinností vůči druhým, je schopen udělit si </a:t>
            </a:r>
            <a:r>
              <a:rPr lang="cs-CZ" b="1" dirty="0">
                <a:latin typeface="Times New Roman" panose="02020603050405020304" pitchFamily="18" charset="0"/>
                <a:cs typeface="Times New Roman" panose="02020603050405020304" pitchFamily="18" charset="0"/>
              </a:rPr>
              <a:t>posvátnou výjimku</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Symbolem tohoto stádia je rytíř víry Abrahám. Z etického hlediska chtěl spáchat vraždu, z náboženského posvátnou oběť.</a:t>
            </a:r>
          </a:p>
        </p:txBody>
      </p:sp>
      <p:pic>
        <p:nvPicPr>
          <p:cNvPr id="6" name="Zástupný symbol pro obsah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53717" y="1419726"/>
            <a:ext cx="5181600" cy="5073149"/>
          </a:xfrm>
        </p:spPr>
      </p:pic>
    </p:spTree>
    <p:extLst>
      <p:ext uri="{BB962C8B-B14F-4D97-AF65-F5344CB8AC3E}">
        <p14:creationId xmlns:p14="http://schemas.microsoft.com/office/powerpoint/2010/main" val="277749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49440-9084-EF4C-9931-EFF707044C34}"/>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„Abrahám je veliký ctností čistě osobní.“</a:t>
            </a:r>
          </a:p>
        </p:txBody>
      </p:sp>
      <p:sp>
        <p:nvSpPr>
          <p:cNvPr id="3" name="Zástupný obsah 2">
            <a:extLst>
              <a:ext uri="{FF2B5EF4-FFF2-40B4-BE49-F238E27FC236}">
                <a16:creationId xmlns:a16="http://schemas.microsoft.com/office/drawing/2014/main" id="{3699CC0F-F840-AC44-9CD5-6FE11AF1167C}"/>
              </a:ext>
            </a:extLst>
          </p:cNvPr>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Subjektivní pravda jedincovy víry v Boha je nejvyšší pravdou, ale tuto pravdu získává v „bázni a chvění“, kdy je přinucen, aby učinil v jediném okamžiku jedinečné rozhodnutí – a skočil. </a:t>
            </a:r>
          </a:p>
          <a:p>
            <a:pPr marL="0" indent="0" algn="just">
              <a:buNone/>
            </a:pPr>
            <a:r>
              <a:rPr lang="cs-CZ" dirty="0">
                <a:latin typeface="Times New Roman" panose="02020603050405020304" pitchFamily="18" charset="0"/>
                <a:cs typeface="Times New Roman" panose="02020603050405020304" pitchFamily="18" charset="0"/>
              </a:rPr>
              <a:t>V tomto skoku dosvědčuje absolutnost své jedinečnosti a svobody a ustavuje vztah s nejvyšší skutečností. Nyní se může navrátit do etického stavu – od Boha </a:t>
            </a:r>
            <a:r>
              <a:rPr lang="cs-CZ" b="1" dirty="0">
                <a:latin typeface="Times New Roman" panose="02020603050405020304" pitchFamily="18" charset="0"/>
                <a:cs typeface="Times New Roman" panose="02020603050405020304" pitchFamily="18" charset="0"/>
              </a:rPr>
              <a:t>získává Izáka „proti všemu očekávání“ zpět</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Ale poté, co již jednou dosáhl náboženského stádia, bude tímto návratem pozdvižena sama etická oblast do roviny náboženské. Niternost se tím kloubí s obecností a Abrahám je v této souvislosti nazýván „</a:t>
            </a:r>
            <a:r>
              <a:rPr lang="cs-CZ" b="1" dirty="0">
                <a:latin typeface="Times New Roman" panose="02020603050405020304" pitchFamily="18" charset="0"/>
                <a:cs typeface="Times New Roman" panose="02020603050405020304" pitchFamily="18" charset="0"/>
              </a:rPr>
              <a:t>rytířem víry</a:t>
            </a:r>
            <a:r>
              <a:rPr lang="cs-CZ" dirty="0">
                <a:latin typeface="Times New Roman" panose="02020603050405020304" pitchFamily="18" charset="0"/>
                <a:cs typeface="Times New Roman" panose="02020603050405020304" pitchFamily="18" charset="0"/>
              </a:rPr>
              <a:t>“.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19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B3BC4A-68DE-764E-92DB-CC6C8F9B3DA7}"/>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Božská výjimka</a:t>
            </a:r>
          </a:p>
        </p:txBody>
      </p:sp>
      <p:sp>
        <p:nvSpPr>
          <p:cNvPr id="3" name="Zástupný obsah 2">
            <a:extLst>
              <a:ext uri="{FF2B5EF4-FFF2-40B4-BE49-F238E27FC236}">
                <a16:creationId xmlns:a16="http://schemas.microsoft.com/office/drawing/2014/main" id="{9D1C40A7-EF1B-C94F-B265-03CA444C5089}"/>
              </a:ext>
            </a:extLst>
          </p:cNvPr>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„Má-li někdo z vás sto ovcí a ztratí jednu z nich, což nenechá těch devadesát devět na pustém místě a nejde za tou, která se ztratila, dokud ji nenalezne? Když ji nalezne, vezme si ji s radostí na ramena, a když přijde domů, svolá své přátele a sousedy a řekne jim: ‚Radujte se se mnou, protože jsem nalezl ovci, která se mi ztratila.‘“ </a:t>
            </a:r>
            <a:r>
              <a:rPr lang="cs-CZ" i="1" dirty="0">
                <a:latin typeface="Times New Roman" panose="02020603050405020304" pitchFamily="18" charset="0"/>
                <a:cs typeface="Times New Roman" panose="02020603050405020304" pitchFamily="18" charset="0"/>
              </a:rPr>
              <a:t>Luk</a:t>
            </a:r>
            <a:r>
              <a:rPr lang="cs-CZ" dirty="0">
                <a:latin typeface="Times New Roman" panose="02020603050405020304" pitchFamily="18" charset="0"/>
                <a:cs typeface="Times New Roman" panose="02020603050405020304" pitchFamily="18" charset="0"/>
              </a:rPr>
              <a:t> 15, 4.</a:t>
            </a:r>
          </a:p>
          <a:p>
            <a:pPr marL="0" indent="0" algn="just">
              <a:buNone/>
            </a:pPr>
            <a:r>
              <a:rPr lang="cs-CZ" dirty="0">
                <a:latin typeface="Times New Roman" panose="02020603050405020304" pitchFamily="18" charset="0"/>
                <a:cs typeface="Times New Roman" panose="02020603050405020304" pitchFamily="18" charset="0"/>
              </a:rPr>
              <a:t>„Je </a:t>
            </a:r>
            <a:r>
              <a:rPr lang="cs-CZ" b="1" dirty="0">
                <a:latin typeface="Times New Roman" panose="02020603050405020304" pitchFamily="18" charset="0"/>
                <a:cs typeface="Times New Roman" panose="02020603050405020304" pitchFamily="18" charset="0"/>
              </a:rPr>
              <a:t>dobře srozuměn s Pánem</a:t>
            </a:r>
            <a:r>
              <a:rPr lang="cs-CZ" dirty="0">
                <a:latin typeface="Times New Roman" panose="02020603050405020304" pitchFamily="18" charset="0"/>
                <a:cs typeface="Times New Roman" panose="02020603050405020304" pitchFamily="18" charset="0"/>
              </a:rPr>
              <a:t>, ví, že je nevinný a čistý v samém nitru svého srdce, kde to ví i s Pánem, a přece ho celé žití vyvrací. V </a:t>
            </a:r>
            <a:r>
              <a:rPr lang="cs-CZ" b="1" dirty="0">
                <a:latin typeface="Times New Roman" panose="02020603050405020304" pitchFamily="18" charset="0"/>
                <a:cs typeface="Times New Roman" panose="02020603050405020304" pitchFamily="18" charset="0"/>
              </a:rPr>
              <a:t>tom je </a:t>
            </a:r>
            <a:r>
              <a:rPr lang="cs-CZ" b="1" dirty="0" err="1">
                <a:latin typeface="Times New Roman" panose="02020603050405020304" pitchFamily="18" charset="0"/>
                <a:cs typeface="Times New Roman" panose="02020603050405020304" pitchFamily="18" charset="0"/>
              </a:rPr>
              <a:t>Jóbova</a:t>
            </a:r>
            <a:r>
              <a:rPr lang="cs-CZ" b="1" dirty="0">
                <a:latin typeface="Times New Roman" panose="02020603050405020304" pitchFamily="18" charset="0"/>
                <a:cs typeface="Times New Roman" panose="02020603050405020304" pitchFamily="18" charset="0"/>
              </a:rPr>
              <a:t> velikost, že u něj vášeň svobody není udušena nebo ukonejšena v nesprávném výrazu</a:t>
            </a:r>
            <a:r>
              <a:rPr lang="cs-CZ" dirty="0">
                <a:latin typeface="Times New Roman" panose="02020603050405020304" pitchFamily="18" charset="0"/>
                <a:cs typeface="Times New Roman" panose="02020603050405020304" pitchFamily="18" charset="0"/>
              </a:rPr>
              <a:t>.“ S. Kierkegaard, </a:t>
            </a:r>
            <a:r>
              <a:rPr lang="cs-CZ" i="1" dirty="0">
                <a:latin typeface="Times New Roman" panose="02020603050405020304" pitchFamily="18" charset="0"/>
                <a:cs typeface="Times New Roman" panose="02020603050405020304" pitchFamily="18" charset="0"/>
              </a:rPr>
              <a:t>Opakování</a:t>
            </a:r>
            <a:r>
              <a:rPr lang="cs-CZ" dirty="0">
                <a:latin typeface="Times New Roman" panose="02020603050405020304" pitchFamily="18" charset="0"/>
                <a:cs typeface="Times New Roman" panose="02020603050405020304" pitchFamily="18" charset="0"/>
              </a:rPr>
              <a:t>, přel. Z. Zacpal, Praha 2006, str. 134 n.</a:t>
            </a:r>
          </a:p>
        </p:txBody>
      </p:sp>
    </p:spTree>
    <p:extLst>
      <p:ext uri="{BB962C8B-B14F-4D97-AF65-F5344CB8AC3E}">
        <p14:creationId xmlns:p14="http://schemas.microsoft.com/office/powerpoint/2010/main" val="325905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87A7E4-41C3-2147-8969-813D74490EB9}"/>
              </a:ext>
            </a:extLst>
          </p:cNvPr>
          <p:cNvSpPr>
            <a:spLocks noGrp="1"/>
          </p:cNvSpPr>
          <p:nvPr>
            <p:ph type="title"/>
          </p:nvPr>
        </p:nvSpPr>
        <p:spPr/>
        <p:txBody>
          <a:bodyPr/>
          <a:lstStyle/>
          <a:p>
            <a:r>
              <a:rPr lang="cs-CZ" dirty="0">
                <a:latin typeface="Times New Roman" panose="02020603050405020304" pitchFamily="18" charset="0"/>
                <a:cs typeface="Times New Roman" panose="02020603050405020304" pitchFamily="18" charset="0"/>
              </a:rPr>
              <a:t>Kierkegaard se tím řadí k Pascalově tradici</a:t>
            </a:r>
          </a:p>
        </p:txBody>
      </p:sp>
      <p:sp>
        <p:nvSpPr>
          <p:cNvPr id="3" name="Zástupný obsah 2">
            <a:extLst>
              <a:ext uri="{FF2B5EF4-FFF2-40B4-BE49-F238E27FC236}">
                <a16:creationId xmlns:a16="http://schemas.microsoft.com/office/drawing/2014/main" id="{8517C18D-F62D-1142-97F6-33BD337986BF}"/>
              </a:ext>
            </a:extLst>
          </p:cNvPr>
          <p:cNvSpPr>
            <a:spLocks noGrp="1"/>
          </p:cNvSpPr>
          <p:nvPr>
            <p:ph idx="1"/>
          </p:nvPr>
        </p:nvSpPr>
        <p:spPr/>
        <p:txBody>
          <a:bodyPr>
            <a:normAutofit lnSpcReduction="10000"/>
          </a:bodyPr>
          <a:lstStyle/>
          <a:p>
            <a:pPr marL="0" indent="0" algn="just">
              <a:buNone/>
            </a:pPr>
            <a:r>
              <a:rPr lang="cs-CZ" b="1" dirty="0" err="1">
                <a:latin typeface="Times New Roman" panose="02020603050405020304" pitchFamily="18" charset="0"/>
                <a:cs typeface="Times New Roman" panose="02020603050405020304" pitchFamily="18" charset="0"/>
              </a:rPr>
              <a:t>Blaise</a:t>
            </a:r>
            <a:r>
              <a:rPr lang="cs-CZ" b="1" dirty="0">
                <a:latin typeface="Times New Roman" panose="02020603050405020304" pitchFamily="18" charset="0"/>
                <a:cs typeface="Times New Roman" panose="02020603050405020304" pitchFamily="18" charset="0"/>
              </a:rPr>
              <a:t> Pascal</a:t>
            </a:r>
            <a:r>
              <a:rPr lang="cs-CZ" dirty="0">
                <a:latin typeface="Times New Roman" panose="02020603050405020304" pitchFamily="18" charset="0"/>
                <a:cs typeface="Times New Roman" panose="02020603050405020304" pitchFamily="18" charset="0"/>
              </a:rPr>
              <a:t> (1623–1662) se obrátil proti Descartově racionalismu výrokem „</a:t>
            </a:r>
            <a:r>
              <a:rPr lang="cs-CZ" b="1" dirty="0">
                <a:latin typeface="Times New Roman" panose="02020603050405020304" pitchFamily="18" charset="0"/>
                <a:cs typeface="Times New Roman" panose="02020603050405020304" pitchFamily="18" charset="0"/>
              </a:rPr>
              <a:t>Bůh Abrahámův, Bůh Izákův, Bůh Jákobův, ne filosofův a učenců“</a:t>
            </a:r>
            <a:r>
              <a:rPr lang="cs-CZ" dirty="0">
                <a:latin typeface="Times New Roman" panose="02020603050405020304" pitchFamily="18" charset="0"/>
                <a:cs typeface="Times New Roman" panose="02020603050405020304" pitchFamily="18" charset="0"/>
              </a:rPr>
              <a:t>. Přímo na adresu Descarta poznamenává: „Nemohu odpustit Descartovi, že se chtěl ve filosofii obejít bez Boha. Nedokázal se však vyhnout tomu, aby přiměl Boha dát podnět a uvést svět do pohybu. Poté už s Bohem nemá co dočinění.“ Podle Pascala se proměňujeme v „mrtvoly“, když hledáme jistotu ve spolehlivých zákonech, ať už jsou přírodovědné, etické nebo morální: </a:t>
            </a:r>
            <a:r>
              <a:rPr lang="cs-CZ" b="1" dirty="0">
                <a:latin typeface="Times New Roman" panose="02020603050405020304" pitchFamily="18" charset="0"/>
                <a:cs typeface="Times New Roman" panose="02020603050405020304" pitchFamily="18" charset="0"/>
              </a:rPr>
              <a:t>krok do existence je opuštění zákonitostí</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„Náš základ se však rozpadá a země se otevírá do svých nejzazších hlubin. Přestaňme proto hledat spolehlivost a stabilitu.“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804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2513A">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990EA04F-AA49-4247-94BC-907E088C4F29}"/>
              </a:ext>
            </a:extLst>
          </p:cNvPr>
          <p:cNvSpPr>
            <a:spLocks noGrp="1"/>
          </p:cNvSpPr>
          <p:nvPr>
            <p:ph type="title"/>
          </p:nvPr>
        </p:nvSpPr>
        <p:spPr>
          <a:xfrm>
            <a:off x="524256" y="4767072"/>
            <a:ext cx="6594189" cy="1625210"/>
          </a:xfrm>
        </p:spPr>
        <p:txBody>
          <a:bodyPr>
            <a:normAutofit/>
          </a:bodyPr>
          <a:lstStyle/>
          <a:p>
            <a:pPr algn="r"/>
            <a:r>
              <a:rPr lang="cs-CZ">
                <a:solidFill>
                  <a:srgbClr val="FFFFFF"/>
                </a:solidFill>
              </a:rPr>
              <a:t>Pascalovo protiepidemické opatření</a:t>
            </a:r>
          </a:p>
        </p:txBody>
      </p:sp>
      <p:pic>
        <p:nvPicPr>
          <p:cNvPr id="5" name="Obrázek 4" descr="Obsah obrázku text, osoba, pózování&#10;&#10;Popis byl vytvořen automaticky">
            <a:extLst>
              <a:ext uri="{FF2B5EF4-FFF2-40B4-BE49-F238E27FC236}">
                <a16:creationId xmlns:a16="http://schemas.microsoft.com/office/drawing/2014/main" id="{91BFB3B7-F0C7-504B-8C2B-DE059F81FC88}"/>
              </a:ext>
            </a:extLst>
          </p:cNvPr>
          <p:cNvPicPr>
            <a:picLocks noChangeAspect="1"/>
          </p:cNvPicPr>
          <p:nvPr/>
        </p:nvPicPr>
        <p:blipFill rotWithShape="1">
          <a:blip r:embed="rId2"/>
          <a:srcRect r="3337"/>
          <a:stretch/>
        </p:blipFill>
        <p:spPr>
          <a:xfrm>
            <a:off x="327547" y="321733"/>
            <a:ext cx="7058306" cy="4107392"/>
          </a:xfrm>
          <a:prstGeom prst="rect">
            <a:avLst/>
          </a:prstGeom>
        </p:spPr>
      </p:pic>
      <p:sp>
        <p:nvSpPr>
          <p:cNvPr id="15"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Zástupný obsah 2">
            <a:extLst>
              <a:ext uri="{FF2B5EF4-FFF2-40B4-BE49-F238E27FC236}">
                <a16:creationId xmlns:a16="http://schemas.microsoft.com/office/drawing/2014/main" id="{75F5D7EE-93A2-D048-8BE2-362A2B0AD053}"/>
              </a:ext>
            </a:extLst>
          </p:cNvPr>
          <p:cNvSpPr>
            <a:spLocks noGrp="1"/>
          </p:cNvSpPr>
          <p:nvPr>
            <p:ph idx="1"/>
          </p:nvPr>
        </p:nvSpPr>
        <p:spPr>
          <a:xfrm>
            <a:off x="8029319" y="917725"/>
            <a:ext cx="3424739" cy="4852362"/>
          </a:xfrm>
        </p:spPr>
        <p:txBody>
          <a:bodyPr anchor="ctr">
            <a:normAutofit/>
          </a:bodyPr>
          <a:lstStyle/>
          <a:p>
            <a:pPr marL="0" indent="0" algn="just">
              <a:buNone/>
            </a:pPr>
            <a:r>
              <a:rPr lang="cs-CZ" sz="2900" dirty="0">
                <a:solidFill>
                  <a:srgbClr val="FFFFFF"/>
                </a:solidFill>
                <a:latin typeface="Times New Roman" panose="02020603050405020304" pitchFamily="18" charset="0"/>
                <a:cs typeface="Times New Roman" panose="02020603050405020304" pitchFamily="18" charset="0"/>
              </a:rPr>
              <a:t>„Všechny problémy lidstva pocházejí z naší neschopnosti posedět tiše o samotě v místnosti.“</a:t>
            </a:r>
            <a:endParaRPr lang="cs-CZ" sz="2900" dirty="0">
              <a:solidFill>
                <a:srgbClr val="FFFFFF"/>
              </a:solidFill>
            </a:endParaRPr>
          </a:p>
        </p:txBody>
      </p:sp>
    </p:spTree>
    <p:extLst>
      <p:ext uri="{BB962C8B-B14F-4D97-AF65-F5344CB8AC3E}">
        <p14:creationId xmlns:p14="http://schemas.microsoft.com/office/powerpoint/2010/main" val="3266476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6AC415-30F6-F54D-A316-3CED3C16B5E1}"/>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Pojem úzkosti (</a:t>
            </a:r>
            <a:r>
              <a:rPr lang="cs-CZ" dirty="0" err="1">
                <a:latin typeface="Times New Roman" panose="02020603050405020304" pitchFamily="18" charset="0"/>
                <a:cs typeface="Times New Roman" panose="02020603050405020304" pitchFamily="18" charset="0"/>
              </a:rPr>
              <a:t>Angst</a:t>
            </a:r>
            <a:r>
              <a:rPr lang="cs-CZ" dirty="0">
                <a:latin typeface="Times New Roman" panose="02020603050405020304" pitchFamily="18" charset="0"/>
                <a:cs typeface="Times New Roman" panose="02020603050405020304" pitchFamily="18" charset="0"/>
              </a:rPr>
              <a:t>)</a:t>
            </a:r>
          </a:p>
        </p:txBody>
      </p:sp>
      <p:sp>
        <p:nvSpPr>
          <p:cNvPr id="3" name="Zástupný obsah 2">
            <a:extLst>
              <a:ext uri="{FF2B5EF4-FFF2-40B4-BE49-F238E27FC236}">
                <a16:creationId xmlns:a16="http://schemas.microsoft.com/office/drawing/2014/main" id="{50DDE53E-DE16-A240-989E-5C0DA2329DD1}"/>
              </a:ext>
            </a:extLst>
          </p:cNvPr>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„Úzkost lze přirovnat k závrati. Ten člověk, jehož oči náhle pohlédnou do zející hlubiny, dostane závrať. Ale co je toho příčinou? Tak je úzkost závrať svobody, která vzniká tím, že duch chce klást syntézu a svoboda nyní pohlíží na svou vlastní možnost, a tu uchopí konečnost, aby se u toho zastavila. Do této závrati se bezmocně noří svoboda.“ Úzkost je dále určena jako tušení nicoty. „</a:t>
            </a:r>
            <a:r>
              <a:rPr lang="cs-CZ" b="1" dirty="0">
                <a:latin typeface="Times New Roman" panose="02020603050405020304" pitchFamily="18" charset="0"/>
                <a:cs typeface="Times New Roman" panose="02020603050405020304" pitchFamily="18" charset="0"/>
              </a:rPr>
              <a:t>Ale jakou působnost má nic? Rodí úzkost</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1063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BE89BD-BCB6-4947-8066-3F1DD0C0B00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73FAD288-8F99-3842-AF26-0691BAE7F725}"/>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Úzkost je svědectvím toho, že v člověku tkví cosi věčného – je si vědom možnosti vést svůj život, propůjčovat mu formu a překračovat sebe sama. To vše je svědectvím toho, že v člověku není jen „empirický člověk“, ale je do něj zasazena dynamika, která jej neustále nutí nově se určovat, a tím se stále znovu stávat sebou samým; má-li však člověk možnost se určovat, musí stát v určitém ohledu nad sebou samým, musí </a:t>
            </a:r>
            <a:r>
              <a:rPr lang="cs-CZ" b="1" dirty="0">
                <a:latin typeface="Times New Roman" panose="02020603050405020304" pitchFamily="18" charset="0"/>
                <a:cs typeface="Times New Roman" panose="02020603050405020304" pitchFamily="18" charset="0"/>
              </a:rPr>
              <a:t>v něm být měřítko, které jej překračuje</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95748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Skandál obrácení</a:t>
            </a: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„S tím Pavlem –  to je neskutečný skandál. Že se člověk může nalézt, aniž by se hledal. Člověku je třeba třiadvacet, jednatřicet, nebo je starší, a když si tak jednou přechází ulici nebo když mu zrovna spadnou na zem klíče, zjistí, že jako fakt existuje. Ani studium, ani alkohol vám stoprocentně nezaručí, že se vám to nestane. A i když denně běháte v lese a od třiceti chodíte na pravidelné lékařské prohlídky, </a:t>
            </a:r>
            <a:r>
              <a:rPr lang="cs-CZ" b="1" dirty="0">
                <a:latin typeface="Times New Roman" panose="02020603050405020304" pitchFamily="18" charset="0"/>
                <a:cs typeface="Times New Roman" panose="02020603050405020304" pitchFamily="18" charset="0"/>
              </a:rPr>
              <a:t>nelze vyloučit, že jednou v noci nezjistíte, že jste naživu</a:t>
            </a:r>
            <a:r>
              <a:rPr lang="cs-CZ" dirty="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Peter </a:t>
            </a:r>
            <a:r>
              <a:rPr lang="cs-CZ" dirty="0" err="1">
                <a:latin typeface="Times New Roman" panose="02020603050405020304" pitchFamily="18" charset="0"/>
                <a:cs typeface="Times New Roman" panose="02020603050405020304" pitchFamily="18" charset="0"/>
              </a:rPr>
              <a:t>Sloterdijk</a:t>
            </a:r>
            <a:r>
              <a:rPr lang="cs-CZ" dirty="0">
                <a:latin typeface="Times New Roman" panose="02020603050405020304" pitchFamily="18" charset="0"/>
                <a:cs typeface="Times New Roman" panose="02020603050405020304" pitchFamily="18" charset="0"/>
              </a:rPr>
              <a:t> o sv. Pavlu</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6592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D2F90D-70A3-B44A-B4BC-F359691BFEE0}"/>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3C8C33E1-F896-334A-871F-753F8F6F4551}"/>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V tomto smyslu může Kierkegaard říct: „</a:t>
            </a:r>
            <a:r>
              <a:rPr lang="cs-CZ" b="1" dirty="0">
                <a:latin typeface="Times New Roman" panose="02020603050405020304" pitchFamily="18" charset="0"/>
                <a:cs typeface="Times New Roman" panose="02020603050405020304" pitchFamily="18" charset="0"/>
              </a:rPr>
              <a:t>Kdo se učil správně </a:t>
            </a:r>
            <a:r>
              <a:rPr lang="cs-CZ" b="1" dirty="0" err="1">
                <a:latin typeface="Times New Roman" panose="02020603050405020304" pitchFamily="18" charset="0"/>
                <a:cs typeface="Times New Roman" panose="02020603050405020304" pitchFamily="18" charset="0"/>
              </a:rPr>
              <a:t>úzkostnit</a:t>
            </a:r>
            <a:r>
              <a:rPr lang="cs-CZ" b="1" dirty="0">
                <a:latin typeface="Times New Roman" panose="02020603050405020304" pitchFamily="18" charset="0"/>
                <a:cs typeface="Times New Roman" panose="02020603050405020304" pitchFamily="18" charset="0"/>
              </a:rPr>
              <a:t>, ten se učil nejvyššímu</a:t>
            </a:r>
            <a:r>
              <a:rPr lang="cs-CZ" dirty="0">
                <a:latin typeface="Times New Roman" panose="02020603050405020304" pitchFamily="18" charset="0"/>
                <a:cs typeface="Times New Roman" panose="02020603050405020304" pitchFamily="18" charset="0"/>
              </a:rPr>
              <a:t>.“ A poznamenává, že sám </a:t>
            </a:r>
            <a:r>
              <a:rPr lang="cs-CZ" b="1" dirty="0">
                <a:latin typeface="Times New Roman" panose="02020603050405020304" pitchFamily="18" charset="0"/>
                <a:cs typeface="Times New Roman" panose="02020603050405020304" pitchFamily="18" charset="0"/>
              </a:rPr>
              <a:t>Ježíš prožíval úzkost</a:t>
            </a:r>
            <a:r>
              <a:rPr lang="cs-CZ" dirty="0">
                <a:latin typeface="Times New Roman" panose="02020603050405020304" pitchFamily="18" charset="0"/>
                <a:cs typeface="Times New Roman" panose="02020603050405020304" pitchFamily="18" charset="0"/>
              </a:rPr>
              <a:t>: jeho duše byla sevřena úzkostí (Jan 12,27). Čím více je člověk schopen prožívat úzkost a vědět tedy o nezajištěnosti sebe sama, a zároveň o nezbytnosti neustále se určovat a udržovat své já tváří v tvář dynamice, která já překračuje, tím více je člověkem. </a:t>
            </a:r>
          </a:p>
        </p:txBody>
      </p:sp>
    </p:spTree>
    <p:extLst>
      <p:ext uri="{BB962C8B-B14F-4D97-AF65-F5344CB8AC3E}">
        <p14:creationId xmlns:p14="http://schemas.microsoft.com/office/powerpoint/2010/main" val="1983364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A113AC-E615-AE45-AD34-0034BE1C0C80}"/>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Já jako vztah a bojiště</a:t>
            </a:r>
          </a:p>
        </p:txBody>
      </p:sp>
      <p:sp>
        <p:nvSpPr>
          <p:cNvPr id="3" name="Zástupný obsah 2">
            <a:extLst>
              <a:ext uri="{FF2B5EF4-FFF2-40B4-BE49-F238E27FC236}">
                <a16:creationId xmlns:a16="http://schemas.microsoft.com/office/drawing/2014/main" id="{A13A1191-3FFE-D34F-B74F-795810C43929}"/>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„Já je </a:t>
            </a:r>
            <a:r>
              <a:rPr lang="cs-CZ" b="1" dirty="0" err="1">
                <a:latin typeface="Times New Roman" panose="02020603050405020304" pitchFamily="18" charset="0"/>
                <a:cs typeface="Times New Roman" panose="02020603050405020304" pitchFamily="18" charset="0"/>
              </a:rPr>
              <a:t>uvědoměla</a:t>
            </a:r>
            <a:r>
              <a:rPr lang="cs-CZ" b="1"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syntéza</a:t>
            </a:r>
            <a:r>
              <a:rPr lang="cs-CZ" b="1" dirty="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nekonečna</a:t>
            </a:r>
            <a:r>
              <a:rPr lang="cs-CZ" b="1" dirty="0">
                <a:latin typeface="Times New Roman" panose="02020603050405020304" pitchFamily="18" charset="0"/>
                <a:cs typeface="Times New Roman" panose="02020603050405020304" pitchFamily="18" charset="0"/>
              </a:rPr>
              <a:t> a </a:t>
            </a:r>
            <a:r>
              <a:rPr lang="cs-CZ" b="1" dirty="0" err="1">
                <a:latin typeface="Times New Roman" panose="02020603050405020304" pitchFamily="18" charset="0"/>
                <a:cs typeface="Times New Roman" panose="02020603050405020304" pitchFamily="18" charset="0"/>
              </a:rPr>
              <a:t>konečna</a:t>
            </a:r>
            <a:r>
              <a:rPr lang="cs-CZ" dirty="0">
                <a:latin typeface="Times New Roman" panose="02020603050405020304" pitchFamily="18" charset="0"/>
                <a:cs typeface="Times New Roman" panose="02020603050405020304" pitchFamily="18" charset="0"/>
              </a:rPr>
              <a:t>, jež má </a:t>
            </a:r>
            <a:r>
              <a:rPr lang="cs-CZ" b="1" dirty="0">
                <a:latin typeface="Times New Roman" panose="02020603050405020304" pitchFamily="18" charset="0"/>
                <a:cs typeface="Times New Roman" panose="02020603050405020304" pitchFamily="18" charset="0"/>
              </a:rPr>
              <a:t>poměr sama k sobě</a:t>
            </a:r>
            <a:r>
              <a:rPr lang="cs-CZ" dirty="0">
                <a:latin typeface="Times New Roman" panose="02020603050405020304" pitchFamily="18" charset="0"/>
                <a:cs typeface="Times New Roman" panose="02020603050405020304" pitchFamily="18" charset="0"/>
              </a:rPr>
              <a:t> a </a:t>
            </a:r>
            <a:r>
              <a:rPr lang="cs-CZ" dirty="0" err="1">
                <a:latin typeface="Times New Roman" panose="02020603050405020304" pitchFamily="18" charset="0"/>
                <a:cs typeface="Times New Roman" panose="02020603050405020304" pitchFamily="18" charset="0"/>
              </a:rPr>
              <a:t>jejímz</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úkolem</a:t>
            </a:r>
            <a:r>
              <a:rPr lang="cs-CZ" dirty="0">
                <a:latin typeface="Times New Roman" panose="02020603050405020304" pitchFamily="18" charset="0"/>
                <a:cs typeface="Times New Roman" panose="02020603050405020304" pitchFamily="18" charset="0"/>
              </a:rPr>
              <a:t> je, aby se sama sebou stala; dá se to </a:t>
            </a:r>
            <a:r>
              <a:rPr lang="cs-CZ" dirty="0" err="1">
                <a:latin typeface="Times New Roman" panose="02020603050405020304" pitchFamily="18" charset="0"/>
                <a:cs typeface="Times New Roman" panose="02020603050405020304" pitchFamily="18" charset="0"/>
              </a:rPr>
              <a:t>uskutečnit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jedine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poměrem</a:t>
            </a:r>
            <a:r>
              <a:rPr lang="cs-CZ" dirty="0">
                <a:latin typeface="Times New Roman" panose="02020603050405020304" pitchFamily="18" charset="0"/>
                <a:cs typeface="Times New Roman" panose="02020603050405020304" pitchFamily="18" charset="0"/>
              </a:rPr>
              <a:t> k Bohu. Stát se sám sebou znamená stát se konkrétní.“ </a:t>
            </a:r>
          </a:p>
          <a:p>
            <a:pPr marL="0" indent="0" algn="just">
              <a:buNone/>
            </a:pP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Kierkegaardovské</a:t>
            </a:r>
            <a:r>
              <a:rPr lang="cs-CZ" dirty="0">
                <a:latin typeface="Times New Roman" panose="02020603050405020304" pitchFamily="18" charset="0"/>
                <a:cs typeface="Times New Roman" panose="02020603050405020304" pitchFamily="18" charset="0"/>
              </a:rPr>
              <a:t> Já je konstelací vztahů, dokonce uzlem vztahů</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r>
              <a:rPr lang="cs-CZ" dirty="0">
                <a:latin typeface="Times New Roman" panose="02020603050405020304" pitchFamily="18" charset="0"/>
                <a:cs typeface="Times New Roman" panose="02020603050405020304" pitchFamily="18" charset="0"/>
              </a:rPr>
              <a:t>Kierkegaard, </a:t>
            </a:r>
            <a:r>
              <a:rPr lang="cs-CZ" i="1" dirty="0">
                <a:latin typeface="Times New Roman" panose="02020603050405020304" pitchFamily="18" charset="0"/>
                <a:cs typeface="Times New Roman" panose="02020603050405020304" pitchFamily="18" charset="0"/>
              </a:rPr>
              <a:t>Nemoc ke smrti</a:t>
            </a:r>
            <a:r>
              <a:rPr lang="cs-CZ" dirty="0">
                <a:latin typeface="Times New Roman" panose="02020603050405020304" pitchFamily="18" charset="0"/>
                <a:cs typeface="Times New Roman" panose="02020603050405020304" pitchFamily="18" charset="0"/>
              </a:rPr>
              <a:t>, přel. M. </a:t>
            </a:r>
            <a:r>
              <a:rPr lang="cs-CZ" dirty="0" err="1">
                <a:latin typeface="Times New Roman" panose="02020603050405020304" pitchFamily="18" charset="0"/>
                <a:cs typeface="Times New Roman" panose="02020603050405020304" pitchFamily="18" charset="0"/>
              </a:rPr>
              <a:t>Mikulová-Thulstrupová</a:t>
            </a:r>
            <a:r>
              <a:rPr lang="cs-CZ" dirty="0">
                <a:latin typeface="Times New Roman" panose="02020603050405020304" pitchFamily="18" charset="0"/>
                <a:cs typeface="Times New Roman" panose="02020603050405020304" pitchFamily="18" charset="0"/>
              </a:rPr>
              <a:t>, Praha: Nakladatelství Svoboda-</a:t>
            </a:r>
            <a:r>
              <a:rPr lang="cs-CZ" dirty="0" err="1">
                <a:latin typeface="Times New Roman" panose="02020603050405020304" pitchFamily="18" charset="0"/>
                <a:cs typeface="Times New Roman" panose="02020603050405020304" pitchFamily="18" charset="0"/>
              </a:rPr>
              <a:t>Libertas</a:t>
            </a:r>
            <a:r>
              <a:rPr lang="cs-CZ" dirty="0">
                <a:latin typeface="Times New Roman" panose="02020603050405020304" pitchFamily="18" charset="0"/>
                <a:cs typeface="Times New Roman" panose="02020603050405020304" pitchFamily="18" charset="0"/>
              </a:rPr>
              <a:t> 1993,  str. 187. </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85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Nemoc ke smrti: katalog zoufalství</a:t>
            </a:r>
          </a:p>
        </p:txBody>
      </p:sp>
      <p:sp>
        <p:nvSpPr>
          <p:cNvPr id="3" name="Zástupný symbol pro obsah 2"/>
          <p:cNvSpPr>
            <a:spLocks noGrp="1"/>
          </p:cNvSpPr>
          <p:nvPr>
            <p:ph sz="half" idx="1"/>
          </p:nvPr>
        </p:nvSpPr>
        <p:spPr>
          <a:xfrm>
            <a:off x="838200" y="1825625"/>
            <a:ext cx="5181600" cy="4168775"/>
          </a:xfrm>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„Zatímco se jeden druh zoufalství </a:t>
            </a:r>
            <a:r>
              <a:rPr lang="cs-CZ" b="1" dirty="0">
                <a:latin typeface="Times New Roman" panose="02020603050405020304" pitchFamily="18" charset="0"/>
                <a:cs typeface="Times New Roman" panose="02020603050405020304" pitchFamily="18" charset="0"/>
              </a:rPr>
              <a:t>řítí do nekonečna</a:t>
            </a:r>
            <a:r>
              <a:rPr lang="cs-CZ" dirty="0">
                <a:latin typeface="Times New Roman" panose="02020603050405020304" pitchFamily="18" charset="0"/>
                <a:cs typeface="Times New Roman" panose="02020603050405020304" pitchFamily="18" charset="0"/>
              </a:rPr>
              <a:t> a ztrácí vlastní já, nechá si jaksi druhý druh zoufalství své já </a:t>
            </a:r>
            <a:r>
              <a:rPr lang="cs-CZ" b="1" dirty="0">
                <a:latin typeface="Times New Roman" panose="02020603050405020304" pitchFamily="18" charset="0"/>
                <a:cs typeface="Times New Roman" panose="02020603050405020304" pitchFamily="18" charset="0"/>
              </a:rPr>
              <a:t>ostatními lidmi odloudit</a:t>
            </a:r>
            <a:r>
              <a:rPr lang="cs-CZ" dirty="0">
                <a:latin typeface="Times New Roman" panose="02020603050405020304" pitchFamily="18" charset="0"/>
                <a:cs typeface="Times New Roman" panose="02020603050405020304" pitchFamily="18" charset="0"/>
              </a:rPr>
              <a:t>. Člověk na sebe zapomene…, všelijak se honí za zájmy tohoto světa… Zapomene na sebe a na to, čím z božího hlediska je; nemá už odvahu k sebedůvěře, být sám sebou mu připadá riskantní; </a:t>
            </a:r>
            <a:r>
              <a:rPr lang="cs-CZ" b="1" dirty="0">
                <a:latin typeface="Times New Roman" panose="02020603050405020304" pitchFamily="18" charset="0"/>
                <a:cs typeface="Times New Roman" panose="02020603050405020304" pitchFamily="18" charset="0"/>
              </a:rPr>
              <a:t>o moc lehčí je být jako ti druzí, opičit se po nich, stát se číslem, patřit k davu</a:t>
            </a:r>
            <a:r>
              <a:rPr lang="cs-CZ" dirty="0">
                <a:latin typeface="Times New Roman" panose="02020603050405020304" pitchFamily="18" charset="0"/>
                <a:cs typeface="Times New Roman" panose="02020603050405020304" pitchFamily="18" charset="0"/>
              </a:rPr>
              <a:t>.“</a:t>
            </a:r>
          </a:p>
        </p:txBody>
      </p:sp>
      <p:pic>
        <p:nvPicPr>
          <p:cNvPr id="5" name="Zástupný symbol pro obsah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91564" y="1459345"/>
            <a:ext cx="4682836" cy="4717618"/>
          </a:xfrm>
        </p:spPr>
      </p:pic>
    </p:spTree>
    <p:extLst>
      <p:ext uri="{BB962C8B-B14F-4D97-AF65-F5344CB8AC3E}">
        <p14:creationId xmlns:p14="http://schemas.microsoft.com/office/powerpoint/2010/main" val="360548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6C543C-62B8-1F45-AC48-A4488243DBE3}"/>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Tajemstvím antropologie je theologie.</a:t>
            </a:r>
          </a:p>
        </p:txBody>
      </p:sp>
      <p:sp>
        <p:nvSpPr>
          <p:cNvPr id="3" name="Zástupný obsah 2">
            <a:extLst>
              <a:ext uri="{FF2B5EF4-FFF2-40B4-BE49-F238E27FC236}">
                <a16:creationId xmlns:a16="http://schemas.microsoft.com/office/drawing/2014/main" id="{839D8EF4-CC35-A342-9948-E5E4453A639E}"/>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Protikladem zoufání je víra. </a:t>
            </a:r>
          </a:p>
          <a:p>
            <a:pPr marL="0" indent="0" algn="just">
              <a:buNone/>
            </a:pPr>
            <a:r>
              <a:rPr lang="cs-CZ" dirty="0">
                <a:latin typeface="Times New Roman" panose="02020603050405020304" pitchFamily="18" charset="0"/>
                <a:cs typeface="Times New Roman" panose="02020603050405020304" pitchFamily="18" charset="0"/>
              </a:rPr>
              <a:t>„Ne nikdo nebude zapomenut, kdo býval ve světě velikým, ale každý je velký po svém a každý v poměru k velikosti toho, co miloval. Kdo miluje sám sebe, bude veliký sebou samým, a kdo miloval lidi, stal se velkým oddaností; ten však, kdo miloval Boha, převyšuje všechny ostatní. Každý bude připomínán, ale každý je veliký v poměru k tomu, v co doufá. Někdo byl veliký tím, že doufal v něco možného, jiný tím, že doufal ve věčnost, avšak kdo doufal v nemožné, je nade všechny ostatní.“ </a:t>
            </a:r>
          </a:p>
        </p:txBody>
      </p:sp>
    </p:spTree>
    <p:extLst>
      <p:ext uri="{BB962C8B-B14F-4D97-AF65-F5344CB8AC3E}">
        <p14:creationId xmlns:p14="http://schemas.microsoft.com/office/powerpoint/2010/main" val="4145348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7">
            <a:extLst>
              <a:ext uri="{FF2B5EF4-FFF2-40B4-BE49-F238E27FC236}">
                <a16:creationId xmlns:a16="http://schemas.microsoft.com/office/drawing/2014/main" id="{13EFA6C3-82DC-4131-9929-2523E6FD0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381625" y="609600"/>
            <a:ext cx="5816361" cy="1330839"/>
          </a:xfrm>
        </p:spPr>
        <p:txBody>
          <a:bodyPr vert="horz" lIns="91440" tIns="45720" rIns="91440" bIns="45720" rtlCol="0" anchor="ctr">
            <a:normAutofit/>
          </a:bodyPr>
          <a:lstStyle/>
          <a:p>
            <a:r>
              <a:rPr lang="en-US" kern="1200" dirty="0" err="1">
                <a:solidFill>
                  <a:schemeClr val="tx1"/>
                </a:solidFill>
                <a:latin typeface="+mj-lt"/>
                <a:ea typeface="+mj-ea"/>
                <a:cs typeface="+mj-cs"/>
              </a:rPr>
              <a:t>Šedá</a:t>
            </a:r>
            <a:r>
              <a:rPr lang="en-US" kern="1200" dirty="0">
                <a:solidFill>
                  <a:schemeClr val="tx1"/>
                </a:solidFill>
                <a:latin typeface="+mj-lt"/>
                <a:ea typeface="+mj-ea"/>
                <a:cs typeface="+mj-cs"/>
              </a:rPr>
              <a:t> eminence </a:t>
            </a:r>
            <a:r>
              <a:rPr lang="en-US" kern="1200" dirty="0" err="1">
                <a:solidFill>
                  <a:schemeClr val="tx1"/>
                </a:solidFill>
                <a:latin typeface="+mj-lt"/>
                <a:ea typeface="+mj-ea"/>
                <a:cs typeface="+mj-cs"/>
              </a:rPr>
              <a:t>moderní</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filosofie</a:t>
            </a:r>
            <a:r>
              <a:rPr lang="en-US" kern="1200" dirty="0">
                <a:solidFill>
                  <a:schemeClr val="tx1"/>
                </a:solidFill>
                <a:latin typeface="+mj-lt"/>
                <a:ea typeface="+mj-ea"/>
                <a:cs typeface="+mj-cs"/>
              </a:rPr>
              <a:t>: Jacobi</a:t>
            </a:r>
          </a:p>
        </p:txBody>
      </p:sp>
      <p:sp>
        <p:nvSpPr>
          <p:cNvPr id="35" name="Freeform: Shape 29">
            <a:extLst>
              <a:ext uri="{FF2B5EF4-FFF2-40B4-BE49-F238E27FC236}">
                <a16:creationId xmlns:a16="http://schemas.microsoft.com/office/drawing/2014/main" id="{AEC9469E-14CA-4358-BABC-CBF836A6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69680" cy="767978"/>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1">
            <a:extLst>
              <a:ext uri="{FF2B5EF4-FFF2-40B4-BE49-F238E27FC236}">
                <a16:creationId xmlns:a16="http://schemas.microsoft.com/office/drawing/2014/main" id="{048EB4C9-ACAF-4CCA-BA6E-931443192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5753" y="6027658"/>
            <a:ext cx="7906247" cy="830343"/>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785037 w 6884912"/>
              <a:gd name="connsiteY84" fmla="*/ 161964 h 1161397"/>
              <a:gd name="connsiteX85" fmla="*/ 4844073 w 6884912"/>
              <a:gd name="connsiteY85" fmla="*/ 161768 h 1161397"/>
              <a:gd name="connsiteX86" fmla="*/ 4856454 w 6884912"/>
              <a:gd name="connsiteY86" fmla="*/ 130488 h 1161397"/>
              <a:gd name="connsiteX87" fmla="*/ 4920038 w 6884912"/>
              <a:gd name="connsiteY87" fmla="*/ 140418 h 1161397"/>
              <a:gd name="connsiteX88" fmla="*/ 5016639 w 6884912"/>
              <a:gd name="connsiteY88" fmla="*/ 158905 h 1161397"/>
              <a:gd name="connsiteX89" fmla="*/ 5072009 w 6884912"/>
              <a:gd name="connsiteY89" fmla="*/ 161502 h 1161397"/>
              <a:gd name="connsiteX90" fmla="*/ 5223626 w 6884912"/>
              <a:gd name="connsiteY90" fmla="*/ 177356 h 1161397"/>
              <a:gd name="connsiteX91" fmla="*/ 5375773 w 6884912"/>
              <a:gd name="connsiteY91" fmla="*/ 199913 h 1161397"/>
              <a:gd name="connsiteX92" fmla="*/ 5467502 w 6884912"/>
              <a:gd name="connsiteY92" fmla="*/ 250963 h 1161397"/>
              <a:gd name="connsiteX93" fmla="*/ 5592395 w 6884912"/>
              <a:gd name="connsiteY93" fmla="*/ 265434 h 1161397"/>
              <a:gd name="connsiteX94" fmla="*/ 5613532 w 6884912"/>
              <a:gd name="connsiteY94" fmla="*/ 273379 h 1161397"/>
              <a:gd name="connsiteX95" fmla="*/ 5642173 w 6884912"/>
              <a:gd name="connsiteY95" fmla="*/ 266904 h 1161397"/>
              <a:gd name="connsiteX96" fmla="*/ 5756910 w 6884912"/>
              <a:gd name="connsiteY96" fmla="*/ 239211 h 1161397"/>
              <a:gd name="connsiteX97" fmla="*/ 5846667 w 6884912"/>
              <a:gd name="connsiteY97" fmla="*/ 201786 h 1161397"/>
              <a:gd name="connsiteX98" fmla="*/ 5960732 w 6884912"/>
              <a:gd name="connsiteY98" fmla="*/ 220708 h 1161397"/>
              <a:gd name="connsiteX99" fmla="*/ 6029542 w 6884912"/>
              <a:gd name="connsiteY99" fmla="*/ 210339 h 1161397"/>
              <a:gd name="connsiteX100" fmla="*/ 6141123 w 6884912"/>
              <a:gd name="connsiteY100" fmla="*/ 159923 h 1161397"/>
              <a:gd name="connsiteX101" fmla="*/ 6290640 w 6884912"/>
              <a:gd name="connsiteY101" fmla="*/ 167441 h 1161397"/>
              <a:gd name="connsiteX102" fmla="*/ 6322806 w 6884912"/>
              <a:gd name="connsiteY102" fmla="*/ 213293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844073 w 6884912"/>
              <a:gd name="connsiteY84" fmla="*/ 161768 h 1161397"/>
              <a:gd name="connsiteX85" fmla="*/ 4856454 w 6884912"/>
              <a:gd name="connsiteY85" fmla="*/ 130488 h 1161397"/>
              <a:gd name="connsiteX86" fmla="*/ 4920038 w 6884912"/>
              <a:gd name="connsiteY86" fmla="*/ 140418 h 1161397"/>
              <a:gd name="connsiteX87" fmla="*/ 5016639 w 6884912"/>
              <a:gd name="connsiteY87" fmla="*/ 158905 h 1161397"/>
              <a:gd name="connsiteX88" fmla="*/ 5072009 w 6884912"/>
              <a:gd name="connsiteY88" fmla="*/ 161502 h 1161397"/>
              <a:gd name="connsiteX89" fmla="*/ 5223626 w 6884912"/>
              <a:gd name="connsiteY89" fmla="*/ 177356 h 1161397"/>
              <a:gd name="connsiteX90" fmla="*/ 5375773 w 6884912"/>
              <a:gd name="connsiteY90" fmla="*/ 199913 h 1161397"/>
              <a:gd name="connsiteX91" fmla="*/ 5467502 w 6884912"/>
              <a:gd name="connsiteY91" fmla="*/ 250963 h 1161397"/>
              <a:gd name="connsiteX92" fmla="*/ 5592395 w 6884912"/>
              <a:gd name="connsiteY92" fmla="*/ 265434 h 1161397"/>
              <a:gd name="connsiteX93" fmla="*/ 5613532 w 6884912"/>
              <a:gd name="connsiteY93" fmla="*/ 273379 h 1161397"/>
              <a:gd name="connsiteX94" fmla="*/ 5642173 w 6884912"/>
              <a:gd name="connsiteY94" fmla="*/ 266904 h 1161397"/>
              <a:gd name="connsiteX95" fmla="*/ 5756910 w 6884912"/>
              <a:gd name="connsiteY95" fmla="*/ 239211 h 1161397"/>
              <a:gd name="connsiteX96" fmla="*/ 5846667 w 6884912"/>
              <a:gd name="connsiteY96" fmla="*/ 201786 h 1161397"/>
              <a:gd name="connsiteX97" fmla="*/ 5960732 w 6884912"/>
              <a:gd name="connsiteY97" fmla="*/ 220708 h 1161397"/>
              <a:gd name="connsiteX98" fmla="*/ 6029542 w 6884912"/>
              <a:gd name="connsiteY98" fmla="*/ 210339 h 1161397"/>
              <a:gd name="connsiteX99" fmla="*/ 6141123 w 6884912"/>
              <a:gd name="connsiteY99" fmla="*/ 159923 h 1161397"/>
              <a:gd name="connsiteX100" fmla="*/ 6290640 w 6884912"/>
              <a:gd name="connsiteY100" fmla="*/ 167441 h 1161397"/>
              <a:gd name="connsiteX101" fmla="*/ 6322806 w 6884912"/>
              <a:gd name="connsiteY101" fmla="*/ 213293 h 1161397"/>
              <a:gd name="connsiteX102" fmla="*/ 6380420 w 6884912"/>
              <a:gd name="connsiteY102" fmla="*/ 173195 h 1161397"/>
              <a:gd name="connsiteX103" fmla="*/ 6507891 w 6884912"/>
              <a:gd name="connsiteY103" fmla="*/ 118474 h 1161397"/>
              <a:gd name="connsiteX104" fmla="*/ 6571807 w 6884912"/>
              <a:gd name="connsiteY104" fmla="*/ 98636 h 1161397"/>
              <a:gd name="connsiteX105" fmla="*/ 6671880 w 6884912"/>
              <a:gd name="connsiteY105" fmla="*/ 82931 h 1161397"/>
              <a:gd name="connsiteX106" fmla="*/ 6702266 w 6884912"/>
              <a:gd name="connsiteY106" fmla="*/ 75470 h 1161397"/>
              <a:gd name="connsiteX107" fmla="*/ 6845802 w 6884912"/>
              <a:gd name="connsiteY107" fmla="*/ 24496 h 1161397"/>
              <a:gd name="connsiteX108" fmla="*/ 6884912 w 6884912"/>
              <a:gd name="connsiteY10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78946 w 6884912"/>
              <a:gd name="connsiteY7" fmla="*/ 1106011 h 1161397"/>
              <a:gd name="connsiteX8" fmla="*/ 512111 w 6884912"/>
              <a:gd name="connsiteY8" fmla="*/ 1085599 h 1161397"/>
              <a:gd name="connsiteX9" fmla="*/ 567875 w 6884912"/>
              <a:gd name="connsiteY9" fmla="*/ 1051976 h 1161397"/>
              <a:gd name="connsiteX10" fmla="*/ 601644 w 6884912"/>
              <a:gd name="connsiteY10" fmla="*/ 1003997 h 1161397"/>
              <a:gd name="connsiteX11" fmla="*/ 651408 w 6884912"/>
              <a:gd name="connsiteY11" fmla="*/ 984938 h 1161397"/>
              <a:gd name="connsiteX12" fmla="*/ 673197 w 6884912"/>
              <a:gd name="connsiteY12" fmla="*/ 1010060 h 1161397"/>
              <a:gd name="connsiteX13" fmla="*/ 723108 w 6884912"/>
              <a:gd name="connsiteY13" fmla="*/ 980081 h 1161397"/>
              <a:gd name="connsiteX14" fmla="*/ 797699 w 6884912"/>
              <a:gd name="connsiteY14" fmla="*/ 931362 h 1161397"/>
              <a:gd name="connsiteX15" fmla="*/ 843359 w 6884912"/>
              <a:gd name="connsiteY15" fmla="*/ 910894 h 1161397"/>
              <a:gd name="connsiteX16" fmla="*/ 965215 w 6884912"/>
              <a:gd name="connsiteY16" fmla="*/ 846701 h 1161397"/>
              <a:gd name="connsiteX17" fmla="*/ 1085080 w 6884912"/>
              <a:gd name="connsiteY17" fmla="*/ 776086 h 1161397"/>
              <a:gd name="connsiteX18" fmla="*/ 1131224 w 6884912"/>
              <a:gd name="connsiteY18" fmla="*/ 706160 h 1161397"/>
              <a:gd name="connsiteX19" fmla="*/ 1138051 w 6884912"/>
              <a:gd name="connsiteY19" fmla="*/ 70203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26340 w 6884912"/>
              <a:gd name="connsiteY38" fmla="*/ 638496 h 1161397"/>
              <a:gd name="connsiteX39" fmla="*/ 1731986 w 6884912"/>
              <a:gd name="connsiteY39" fmla="*/ 589682 h 1161397"/>
              <a:gd name="connsiteX40" fmla="*/ 1927935 w 6884912"/>
              <a:gd name="connsiteY40" fmla="*/ 628540 h 1161397"/>
              <a:gd name="connsiteX41" fmla="*/ 2039075 w 6884912"/>
              <a:gd name="connsiteY41" fmla="*/ 599964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222191 w 6884912"/>
              <a:gd name="connsiteY57" fmla="*/ 307887 h 1161397"/>
              <a:gd name="connsiteX58" fmla="*/ 3227953 w 6884912"/>
              <a:gd name="connsiteY58" fmla="*/ 297650 h 1161397"/>
              <a:gd name="connsiteX59" fmla="*/ 3510042 w 6884912"/>
              <a:gd name="connsiteY59" fmla="*/ 311820 h 1161397"/>
              <a:gd name="connsiteX60" fmla="*/ 3626773 w 6884912"/>
              <a:gd name="connsiteY60" fmla="*/ 290452 h 1161397"/>
              <a:gd name="connsiteX61" fmla="*/ 3666217 w 6884912"/>
              <a:gd name="connsiteY61" fmla="*/ 273255 h 1161397"/>
              <a:gd name="connsiteX62" fmla="*/ 3732427 w 6884912"/>
              <a:gd name="connsiteY62" fmla="*/ 245039 h 1161397"/>
              <a:gd name="connsiteX63" fmla="*/ 3777022 w 6884912"/>
              <a:gd name="connsiteY63" fmla="*/ 200276 h 1161397"/>
              <a:gd name="connsiteX64" fmla="*/ 3791246 w 6884912"/>
              <a:gd name="connsiteY64" fmla="*/ 189996 h 1161397"/>
              <a:gd name="connsiteX65" fmla="*/ 3819864 w 6884912"/>
              <a:gd name="connsiteY65" fmla="*/ 194605 h 1161397"/>
              <a:gd name="connsiteX66" fmla="*/ 3830398 w 6884912"/>
              <a:gd name="connsiteY66" fmla="*/ 188383 h 1161397"/>
              <a:gd name="connsiteX67" fmla="*/ 3834360 w 6884912"/>
              <a:gd name="connsiteY67" fmla="*/ 188992 h 1161397"/>
              <a:gd name="connsiteX68" fmla="*/ 3843715 w 6884912"/>
              <a:gd name="connsiteY68" fmla="*/ 188752 h 1161397"/>
              <a:gd name="connsiteX69" fmla="*/ 3842609 w 6884912"/>
              <a:gd name="connsiteY69" fmla="*/ 197386 h 1161397"/>
              <a:gd name="connsiteX70" fmla="*/ 3853961 w 6884912"/>
              <a:gd name="connsiteY70" fmla="*/ 213380 h 1161397"/>
              <a:gd name="connsiteX71" fmla="*/ 3907640 w 6884912"/>
              <a:gd name="connsiteY71" fmla="*/ 207568 h 1161397"/>
              <a:gd name="connsiteX72" fmla="*/ 3910449 w 6884912"/>
              <a:gd name="connsiteY72" fmla="*/ 197808 h 1161397"/>
              <a:gd name="connsiteX73" fmla="*/ 3917197 w 6884912"/>
              <a:gd name="connsiteY73" fmla="*/ 196121 h 1161397"/>
              <a:gd name="connsiteX74" fmla="*/ 3922400 w 6884912"/>
              <a:gd name="connsiteY74" fmla="*/ 205056 h 1161397"/>
              <a:gd name="connsiteX75" fmla="*/ 4013061 w 6884912"/>
              <a:gd name="connsiteY75" fmla="*/ 224874 h 1161397"/>
              <a:gd name="connsiteX76" fmla="*/ 4220717 w 6884912"/>
              <a:gd name="connsiteY76" fmla="*/ 192946 h 1161397"/>
              <a:gd name="connsiteX77" fmla="*/ 4228802 w 6884912"/>
              <a:gd name="connsiteY77" fmla="*/ 201468 h 1161397"/>
              <a:gd name="connsiteX78" fmla="*/ 4289361 w 6884912"/>
              <a:gd name="connsiteY78" fmla="*/ 196642 h 1161397"/>
              <a:gd name="connsiteX79" fmla="*/ 4498913 w 6884912"/>
              <a:gd name="connsiteY79" fmla="*/ 118915 h 1161397"/>
              <a:gd name="connsiteX80" fmla="*/ 4617330 w 6884912"/>
              <a:gd name="connsiteY80" fmla="*/ 111163 h 1161397"/>
              <a:gd name="connsiteX81" fmla="*/ 4659778 w 6884912"/>
              <a:gd name="connsiteY81" fmla="*/ 118219 h 1161397"/>
              <a:gd name="connsiteX82" fmla="*/ 4730870 w 6884912"/>
              <a:gd name="connsiteY82" fmla="*/ 129432 h 1161397"/>
              <a:gd name="connsiteX83" fmla="*/ 4844073 w 6884912"/>
              <a:gd name="connsiteY83" fmla="*/ 161768 h 1161397"/>
              <a:gd name="connsiteX84" fmla="*/ 4856454 w 6884912"/>
              <a:gd name="connsiteY84" fmla="*/ 130488 h 1161397"/>
              <a:gd name="connsiteX85" fmla="*/ 4920038 w 6884912"/>
              <a:gd name="connsiteY85" fmla="*/ 140418 h 1161397"/>
              <a:gd name="connsiteX86" fmla="*/ 5016639 w 6884912"/>
              <a:gd name="connsiteY86" fmla="*/ 158905 h 1161397"/>
              <a:gd name="connsiteX87" fmla="*/ 5072009 w 6884912"/>
              <a:gd name="connsiteY87" fmla="*/ 161502 h 1161397"/>
              <a:gd name="connsiteX88" fmla="*/ 5223626 w 6884912"/>
              <a:gd name="connsiteY88" fmla="*/ 177356 h 1161397"/>
              <a:gd name="connsiteX89" fmla="*/ 5375773 w 6884912"/>
              <a:gd name="connsiteY89" fmla="*/ 199913 h 1161397"/>
              <a:gd name="connsiteX90" fmla="*/ 5467502 w 6884912"/>
              <a:gd name="connsiteY90" fmla="*/ 250963 h 1161397"/>
              <a:gd name="connsiteX91" fmla="*/ 5592395 w 6884912"/>
              <a:gd name="connsiteY91" fmla="*/ 265434 h 1161397"/>
              <a:gd name="connsiteX92" fmla="*/ 5613532 w 6884912"/>
              <a:gd name="connsiteY92" fmla="*/ 273379 h 1161397"/>
              <a:gd name="connsiteX93" fmla="*/ 5642173 w 6884912"/>
              <a:gd name="connsiteY93" fmla="*/ 266904 h 1161397"/>
              <a:gd name="connsiteX94" fmla="*/ 5756910 w 6884912"/>
              <a:gd name="connsiteY94" fmla="*/ 239211 h 1161397"/>
              <a:gd name="connsiteX95" fmla="*/ 5846667 w 6884912"/>
              <a:gd name="connsiteY95" fmla="*/ 201786 h 1161397"/>
              <a:gd name="connsiteX96" fmla="*/ 5960732 w 6884912"/>
              <a:gd name="connsiteY96" fmla="*/ 220708 h 1161397"/>
              <a:gd name="connsiteX97" fmla="*/ 6029542 w 6884912"/>
              <a:gd name="connsiteY97" fmla="*/ 210339 h 1161397"/>
              <a:gd name="connsiteX98" fmla="*/ 6141123 w 6884912"/>
              <a:gd name="connsiteY98" fmla="*/ 159923 h 1161397"/>
              <a:gd name="connsiteX99" fmla="*/ 6290640 w 6884912"/>
              <a:gd name="connsiteY99" fmla="*/ 167441 h 1161397"/>
              <a:gd name="connsiteX100" fmla="*/ 6322806 w 6884912"/>
              <a:gd name="connsiteY100" fmla="*/ 213293 h 1161397"/>
              <a:gd name="connsiteX101" fmla="*/ 6380420 w 6884912"/>
              <a:gd name="connsiteY101" fmla="*/ 173195 h 1161397"/>
              <a:gd name="connsiteX102" fmla="*/ 6507891 w 6884912"/>
              <a:gd name="connsiteY102" fmla="*/ 118474 h 1161397"/>
              <a:gd name="connsiteX103" fmla="*/ 6571807 w 6884912"/>
              <a:gd name="connsiteY103" fmla="*/ 98636 h 1161397"/>
              <a:gd name="connsiteX104" fmla="*/ 6671880 w 6884912"/>
              <a:gd name="connsiteY104" fmla="*/ 82931 h 1161397"/>
              <a:gd name="connsiteX105" fmla="*/ 6702266 w 6884912"/>
              <a:gd name="connsiteY105" fmla="*/ 75470 h 1161397"/>
              <a:gd name="connsiteX106" fmla="*/ 6845802 w 6884912"/>
              <a:gd name="connsiteY106" fmla="*/ 24496 h 1161397"/>
              <a:gd name="connsiteX107" fmla="*/ 6884912 w 6884912"/>
              <a:gd name="connsiteY107"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12111 w 6884912"/>
              <a:gd name="connsiteY7" fmla="*/ 1085599 h 1161397"/>
              <a:gd name="connsiteX8" fmla="*/ 567875 w 6884912"/>
              <a:gd name="connsiteY8" fmla="*/ 1051976 h 1161397"/>
              <a:gd name="connsiteX9" fmla="*/ 601644 w 6884912"/>
              <a:gd name="connsiteY9" fmla="*/ 1003997 h 1161397"/>
              <a:gd name="connsiteX10" fmla="*/ 651408 w 6884912"/>
              <a:gd name="connsiteY10" fmla="*/ 984938 h 1161397"/>
              <a:gd name="connsiteX11" fmla="*/ 673197 w 6884912"/>
              <a:gd name="connsiteY11" fmla="*/ 1010060 h 1161397"/>
              <a:gd name="connsiteX12" fmla="*/ 723108 w 6884912"/>
              <a:gd name="connsiteY12" fmla="*/ 980081 h 1161397"/>
              <a:gd name="connsiteX13" fmla="*/ 797699 w 6884912"/>
              <a:gd name="connsiteY13" fmla="*/ 931362 h 1161397"/>
              <a:gd name="connsiteX14" fmla="*/ 843359 w 6884912"/>
              <a:gd name="connsiteY14" fmla="*/ 910894 h 1161397"/>
              <a:gd name="connsiteX15" fmla="*/ 965215 w 6884912"/>
              <a:gd name="connsiteY15" fmla="*/ 846701 h 1161397"/>
              <a:gd name="connsiteX16" fmla="*/ 1085080 w 6884912"/>
              <a:gd name="connsiteY16" fmla="*/ 776086 h 1161397"/>
              <a:gd name="connsiteX17" fmla="*/ 1131224 w 6884912"/>
              <a:gd name="connsiteY17" fmla="*/ 706160 h 1161397"/>
              <a:gd name="connsiteX18" fmla="*/ 1138051 w 6884912"/>
              <a:gd name="connsiteY18" fmla="*/ 702034 h 1161397"/>
              <a:gd name="connsiteX19" fmla="*/ 1158800 w 6884912"/>
              <a:gd name="connsiteY19" fmla="*/ 700004 h 1161397"/>
              <a:gd name="connsiteX20" fmla="*/ 1166947 w 6884912"/>
              <a:gd name="connsiteY20" fmla="*/ 700762 h 1161397"/>
              <a:gd name="connsiteX21" fmla="*/ 1178135 w 6884912"/>
              <a:gd name="connsiteY21" fmla="*/ 698631 h 1161397"/>
              <a:gd name="connsiteX22" fmla="*/ 1178301 w 6884912"/>
              <a:gd name="connsiteY22" fmla="*/ 698094 h 1161397"/>
              <a:gd name="connsiteX23" fmla="*/ 1188995 w 6884912"/>
              <a:gd name="connsiteY23" fmla="*/ 697048 h 1161397"/>
              <a:gd name="connsiteX24" fmla="*/ 1242716 w 6884912"/>
              <a:gd name="connsiteY24" fmla="*/ 698052 h 1161397"/>
              <a:gd name="connsiteX25" fmla="*/ 1299977 w 6884912"/>
              <a:gd name="connsiteY25" fmla="*/ 639196 h 1161397"/>
              <a:gd name="connsiteX26" fmla="*/ 1326190 w 6884912"/>
              <a:gd name="connsiteY26" fmla="*/ 625955 h 1161397"/>
              <a:gd name="connsiteX27" fmla="*/ 1339600 w 6884912"/>
              <a:gd name="connsiteY27" fmla="*/ 616295 h 1161397"/>
              <a:gd name="connsiteX28" fmla="*/ 1340054 w 6884912"/>
              <a:gd name="connsiteY28" fmla="*/ 614022 h 1161397"/>
              <a:gd name="connsiteX29" fmla="*/ 1391606 w 6884912"/>
              <a:gd name="connsiteY29" fmla="*/ 615229 h 1161397"/>
              <a:gd name="connsiteX30" fmla="*/ 1397565 w 6884912"/>
              <a:gd name="connsiteY30" fmla="*/ 611490 h 1161397"/>
              <a:gd name="connsiteX31" fmla="*/ 1432302 w 6884912"/>
              <a:gd name="connsiteY31" fmla="*/ 617267 h 1161397"/>
              <a:gd name="connsiteX32" fmla="*/ 1449644 w 6884912"/>
              <a:gd name="connsiteY32" fmla="*/ 617591 h 1161397"/>
              <a:gd name="connsiteX33" fmla="*/ 1455793 w 6884912"/>
              <a:gd name="connsiteY33" fmla="*/ 623174 h 1161397"/>
              <a:gd name="connsiteX34" fmla="*/ 1480758 w 6884912"/>
              <a:gd name="connsiteY34" fmla="*/ 620863 h 1161397"/>
              <a:gd name="connsiteX35" fmla="*/ 1483154 w 6884912"/>
              <a:gd name="connsiteY35" fmla="*/ 618527 h 1161397"/>
              <a:gd name="connsiteX36" fmla="*/ 1505495 w 6884912"/>
              <a:gd name="connsiteY36" fmla="*/ 624325 h 1161397"/>
              <a:gd name="connsiteX37" fmla="*/ 1526340 w 6884912"/>
              <a:gd name="connsiteY37" fmla="*/ 638496 h 1161397"/>
              <a:gd name="connsiteX38" fmla="*/ 1731986 w 6884912"/>
              <a:gd name="connsiteY38" fmla="*/ 589682 h 1161397"/>
              <a:gd name="connsiteX39" fmla="*/ 1927935 w 6884912"/>
              <a:gd name="connsiteY39" fmla="*/ 628540 h 1161397"/>
              <a:gd name="connsiteX40" fmla="*/ 2039075 w 6884912"/>
              <a:gd name="connsiteY40" fmla="*/ 599964 h 1161397"/>
              <a:gd name="connsiteX41" fmla="*/ 2066980 w 6884912"/>
              <a:gd name="connsiteY41" fmla="*/ 550413 h 1161397"/>
              <a:gd name="connsiteX42" fmla="*/ 2352236 w 6884912"/>
              <a:gd name="connsiteY42" fmla="*/ 519602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222191 w 6884912"/>
              <a:gd name="connsiteY56" fmla="*/ 307887 h 1161397"/>
              <a:gd name="connsiteX57" fmla="*/ 3227953 w 6884912"/>
              <a:gd name="connsiteY57" fmla="*/ 297650 h 1161397"/>
              <a:gd name="connsiteX58" fmla="*/ 3510042 w 6884912"/>
              <a:gd name="connsiteY58" fmla="*/ 311820 h 1161397"/>
              <a:gd name="connsiteX59" fmla="*/ 3626773 w 6884912"/>
              <a:gd name="connsiteY59" fmla="*/ 290452 h 1161397"/>
              <a:gd name="connsiteX60" fmla="*/ 3666217 w 6884912"/>
              <a:gd name="connsiteY60" fmla="*/ 273255 h 1161397"/>
              <a:gd name="connsiteX61" fmla="*/ 3732427 w 6884912"/>
              <a:gd name="connsiteY61" fmla="*/ 245039 h 1161397"/>
              <a:gd name="connsiteX62" fmla="*/ 3777022 w 6884912"/>
              <a:gd name="connsiteY62" fmla="*/ 200276 h 1161397"/>
              <a:gd name="connsiteX63" fmla="*/ 3791246 w 6884912"/>
              <a:gd name="connsiteY63" fmla="*/ 189996 h 1161397"/>
              <a:gd name="connsiteX64" fmla="*/ 3819864 w 6884912"/>
              <a:gd name="connsiteY64" fmla="*/ 194605 h 1161397"/>
              <a:gd name="connsiteX65" fmla="*/ 3830398 w 6884912"/>
              <a:gd name="connsiteY65" fmla="*/ 188383 h 1161397"/>
              <a:gd name="connsiteX66" fmla="*/ 3834360 w 6884912"/>
              <a:gd name="connsiteY66" fmla="*/ 188992 h 1161397"/>
              <a:gd name="connsiteX67" fmla="*/ 3843715 w 6884912"/>
              <a:gd name="connsiteY67" fmla="*/ 188752 h 1161397"/>
              <a:gd name="connsiteX68" fmla="*/ 3842609 w 6884912"/>
              <a:gd name="connsiteY68" fmla="*/ 197386 h 1161397"/>
              <a:gd name="connsiteX69" fmla="*/ 3853961 w 6884912"/>
              <a:gd name="connsiteY69" fmla="*/ 213380 h 1161397"/>
              <a:gd name="connsiteX70" fmla="*/ 3907640 w 6884912"/>
              <a:gd name="connsiteY70" fmla="*/ 207568 h 1161397"/>
              <a:gd name="connsiteX71" fmla="*/ 3910449 w 6884912"/>
              <a:gd name="connsiteY71" fmla="*/ 197808 h 1161397"/>
              <a:gd name="connsiteX72" fmla="*/ 3917197 w 6884912"/>
              <a:gd name="connsiteY72" fmla="*/ 196121 h 1161397"/>
              <a:gd name="connsiteX73" fmla="*/ 3922400 w 6884912"/>
              <a:gd name="connsiteY73" fmla="*/ 205056 h 1161397"/>
              <a:gd name="connsiteX74" fmla="*/ 4013061 w 6884912"/>
              <a:gd name="connsiteY74" fmla="*/ 224874 h 1161397"/>
              <a:gd name="connsiteX75" fmla="*/ 4220717 w 6884912"/>
              <a:gd name="connsiteY75" fmla="*/ 192946 h 1161397"/>
              <a:gd name="connsiteX76" fmla="*/ 4228802 w 6884912"/>
              <a:gd name="connsiteY76" fmla="*/ 201468 h 1161397"/>
              <a:gd name="connsiteX77" fmla="*/ 4289361 w 6884912"/>
              <a:gd name="connsiteY77" fmla="*/ 196642 h 1161397"/>
              <a:gd name="connsiteX78" fmla="*/ 4498913 w 6884912"/>
              <a:gd name="connsiteY78" fmla="*/ 118915 h 1161397"/>
              <a:gd name="connsiteX79" fmla="*/ 4617330 w 6884912"/>
              <a:gd name="connsiteY79" fmla="*/ 111163 h 1161397"/>
              <a:gd name="connsiteX80" fmla="*/ 4659778 w 6884912"/>
              <a:gd name="connsiteY80" fmla="*/ 118219 h 1161397"/>
              <a:gd name="connsiteX81" fmla="*/ 4730870 w 6884912"/>
              <a:gd name="connsiteY81" fmla="*/ 129432 h 1161397"/>
              <a:gd name="connsiteX82" fmla="*/ 4844073 w 6884912"/>
              <a:gd name="connsiteY82" fmla="*/ 161768 h 1161397"/>
              <a:gd name="connsiteX83" fmla="*/ 4856454 w 6884912"/>
              <a:gd name="connsiteY83" fmla="*/ 130488 h 1161397"/>
              <a:gd name="connsiteX84" fmla="*/ 4920038 w 6884912"/>
              <a:gd name="connsiteY84" fmla="*/ 140418 h 1161397"/>
              <a:gd name="connsiteX85" fmla="*/ 5016639 w 6884912"/>
              <a:gd name="connsiteY85" fmla="*/ 158905 h 1161397"/>
              <a:gd name="connsiteX86" fmla="*/ 5072009 w 6884912"/>
              <a:gd name="connsiteY86" fmla="*/ 161502 h 1161397"/>
              <a:gd name="connsiteX87" fmla="*/ 5223626 w 6884912"/>
              <a:gd name="connsiteY87" fmla="*/ 177356 h 1161397"/>
              <a:gd name="connsiteX88" fmla="*/ 5375773 w 6884912"/>
              <a:gd name="connsiteY88" fmla="*/ 199913 h 1161397"/>
              <a:gd name="connsiteX89" fmla="*/ 5467502 w 6884912"/>
              <a:gd name="connsiteY89" fmla="*/ 250963 h 1161397"/>
              <a:gd name="connsiteX90" fmla="*/ 5592395 w 6884912"/>
              <a:gd name="connsiteY90" fmla="*/ 265434 h 1161397"/>
              <a:gd name="connsiteX91" fmla="*/ 5613532 w 6884912"/>
              <a:gd name="connsiteY91" fmla="*/ 273379 h 1161397"/>
              <a:gd name="connsiteX92" fmla="*/ 5642173 w 6884912"/>
              <a:gd name="connsiteY92" fmla="*/ 266904 h 1161397"/>
              <a:gd name="connsiteX93" fmla="*/ 5756910 w 6884912"/>
              <a:gd name="connsiteY93" fmla="*/ 239211 h 1161397"/>
              <a:gd name="connsiteX94" fmla="*/ 5846667 w 6884912"/>
              <a:gd name="connsiteY94" fmla="*/ 201786 h 1161397"/>
              <a:gd name="connsiteX95" fmla="*/ 5960732 w 6884912"/>
              <a:gd name="connsiteY95" fmla="*/ 220708 h 1161397"/>
              <a:gd name="connsiteX96" fmla="*/ 6029542 w 6884912"/>
              <a:gd name="connsiteY96" fmla="*/ 210339 h 1161397"/>
              <a:gd name="connsiteX97" fmla="*/ 6141123 w 6884912"/>
              <a:gd name="connsiteY97" fmla="*/ 159923 h 1161397"/>
              <a:gd name="connsiteX98" fmla="*/ 6290640 w 6884912"/>
              <a:gd name="connsiteY98" fmla="*/ 167441 h 1161397"/>
              <a:gd name="connsiteX99" fmla="*/ 6322806 w 6884912"/>
              <a:gd name="connsiteY99" fmla="*/ 213293 h 1161397"/>
              <a:gd name="connsiteX100" fmla="*/ 6380420 w 6884912"/>
              <a:gd name="connsiteY100" fmla="*/ 173195 h 1161397"/>
              <a:gd name="connsiteX101" fmla="*/ 6507891 w 6884912"/>
              <a:gd name="connsiteY101" fmla="*/ 118474 h 1161397"/>
              <a:gd name="connsiteX102" fmla="*/ 6571807 w 6884912"/>
              <a:gd name="connsiteY102" fmla="*/ 98636 h 1161397"/>
              <a:gd name="connsiteX103" fmla="*/ 6671880 w 6884912"/>
              <a:gd name="connsiteY103" fmla="*/ 82931 h 1161397"/>
              <a:gd name="connsiteX104" fmla="*/ 6702266 w 6884912"/>
              <a:gd name="connsiteY104" fmla="*/ 75470 h 1161397"/>
              <a:gd name="connsiteX105" fmla="*/ 6845802 w 6884912"/>
              <a:gd name="connsiteY105" fmla="*/ 24496 h 1161397"/>
              <a:gd name="connsiteX106" fmla="*/ 6884912 w 6884912"/>
              <a:gd name="connsiteY106"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67875 w 6884912"/>
              <a:gd name="connsiteY7" fmla="*/ 1051976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213420 w 6884912"/>
              <a:gd name="connsiteY6" fmla="*/ 1056868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242716 w 6884912"/>
              <a:gd name="connsiteY20" fmla="*/ 698052 h 1161397"/>
              <a:gd name="connsiteX21" fmla="*/ 1299977 w 6884912"/>
              <a:gd name="connsiteY21" fmla="*/ 639196 h 1161397"/>
              <a:gd name="connsiteX22" fmla="*/ 1326190 w 6884912"/>
              <a:gd name="connsiteY22" fmla="*/ 625955 h 1161397"/>
              <a:gd name="connsiteX23" fmla="*/ 1339600 w 6884912"/>
              <a:gd name="connsiteY23" fmla="*/ 616295 h 1161397"/>
              <a:gd name="connsiteX24" fmla="*/ 1340054 w 6884912"/>
              <a:gd name="connsiteY24" fmla="*/ 614022 h 1161397"/>
              <a:gd name="connsiteX25" fmla="*/ 1391606 w 6884912"/>
              <a:gd name="connsiteY25" fmla="*/ 615229 h 1161397"/>
              <a:gd name="connsiteX26" fmla="*/ 1397565 w 6884912"/>
              <a:gd name="connsiteY26" fmla="*/ 611490 h 1161397"/>
              <a:gd name="connsiteX27" fmla="*/ 1432302 w 6884912"/>
              <a:gd name="connsiteY27" fmla="*/ 617267 h 1161397"/>
              <a:gd name="connsiteX28" fmla="*/ 1449644 w 6884912"/>
              <a:gd name="connsiteY28" fmla="*/ 617591 h 1161397"/>
              <a:gd name="connsiteX29" fmla="*/ 1455793 w 6884912"/>
              <a:gd name="connsiteY29" fmla="*/ 623174 h 1161397"/>
              <a:gd name="connsiteX30" fmla="*/ 1480758 w 6884912"/>
              <a:gd name="connsiteY30" fmla="*/ 620863 h 1161397"/>
              <a:gd name="connsiteX31" fmla="*/ 1483154 w 6884912"/>
              <a:gd name="connsiteY31" fmla="*/ 618527 h 1161397"/>
              <a:gd name="connsiteX32" fmla="*/ 1505495 w 6884912"/>
              <a:gd name="connsiteY32" fmla="*/ 624325 h 1161397"/>
              <a:gd name="connsiteX33" fmla="*/ 1526340 w 6884912"/>
              <a:gd name="connsiteY33" fmla="*/ 638496 h 1161397"/>
              <a:gd name="connsiteX34" fmla="*/ 1731986 w 6884912"/>
              <a:gd name="connsiteY34" fmla="*/ 589682 h 1161397"/>
              <a:gd name="connsiteX35" fmla="*/ 1927935 w 6884912"/>
              <a:gd name="connsiteY35" fmla="*/ 628540 h 1161397"/>
              <a:gd name="connsiteX36" fmla="*/ 2039075 w 6884912"/>
              <a:gd name="connsiteY36" fmla="*/ 599964 h 1161397"/>
              <a:gd name="connsiteX37" fmla="*/ 2066980 w 6884912"/>
              <a:gd name="connsiteY37" fmla="*/ 550413 h 1161397"/>
              <a:gd name="connsiteX38" fmla="*/ 2352236 w 6884912"/>
              <a:gd name="connsiteY38" fmla="*/ 519602 h 1161397"/>
              <a:gd name="connsiteX39" fmla="*/ 2420791 w 6884912"/>
              <a:gd name="connsiteY39" fmla="*/ 492826 h 1161397"/>
              <a:gd name="connsiteX40" fmla="*/ 2489932 w 6884912"/>
              <a:gd name="connsiteY40" fmla="*/ 507864 h 1161397"/>
              <a:gd name="connsiteX41" fmla="*/ 2512917 w 6884912"/>
              <a:gd name="connsiteY41" fmla="*/ 489127 h 1161397"/>
              <a:gd name="connsiteX42" fmla="*/ 2516783 w 6884912"/>
              <a:gd name="connsiteY42" fmla="*/ 485473 h 1161397"/>
              <a:gd name="connsiteX43" fmla="*/ 2534360 w 6884912"/>
              <a:gd name="connsiteY43" fmla="*/ 480064 h 1161397"/>
              <a:gd name="connsiteX44" fmla="*/ 2536691 w 6884912"/>
              <a:gd name="connsiteY44" fmla="*/ 467018 h 1161397"/>
              <a:gd name="connsiteX45" fmla="*/ 2561265 w 6884912"/>
              <a:gd name="connsiteY45" fmla="*/ 450623 h 1161397"/>
              <a:gd name="connsiteX46" fmla="*/ 2594349 w 6884912"/>
              <a:gd name="connsiteY46" fmla="*/ 443884 h 1161397"/>
              <a:gd name="connsiteX47" fmla="*/ 2754324 w 6884912"/>
              <a:gd name="connsiteY47" fmla="*/ 424766 h 1161397"/>
              <a:gd name="connsiteX48" fmla="*/ 2848470 w 6884912"/>
              <a:gd name="connsiteY48" fmla="*/ 405966 h 1161397"/>
              <a:gd name="connsiteX49" fmla="*/ 2881772 w 6884912"/>
              <a:gd name="connsiteY49" fmla="*/ 387260 h 1161397"/>
              <a:gd name="connsiteX50" fmla="*/ 2929932 w 6884912"/>
              <a:gd name="connsiteY50" fmla="*/ 368912 h 1161397"/>
              <a:gd name="connsiteX51" fmla="*/ 3013020 w 6884912"/>
              <a:gd name="connsiteY51" fmla="*/ 327578 h 1161397"/>
              <a:gd name="connsiteX52" fmla="*/ 3222191 w 6884912"/>
              <a:gd name="connsiteY52" fmla="*/ 307887 h 1161397"/>
              <a:gd name="connsiteX53" fmla="*/ 3227953 w 6884912"/>
              <a:gd name="connsiteY53" fmla="*/ 297650 h 1161397"/>
              <a:gd name="connsiteX54" fmla="*/ 3510042 w 6884912"/>
              <a:gd name="connsiteY54" fmla="*/ 311820 h 1161397"/>
              <a:gd name="connsiteX55" fmla="*/ 3626773 w 6884912"/>
              <a:gd name="connsiteY55" fmla="*/ 290452 h 1161397"/>
              <a:gd name="connsiteX56" fmla="*/ 3666217 w 6884912"/>
              <a:gd name="connsiteY56" fmla="*/ 273255 h 1161397"/>
              <a:gd name="connsiteX57" fmla="*/ 3732427 w 6884912"/>
              <a:gd name="connsiteY57" fmla="*/ 245039 h 1161397"/>
              <a:gd name="connsiteX58" fmla="*/ 3777022 w 6884912"/>
              <a:gd name="connsiteY58" fmla="*/ 200276 h 1161397"/>
              <a:gd name="connsiteX59" fmla="*/ 3791246 w 6884912"/>
              <a:gd name="connsiteY59" fmla="*/ 189996 h 1161397"/>
              <a:gd name="connsiteX60" fmla="*/ 3819864 w 6884912"/>
              <a:gd name="connsiteY60" fmla="*/ 194605 h 1161397"/>
              <a:gd name="connsiteX61" fmla="*/ 3830398 w 6884912"/>
              <a:gd name="connsiteY61" fmla="*/ 188383 h 1161397"/>
              <a:gd name="connsiteX62" fmla="*/ 3834360 w 6884912"/>
              <a:gd name="connsiteY62" fmla="*/ 188992 h 1161397"/>
              <a:gd name="connsiteX63" fmla="*/ 3843715 w 6884912"/>
              <a:gd name="connsiteY63" fmla="*/ 188752 h 1161397"/>
              <a:gd name="connsiteX64" fmla="*/ 3842609 w 6884912"/>
              <a:gd name="connsiteY64" fmla="*/ 197386 h 1161397"/>
              <a:gd name="connsiteX65" fmla="*/ 3853961 w 6884912"/>
              <a:gd name="connsiteY65" fmla="*/ 213380 h 1161397"/>
              <a:gd name="connsiteX66" fmla="*/ 3907640 w 6884912"/>
              <a:gd name="connsiteY66" fmla="*/ 207568 h 1161397"/>
              <a:gd name="connsiteX67" fmla="*/ 3910449 w 6884912"/>
              <a:gd name="connsiteY67" fmla="*/ 197808 h 1161397"/>
              <a:gd name="connsiteX68" fmla="*/ 3917197 w 6884912"/>
              <a:gd name="connsiteY68" fmla="*/ 196121 h 1161397"/>
              <a:gd name="connsiteX69" fmla="*/ 3922400 w 6884912"/>
              <a:gd name="connsiteY69" fmla="*/ 205056 h 1161397"/>
              <a:gd name="connsiteX70" fmla="*/ 4013061 w 6884912"/>
              <a:gd name="connsiteY70" fmla="*/ 224874 h 1161397"/>
              <a:gd name="connsiteX71" fmla="*/ 4220717 w 6884912"/>
              <a:gd name="connsiteY71" fmla="*/ 192946 h 1161397"/>
              <a:gd name="connsiteX72" fmla="*/ 4228802 w 6884912"/>
              <a:gd name="connsiteY72" fmla="*/ 201468 h 1161397"/>
              <a:gd name="connsiteX73" fmla="*/ 4289361 w 6884912"/>
              <a:gd name="connsiteY73" fmla="*/ 196642 h 1161397"/>
              <a:gd name="connsiteX74" fmla="*/ 4498913 w 6884912"/>
              <a:gd name="connsiteY74" fmla="*/ 118915 h 1161397"/>
              <a:gd name="connsiteX75" fmla="*/ 4617330 w 6884912"/>
              <a:gd name="connsiteY75" fmla="*/ 111163 h 1161397"/>
              <a:gd name="connsiteX76" fmla="*/ 4659778 w 6884912"/>
              <a:gd name="connsiteY76" fmla="*/ 118219 h 1161397"/>
              <a:gd name="connsiteX77" fmla="*/ 4730870 w 6884912"/>
              <a:gd name="connsiteY77" fmla="*/ 129432 h 1161397"/>
              <a:gd name="connsiteX78" fmla="*/ 4844073 w 6884912"/>
              <a:gd name="connsiteY78" fmla="*/ 161768 h 1161397"/>
              <a:gd name="connsiteX79" fmla="*/ 4856454 w 6884912"/>
              <a:gd name="connsiteY79" fmla="*/ 130488 h 1161397"/>
              <a:gd name="connsiteX80" fmla="*/ 4920038 w 6884912"/>
              <a:gd name="connsiteY80" fmla="*/ 140418 h 1161397"/>
              <a:gd name="connsiteX81" fmla="*/ 5016639 w 6884912"/>
              <a:gd name="connsiteY81" fmla="*/ 158905 h 1161397"/>
              <a:gd name="connsiteX82" fmla="*/ 5072009 w 6884912"/>
              <a:gd name="connsiteY82" fmla="*/ 161502 h 1161397"/>
              <a:gd name="connsiteX83" fmla="*/ 5223626 w 6884912"/>
              <a:gd name="connsiteY83" fmla="*/ 177356 h 1161397"/>
              <a:gd name="connsiteX84" fmla="*/ 5375773 w 6884912"/>
              <a:gd name="connsiteY84" fmla="*/ 199913 h 1161397"/>
              <a:gd name="connsiteX85" fmla="*/ 5467502 w 6884912"/>
              <a:gd name="connsiteY85" fmla="*/ 250963 h 1161397"/>
              <a:gd name="connsiteX86" fmla="*/ 5592395 w 6884912"/>
              <a:gd name="connsiteY86" fmla="*/ 265434 h 1161397"/>
              <a:gd name="connsiteX87" fmla="*/ 5613532 w 6884912"/>
              <a:gd name="connsiteY87" fmla="*/ 273379 h 1161397"/>
              <a:gd name="connsiteX88" fmla="*/ 5642173 w 6884912"/>
              <a:gd name="connsiteY88" fmla="*/ 266904 h 1161397"/>
              <a:gd name="connsiteX89" fmla="*/ 5756910 w 6884912"/>
              <a:gd name="connsiteY89" fmla="*/ 239211 h 1161397"/>
              <a:gd name="connsiteX90" fmla="*/ 5846667 w 6884912"/>
              <a:gd name="connsiteY90" fmla="*/ 201786 h 1161397"/>
              <a:gd name="connsiteX91" fmla="*/ 5960732 w 6884912"/>
              <a:gd name="connsiteY91" fmla="*/ 220708 h 1161397"/>
              <a:gd name="connsiteX92" fmla="*/ 6029542 w 6884912"/>
              <a:gd name="connsiteY92" fmla="*/ 210339 h 1161397"/>
              <a:gd name="connsiteX93" fmla="*/ 6141123 w 6884912"/>
              <a:gd name="connsiteY93" fmla="*/ 159923 h 1161397"/>
              <a:gd name="connsiteX94" fmla="*/ 6290640 w 6884912"/>
              <a:gd name="connsiteY94" fmla="*/ 167441 h 1161397"/>
              <a:gd name="connsiteX95" fmla="*/ 6322806 w 6884912"/>
              <a:gd name="connsiteY95" fmla="*/ 213293 h 1161397"/>
              <a:gd name="connsiteX96" fmla="*/ 6380420 w 6884912"/>
              <a:gd name="connsiteY96" fmla="*/ 173195 h 1161397"/>
              <a:gd name="connsiteX97" fmla="*/ 6507891 w 6884912"/>
              <a:gd name="connsiteY97" fmla="*/ 118474 h 1161397"/>
              <a:gd name="connsiteX98" fmla="*/ 6571807 w 6884912"/>
              <a:gd name="connsiteY98" fmla="*/ 98636 h 1161397"/>
              <a:gd name="connsiteX99" fmla="*/ 6671880 w 6884912"/>
              <a:gd name="connsiteY99" fmla="*/ 82931 h 1161397"/>
              <a:gd name="connsiteX100" fmla="*/ 6702266 w 6884912"/>
              <a:gd name="connsiteY100" fmla="*/ 75470 h 1161397"/>
              <a:gd name="connsiteX101" fmla="*/ 6845802 w 6884912"/>
              <a:gd name="connsiteY101" fmla="*/ 24496 h 1161397"/>
              <a:gd name="connsiteX102" fmla="*/ 6884912 w 6884912"/>
              <a:gd name="connsiteY10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66947 w 6884912"/>
              <a:gd name="connsiteY16" fmla="*/ 700762 h 1161397"/>
              <a:gd name="connsiteX17" fmla="*/ 1178135 w 6884912"/>
              <a:gd name="connsiteY17" fmla="*/ 698631 h 1161397"/>
              <a:gd name="connsiteX18" fmla="*/ 1178301 w 6884912"/>
              <a:gd name="connsiteY18" fmla="*/ 698094 h 1161397"/>
              <a:gd name="connsiteX19" fmla="*/ 1242716 w 6884912"/>
              <a:gd name="connsiteY19" fmla="*/ 698052 h 1161397"/>
              <a:gd name="connsiteX20" fmla="*/ 1299977 w 6884912"/>
              <a:gd name="connsiteY20" fmla="*/ 639196 h 1161397"/>
              <a:gd name="connsiteX21" fmla="*/ 1326190 w 6884912"/>
              <a:gd name="connsiteY21" fmla="*/ 625955 h 1161397"/>
              <a:gd name="connsiteX22" fmla="*/ 1339600 w 6884912"/>
              <a:gd name="connsiteY22" fmla="*/ 616295 h 1161397"/>
              <a:gd name="connsiteX23" fmla="*/ 1340054 w 6884912"/>
              <a:gd name="connsiteY23" fmla="*/ 614022 h 1161397"/>
              <a:gd name="connsiteX24" fmla="*/ 1391606 w 6884912"/>
              <a:gd name="connsiteY24" fmla="*/ 615229 h 1161397"/>
              <a:gd name="connsiteX25" fmla="*/ 1397565 w 6884912"/>
              <a:gd name="connsiteY25" fmla="*/ 611490 h 1161397"/>
              <a:gd name="connsiteX26" fmla="*/ 1432302 w 6884912"/>
              <a:gd name="connsiteY26" fmla="*/ 617267 h 1161397"/>
              <a:gd name="connsiteX27" fmla="*/ 1449644 w 6884912"/>
              <a:gd name="connsiteY27" fmla="*/ 617591 h 1161397"/>
              <a:gd name="connsiteX28" fmla="*/ 1455793 w 6884912"/>
              <a:gd name="connsiteY28" fmla="*/ 623174 h 1161397"/>
              <a:gd name="connsiteX29" fmla="*/ 1480758 w 6884912"/>
              <a:gd name="connsiteY29" fmla="*/ 620863 h 1161397"/>
              <a:gd name="connsiteX30" fmla="*/ 1483154 w 6884912"/>
              <a:gd name="connsiteY30" fmla="*/ 618527 h 1161397"/>
              <a:gd name="connsiteX31" fmla="*/ 1505495 w 6884912"/>
              <a:gd name="connsiteY31" fmla="*/ 624325 h 1161397"/>
              <a:gd name="connsiteX32" fmla="*/ 1526340 w 6884912"/>
              <a:gd name="connsiteY32" fmla="*/ 638496 h 1161397"/>
              <a:gd name="connsiteX33" fmla="*/ 1731986 w 6884912"/>
              <a:gd name="connsiteY33" fmla="*/ 589682 h 1161397"/>
              <a:gd name="connsiteX34" fmla="*/ 1927935 w 6884912"/>
              <a:gd name="connsiteY34" fmla="*/ 628540 h 1161397"/>
              <a:gd name="connsiteX35" fmla="*/ 2039075 w 6884912"/>
              <a:gd name="connsiteY35" fmla="*/ 599964 h 1161397"/>
              <a:gd name="connsiteX36" fmla="*/ 2066980 w 6884912"/>
              <a:gd name="connsiteY36" fmla="*/ 550413 h 1161397"/>
              <a:gd name="connsiteX37" fmla="*/ 2352236 w 6884912"/>
              <a:gd name="connsiteY37" fmla="*/ 519602 h 1161397"/>
              <a:gd name="connsiteX38" fmla="*/ 2420791 w 6884912"/>
              <a:gd name="connsiteY38" fmla="*/ 492826 h 1161397"/>
              <a:gd name="connsiteX39" fmla="*/ 2489932 w 6884912"/>
              <a:gd name="connsiteY39" fmla="*/ 507864 h 1161397"/>
              <a:gd name="connsiteX40" fmla="*/ 2512917 w 6884912"/>
              <a:gd name="connsiteY40" fmla="*/ 489127 h 1161397"/>
              <a:gd name="connsiteX41" fmla="*/ 2516783 w 6884912"/>
              <a:gd name="connsiteY41" fmla="*/ 485473 h 1161397"/>
              <a:gd name="connsiteX42" fmla="*/ 2534360 w 6884912"/>
              <a:gd name="connsiteY42" fmla="*/ 480064 h 1161397"/>
              <a:gd name="connsiteX43" fmla="*/ 2536691 w 6884912"/>
              <a:gd name="connsiteY43" fmla="*/ 467018 h 1161397"/>
              <a:gd name="connsiteX44" fmla="*/ 2561265 w 6884912"/>
              <a:gd name="connsiteY44" fmla="*/ 450623 h 1161397"/>
              <a:gd name="connsiteX45" fmla="*/ 2594349 w 6884912"/>
              <a:gd name="connsiteY45" fmla="*/ 443884 h 1161397"/>
              <a:gd name="connsiteX46" fmla="*/ 2754324 w 6884912"/>
              <a:gd name="connsiteY46" fmla="*/ 424766 h 1161397"/>
              <a:gd name="connsiteX47" fmla="*/ 2848470 w 6884912"/>
              <a:gd name="connsiteY47" fmla="*/ 405966 h 1161397"/>
              <a:gd name="connsiteX48" fmla="*/ 2881772 w 6884912"/>
              <a:gd name="connsiteY48" fmla="*/ 387260 h 1161397"/>
              <a:gd name="connsiteX49" fmla="*/ 2929932 w 6884912"/>
              <a:gd name="connsiteY49" fmla="*/ 368912 h 1161397"/>
              <a:gd name="connsiteX50" fmla="*/ 3013020 w 6884912"/>
              <a:gd name="connsiteY50" fmla="*/ 327578 h 1161397"/>
              <a:gd name="connsiteX51" fmla="*/ 3222191 w 6884912"/>
              <a:gd name="connsiteY51" fmla="*/ 307887 h 1161397"/>
              <a:gd name="connsiteX52" fmla="*/ 3227953 w 6884912"/>
              <a:gd name="connsiteY52" fmla="*/ 297650 h 1161397"/>
              <a:gd name="connsiteX53" fmla="*/ 3510042 w 6884912"/>
              <a:gd name="connsiteY53" fmla="*/ 311820 h 1161397"/>
              <a:gd name="connsiteX54" fmla="*/ 3626773 w 6884912"/>
              <a:gd name="connsiteY54" fmla="*/ 290452 h 1161397"/>
              <a:gd name="connsiteX55" fmla="*/ 3666217 w 6884912"/>
              <a:gd name="connsiteY55" fmla="*/ 273255 h 1161397"/>
              <a:gd name="connsiteX56" fmla="*/ 3732427 w 6884912"/>
              <a:gd name="connsiteY56" fmla="*/ 245039 h 1161397"/>
              <a:gd name="connsiteX57" fmla="*/ 3777022 w 6884912"/>
              <a:gd name="connsiteY57" fmla="*/ 200276 h 1161397"/>
              <a:gd name="connsiteX58" fmla="*/ 3791246 w 6884912"/>
              <a:gd name="connsiteY58" fmla="*/ 189996 h 1161397"/>
              <a:gd name="connsiteX59" fmla="*/ 3819864 w 6884912"/>
              <a:gd name="connsiteY59" fmla="*/ 194605 h 1161397"/>
              <a:gd name="connsiteX60" fmla="*/ 3830398 w 6884912"/>
              <a:gd name="connsiteY60" fmla="*/ 188383 h 1161397"/>
              <a:gd name="connsiteX61" fmla="*/ 3834360 w 6884912"/>
              <a:gd name="connsiteY61" fmla="*/ 188992 h 1161397"/>
              <a:gd name="connsiteX62" fmla="*/ 3843715 w 6884912"/>
              <a:gd name="connsiteY62" fmla="*/ 188752 h 1161397"/>
              <a:gd name="connsiteX63" fmla="*/ 3842609 w 6884912"/>
              <a:gd name="connsiteY63" fmla="*/ 197386 h 1161397"/>
              <a:gd name="connsiteX64" fmla="*/ 3853961 w 6884912"/>
              <a:gd name="connsiteY64" fmla="*/ 213380 h 1161397"/>
              <a:gd name="connsiteX65" fmla="*/ 3907640 w 6884912"/>
              <a:gd name="connsiteY65" fmla="*/ 207568 h 1161397"/>
              <a:gd name="connsiteX66" fmla="*/ 3910449 w 6884912"/>
              <a:gd name="connsiteY66" fmla="*/ 197808 h 1161397"/>
              <a:gd name="connsiteX67" fmla="*/ 3917197 w 6884912"/>
              <a:gd name="connsiteY67" fmla="*/ 196121 h 1161397"/>
              <a:gd name="connsiteX68" fmla="*/ 3922400 w 6884912"/>
              <a:gd name="connsiteY68" fmla="*/ 205056 h 1161397"/>
              <a:gd name="connsiteX69" fmla="*/ 4013061 w 6884912"/>
              <a:gd name="connsiteY69" fmla="*/ 224874 h 1161397"/>
              <a:gd name="connsiteX70" fmla="*/ 4220717 w 6884912"/>
              <a:gd name="connsiteY70" fmla="*/ 192946 h 1161397"/>
              <a:gd name="connsiteX71" fmla="*/ 4228802 w 6884912"/>
              <a:gd name="connsiteY71" fmla="*/ 201468 h 1161397"/>
              <a:gd name="connsiteX72" fmla="*/ 4289361 w 6884912"/>
              <a:gd name="connsiteY72" fmla="*/ 196642 h 1161397"/>
              <a:gd name="connsiteX73" fmla="*/ 4498913 w 6884912"/>
              <a:gd name="connsiteY73" fmla="*/ 118915 h 1161397"/>
              <a:gd name="connsiteX74" fmla="*/ 4617330 w 6884912"/>
              <a:gd name="connsiteY74" fmla="*/ 111163 h 1161397"/>
              <a:gd name="connsiteX75" fmla="*/ 4659778 w 6884912"/>
              <a:gd name="connsiteY75" fmla="*/ 118219 h 1161397"/>
              <a:gd name="connsiteX76" fmla="*/ 4730870 w 6884912"/>
              <a:gd name="connsiteY76" fmla="*/ 129432 h 1161397"/>
              <a:gd name="connsiteX77" fmla="*/ 4844073 w 6884912"/>
              <a:gd name="connsiteY77" fmla="*/ 161768 h 1161397"/>
              <a:gd name="connsiteX78" fmla="*/ 4856454 w 6884912"/>
              <a:gd name="connsiteY78" fmla="*/ 130488 h 1161397"/>
              <a:gd name="connsiteX79" fmla="*/ 4920038 w 6884912"/>
              <a:gd name="connsiteY79" fmla="*/ 140418 h 1161397"/>
              <a:gd name="connsiteX80" fmla="*/ 5016639 w 6884912"/>
              <a:gd name="connsiteY80" fmla="*/ 158905 h 1161397"/>
              <a:gd name="connsiteX81" fmla="*/ 5072009 w 6884912"/>
              <a:gd name="connsiteY81" fmla="*/ 161502 h 1161397"/>
              <a:gd name="connsiteX82" fmla="*/ 5223626 w 6884912"/>
              <a:gd name="connsiteY82" fmla="*/ 177356 h 1161397"/>
              <a:gd name="connsiteX83" fmla="*/ 5375773 w 6884912"/>
              <a:gd name="connsiteY83" fmla="*/ 199913 h 1161397"/>
              <a:gd name="connsiteX84" fmla="*/ 5467502 w 6884912"/>
              <a:gd name="connsiteY84" fmla="*/ 250963 h 1161397"/>
              <a:gd name="connsiteX85" fmla="*/ 5592395 w 6884912"/>
              <a:gd name="connsiteY85" fmla="*/ 265434 h 1161397"/>
              <a:gd name="connsiteX86" fmla="*/ 5613532 w 6884912"/>
              <a:gd name="connsiteY86" fmla="*/ 273379 h 1161397"/>
              <a:gd name="connsiteX87" fmla="*/ 5642173 w 6884912"/>
              <a:gd name="connsiteY87" fmla="*/ 266904 h 1161397"/>
              <a:gd name="connsiteX88" fmla="*/ 5756910 w 6884912"/>
              <a:gd name="connsiteY88" fmla="*/ 239211 h 1161397"/>
              <a:gd name="connsiteX89" fmla="*/ 5846667 w 6884912"/>
              <a:gd name="connsiteY89" fmla="*/ 201786 h 1161397"/>
              <a:gd name="connsiteX90" fmla="*/ 5960732 w 6884912"/>
              <a:gd name="connsiteY90" fmla="*/ 220708 h 1161397"/>
              <a:gd name="connsiteX91" fmla="*/ 6029542 w 6884912"/>
              <a:gd name="connsiteY91" fmla="*/ 210339 h 1161397"/>
              <a:gd name="connsiteX92" fmla="*/ 6141123 w 6884912"/>
              <a:gd name="connsiteY92" fmla="*/ 159923 h 1161397"/>
              <a:gd name="connsiteX93" fmla="*/ 6290640 w 6884912"/>
              <a:gd name="connsiteY93" fmla="*/ 167441 h 1161397"/>
              <a:gd name="connsiteX94" fmla="*/ 6322806 w 6884912"/>
              <a:gd name="connsiteY94" fmla="*/ 213293 h 1161397"/>
              <a:gd name="connsiteX95" fmla="*/ 6380420 w 6884912"/>
              <a:gd name="connsiteY95" fmla="*/ 173195 h 1161397"/>
              <a:gd name="connsiteX96" fmla="*/ 6507891 w 6884912"/>
              <a:gd name="connsiteY96" fmla="*/ 118474 h 1161397"/>
              <a:gd name="connsiteX97" fmla="*/ 6571807 w 6884912"/>
              <a:gd name="connsiteY97" fmla="*/ 98636 h 1161397"/>
              <a:gd name="connsiteX98" fmla="*/ 6671880 w 6884912"/>
              <a:gd name="connsiteY98" fmla="*/ 82931 h 1161397"/>
              <a:gd name="connsiteX99" fmla="*/ 6702266 w 6884912"/>
              <a:gd name="connsiteY99" fmla="*/ 75470 h 1161397"/>
              <a:gd name="connsiteX100" fmla="*/ 6845802 w 6884912"/>
              <a:gd name="connsiteY100" fmla="*/ 24496 h 1161397"/>
              <a:gd name="connsiteX101" fmla="*/ 6884912 w 6884912"/>
              <a:gd name="connsiteY10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78135 w 6884912"/>
              <a:gd name="connsiteY16" fmla="*/ 698631 h 1161397"/>
              <a:gd name="connsiteX17" fmla="*/ 1178301 w 6884912"/>
              <a:gd name="connsiteY17" fmla="*/ 698094 h 1161397"/>
              <a:gd name="connsiteX18" fmla="*/ 1242716 w 6884912"/>
              <a:gd name="connsiteY18" fmla="*/ 698052 h 1161397"/>
              <a:gd name="connsiteX19" fmla="*/ 1299977 w 6884912"/>
              <a:gd name="connsiteY19" fmla="*/ 639196 h 1161397"/>
              <a:gd name="connsiteX20" fmla="*/ 1326190 w 6884912"/>
              <a:gd name="connsiteY20" fmla="*/ 625955 h 1161397"/>
              <a:gd name="connsiteX21" fmla="*/ 1339600 w 6884912"/>
              <a:gd name="connsiteY21" fmla="*/ 616295 h 1161397"/>
              <a:gd name="connsiteX22" fmla="*/ 1340054 w 6884912"/>
              <a:gd name="connsiteY22" fmla="*/ 614022 h 1161397"/>
              <a:gd name="connsiteX23" fmla="*/ 1391606 w 6884912"/>
              <a:gd name="connsiteY23" fmla="*/ 615229 h 1161397"/>
              <a:gd name="connsiteX24" fmla="*/ 1397565 w 6884912"/>
              <a:gd name="connsiteY24" fmla="*/ 611490 h 1161397"/>
              <a:gd name="connsiteX25" fmla="*/ 1432302 w 6884912"/>
              <a:gd name="connsiteY25" fmla="*/ 617267 h 1161397"/>
              <a:gd name="connsiteX26" fmla="*/ 1449644 w 6884912"/>
              <a:gd name="connsiteY26" fmla="*/ 617591 h 1161397"/>
              <a:gd name="connsiteX27" fmla="*/ 1455793 w 6884912"/>
              <a:gd name="connsiteY27" fmla="*/ 623174 h 1161397"/>
              <a:gd name="connsiteX28" fmla="*/ 1480758 w 6884912"/>
              <a:gd name="connsiteY28" fmla="*/ 620863 h 1161397"/>
              <a:gd name="connsiteX29" fmla="*/ 1483154 w 6884912"/>
              <a:gd name="connsiteY29" fmla="*/ 618527 h 1161397"/>
              <a:gd name="connsiteX30" fmla="*/ 1505495 w 6884912"/>
              <a:gd name="connsiteY30" fmla="*/ 624325 h 1161397"/>
              <a:gd name="connsiteX31" fmla="*/ 1526340 w 6884912"/>
              <a:gd name="connsiteY31" fmla="*/ 638496 h 1161397"/>
              <a:gd name="connsiteX32" fmla="*/ 1731986 w 6884912"/>
              <a:gd name="connsiteY32" fmla="*/ 589682 h 1161397"/>
              <a:gd name="connsiteX33" fmla="*/ 1927935 w 6884912"/>
              <a:gd name="connsiteY33" fmla="*/ 628540 h 1161397"/>
              <a:gd name="connsiteX34" fmla="*/ 2039075 w 6884912"/>
              <a:gd name="connsiteY34" fmla="*/ 599964 h 1161397"/>
              <a:gd name="connsiteX35" fmla="*/ 2066980 w 6884912"/>
              <a:gd name="connsiteY35" fmla="*/ 550413 h 1161397"/>
              <a:gd name="connsiteX36" fmla="*/ 2352236 w 6884912"/>
              <a:gd name="connsiteY36" fmla="*/ 519602 h 1161397"/>
              <a:gd name="connsiteX37" fmla="*/ 2420791 w 6884912"/>
              <a:gd name="connsiteY37" fmla="*/ 492826 h 1161397"/>
              <a:gd name="connsiteX38" fmla="*/ 2489932 w 6884912"/>
              <a:gd name="connsiteY38" fmla="*/ 507864 h 1161397"/>
              <a:gd name="connsiteX39" fmla="*/ 2512917 w 6884912"/>
              <a:gd name="connsiteY39" fmla="*/ 489127 h 1161397"/>
              <a:gd name="connsiteX40" fmla="*/ 2516783 w 6884912"/>
              <a:gd name="connsiteY40" fmla="*/ 485473 h 1161397"/>
              <a:gd name="connsiteX41" fmla="*/ 2534360 w 6884912"/>
              <a:gd name="connsiteY41" fmla="*/ 480064 h 1161397"/>
              <a:gd name="connsiteX42" fmla="*/ 2536691 w 6884912"/>
              <a:gd name="connsiteY42" fmla="*/ 467018 h 1161397"/>
              <a:gd name="connsiteX43" fmla="*/ 2561265 w 6884912"/>
              <a:gd name="connsiteY43" fmla="*/ 450623 h 1161397"/>
              <a:gd name="connsiteX44" fmla="*/ 2594349 w 6884912"/>
              <a:gd name="connsiteY44" fmla="*/ 443884 h 1161397"/>
              <a:gd name="connsiteX45" fmla="*/ 2754324 w 6884912"/>
              <a:gd name="connsiteY45" fmla="*/ 424766 h 1161397"/>
              <a:gd name="connsiteX46" fmla="*/ 2848470 w 6884912"/>
              <a:gd name="connsiteY46" fmla="*/ 405966 h 1161397"/>
              <a:gd name="connsiteX47" fmla="*/ 2881772 w 6884912"/>
              <a:gd name="connsiteY47" fmla="*/ 387260 h 1161397"/>
              <a:gd name="connsiteX48" fmla="*/ 2929932 w 6884912"/>
              <a:gd name="connsiteY48" fmla="*/ 368912 h 1161397"/>
              <a:gd name="connsiteX49" fmla="*/ 3013020 w 6884912"/>
              <a:gd name="connsiteY49" fmla="*/ 327578 h 1161397"/>
              <a:gd name="connsiteX50" fmla="*/ 3222191 w 6884912"/>
              <a:gd name="connsiteY50" fmla="*/ 307887 h 1161397"/>
              <a:gd name="connsiteX51" fmla="*/ 3227953 w 6884912"/>
              <a:gd name="connsiteY51" fmla="*/ 297650 h 1161397"/>
              <a:gd name="connsiteX52" fmla="*/ 3510042 w 6884912"/>
              <a:gd name="connsiteY52" fmla="*/ 311820 h 1161397"/>
              <a:gd name="connsiteX53" fmla="*/ 3626773 w 6884912"/>
              <a:gd name="connsiteY53" fmla="*/ 290452 h 1161397"/>
              <a:gd name="connsiteX54" fmla="*/ 3666217 w 6884912"/>
              <a:gd name="connsiteY54" fmla="*/ 273255 h 1161397"/>
              <a:gd name="connsiteX55" fmla="*/ 3732427 w 6884912"/>
              <a:gd name="connsiteY55" fmla="*/ 245039 h 1161397"/>
              <a:gd name="connsiteX56" fmla="*/ 3777022 w 6884912"/>
              <a:gd name="connsiteY56" fmla="*/ 200276 h 1161397"/>
              <a:gd name="connsiteX57" fmla="*/ 3791246 w 6884912"/>
              <a:gd name="connsiteY57" fmla="*/ 189996 h 1161397"/>
              <a:gd name="connsiteX58" fmla="*/ 3819864 w 6884912"/>
              <a:gd name="connsiteY58" fmla="*/ 194605 h 1161397"/>
              <a:gd name="connsiteX59" fmla="*/ 3830398 w 6884912"/>
              <a:gd name="connsiteY59" fmla="*/ 188383 h 1161397"/>
              <a:gd name="connsiteX60" fmla="*/ 3834360 w 6884912"/>
              <a:gd name="connsiteY60" fmla="*/ 188992 h 1161397"/>
              <a:gd name="connsiteX61" fmla="*/ 3843715 w 6884912"/>
              <a:gd name="connsiteY61" fmla="*/ 188752 h 1161397"/>
              <a:gd name="connsiteX62" fmla="*/ 3842609 w 6884912"/>
              <a:gd name="connsiteY62" fmla="*/ 197386 h 1161397"/>
              <a:gd name="connsiteX63" fmla="*/ 3853961 w 6884912"/>
              <a:gd name="connsiteY63" fmla="*/ 213380 h 1161397"/>
              <a:gd name="connsiteX64" fmla="*/ 3907640 w 6884912"/>
              <a:gd name="connsiteY64" fmla="*/ 207568 h 1161397"/>
              <a:gd name="connsiteX65" fmla="*/ 3910449 w 6884912"/>
              <a:gd name="connsiteY65" fmla="*/ 197808 h 1161397"/>
              <a:gd name="connsiteX66" fmla="*/ 3917197 w 6884912"/>
              <a:gd name="connsiteY66" fmla="*/ 196121 h 1161397"/>
              <a:gd name="connsiteX67" fmla="*/ 3922400 w 6884912"/>
              <a:gd name="connsiteY67" fmla="*/ 205056 h 1161397"/>
              <a:gd name="connsiteX68" fmla="*/ 4013061 w 6884912"/>
              <a:gd name="connsiteY68" fmla="*/ 224874 h 1161397"/>
              <a:gd name="connsiteX69" fmla="*/ 4220717 w 6884912"/>
              <a:gd name="connsiteY69" fmla="*/ 192946 h 1161397"/>
              <a:gd name="connsiteX70" fmla="*/ 4228802 w 6884912"/>
              <a:gd name="connsiteY70" fmla="*/ 201468 h 1161397"/>
              <a:gd name="connsiteX71" fmla="*/ 4289361 w 6884912"/>
              <a:gd name="connsiteY71" fmla="*/ 196642 h 1161397"/>
              <a:gd name="connsiteX72" fmla="*/ 4498913 w 6884912"/>
              <a:gd name="connsiteY72" fmla="*/ 118915 h 1161397"/>
              <a:gd name="connsiteX73" fmla="*/ 4617330 w 6884912"/>
              <a:gd name="connsiteY73" fmla="*/ 111163 h 1161397"/>
              <a:gd name="connsiteX74" fmla="*/ 4659778 w 6884912"/>
              <a:gd name="connsiteY74" fmla="*/ 118219 h 1161397"/>
              <a:gd name="connsiteX75" fmla="*/ 4730870 w 6884912"/>
              <a:gd name="connsiteY75" fmla="*/ 129432 h 1161397"/>
              <a:gd name="connsiteX76" fmla="*/ 4844073 w 6884912"/>
              <a:gd name="connsiteY76" fmla="*/ 161768 h 1161397"/>
              <a:gd name="connsiteX77" fmla="*/ 4856454 w 6884912"/>
              <a:gd name="connsiteY77" fmla="*/ 130488 h 1161397"/>
              <a:gd name="connsiteX78" fmla="*/ 4920038 w 6884912"/>
              <a:gd name="connsiteY78" fmla="*/ 140418 h 1161397"/>
              <a:gd name="connsiteX79" fmla="*/ 5016639 w 6884912"/>
              <a:gd name="connsiteY79" fmla="*/ 158905 h 1161397"/>
              <a:gd name="connsiteX80" fmla="*/ 5072009 w 6884912"/>
              <a:gd name="connsiteY80" fmla="*/ 161502 h 1161397"/>
              <a:gd name="connsiteX81" fmla="*/ 5223626 w 6884912"/>
              <a:gd name="connsiteY81" fmla="*/ 177356 h 1161397"/>
              <a:gd name="connsiteX82" fmla="*/ 5375773 w 6884912"/>
              <a:gd name="connsiteY82" fmla="*/ 199913 h 1161397"/>
              <a:gd name="connsiteX83" fmla="*/ 5467502 w 6884912"/>
              <a:gd name="connsiteY83" fmla="*/ 250963 h 1161397"/>
              <a:gd name="connsiteX84" fmla="*/ 5592395 w 6884912"/>
              <a:gd name="connsiteY84" fmla="*/ 265434 h 1161397"/>
              <a:gd name="connsiteX85" fmla="*/ 5613532 w 6884912"/>
              <a:gd name="connsiteY85" fmla="*/ 273379 h 1161397"/>
              <a:gd name="connsiteX86" fmla="*/ 5642173 w 6884912"/>
              <a:gd name="connsiteY86" fmla="*/ 266904 h 1161397"/>
              <a:gd name="connsiteX87" fmla="*/ 5756910 w 6884912"/>
              <a:gd name="connsiteY87" fmla="*/ 239211 h 1161397"/>
              <a:gd name="connsiteX88" fmla="*/ 5846667 w 6884912"/>
              <a:gd name="connsiteY88" fmla="*/ 201786 h 1161397"/>
              <a:gd name="connsiteX89" fmla="*/ 5960732 w 6884912"/>
              <a:gd name="connsiteY89" fmla="*/ 220708 h 1161397"/>
              <a:gd name="connsiteX90" fmla="*/ 6029542 w 6884912"/>
              <a:gd name="connsiteY90" fmla="*/ 210339 h 1161397"/>
              <a:gd name="connsiteX91" fmla="*/ 6141123 w 6884912"/>
              <a:gd name="connsiteY91" fmla="*/ 159923 h 1161397"/>
              <a:gd name="connsiteX92" fmla="*/ 6290640 w 6884912"/>
              <a:gd name="connsiteY92" fmla="*/ 167441 h 1161397"/>
              <a:gd name="connsiteX93" fmla="*/ 6322806 w 6884912"/>
              <a:gd name="connsiteY93" fmla="*/ 213293 h 1161397"/>
              <a:gd name="connsiteX94" fmla="*/ 6380420 w 6884912"/>
              <a:gd name="connsiteY94" fmla="*/ 173195 h 1161397"/>
              <a:gd name="connsiteX95" fmla="*/ 6507891 w 6884912"/>
              <a:gd name="connsiteY95" fmla="*/ 118474 h 1161397"/>
              <a:gd name="connsiteX96" fmla="*/ 6571807 w 6884912"/>
              <a:gd name="connsiteY96" fmla="*/ 98636 h 1161397"/>
              <a:gd name="connsiteX97" fmla="*/ 6671880 w 6884912"/>
              <a:gd name="connsiteY97" fmla="*/ 82931 h 1161397"/>
              <a:gd name="connsiteX98" fmla="*/ 6702266 w 6884912"/>
              <a:gd name="connsiteY98" fmla="*/ 75470 h 1161397"/>
              <a:gd name="connsiteX99" fmla="*/ 6845802 w 6884912"/>
              <a:gd name="connsiteY99" fmla="*/ 24496 h 1161397"/>
              <a:gd name="connsiteX100" fmla="*/ 6884912 w 6884912"/>
              <a:gd name="connsiteY10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178301 w 6884912"/>
              <a:gd name="connsiteY16" fmla="*/ 698094 h 1161397"/>
              <a:gd name="connsiteX17" fmla="*/ 1242716 w 6884912"/>
              <a:gd name="connsiteY17" fmla="*/ 698052 h 1161397"/>
              <a:gd name="connsiteX18" fmla="*/ 1299977 w 6884912"/>
              <a:gd name="connsiteY18" fmla="*/ 639196 h 1161397"/>
              <a:gd name="connsiteX19" fmla="*/ 1326190 w 6884912"/>
              <a:gd name="connsiteY19" fmla="*/ 625955 h 1161397"/>
              <a:gd name="connsiteX20" fmla="*/ 1339600 w 6884912"/>
              <a:gd name="connsiteY20" fmla="*/ 616295 h 1161397"/>
              <a:gd name="connsiteX21" fmla="*/ 1340054 w 6884912"/>
              <a:gd name="connsiteY21" fmla="*/ 614022 h 1161397"/>
              <a:gd name="connsiteX22" fmla="*/ 1391606 w 6884912"/>
              <a:gd name="connsiteY22" fmla="*/ 615229 h 1161397"/>
              <a:gd name="connsiteX23" fmla="*/ 1397565 w 6884912"/>
              <a:gd name="connsiteY23" fmla="*/ 611490 h 1161397"/>
              <a:gd name="connsiteX24" fmla="*/ 1432302 w 6884912"/>
              <a:gd name="connsiteY24" fmla="*/ 617267 h 1161397"/>
              <a:gd name="connsiteX25" fmla="*/ 1449644 w 6884912"/>
              <a:gd name="connsiteY25" fmla="*/ 617591 h 1161397"/>
              <a:gd name="connsiteX26" fmla="*/ 1455793 w 6884912"/>
              <a:gd name="connsiteY26" fmla="*/ 623174 h 1161397"/>
              <a:gd name="connsiteX27" fmla="*/ 1480758 w 6884912"/>
              <a:gd name="connsiteY27" fmla="*/ 620863 h 1161397"/>
              <a:gd name="connsiteX28" fmla="*/ 1483154 w 6884912"/>
              <a:gd name="connsiteY28" fmla="*/ 618527 h 1161397"/>
              <a:gd name="connsiteX29" fmla="*/ 1505495 w 6884912"/>
              <a:gd name="connsiteY29" fmla="*/ 624325 h 1161397"/>
              <a:gd name="connsiteX30" fmla="*/ 1526340 w 6884912"/>
              <a:gd name="connsiteY30" fmla="*/ 638496 h 1161397"/>
              <a:gd name="connsiteX31" fmla="*/ 1731986 w 6884912"/>
              <a:gd name="connsiteY31" fmla="*/ 589682 h 1161397"/>
              <a:gd name="connsiteX32" fmla="*/ 1927935 w 6884912"/>
              <a:gd name="connsiteY32" fmla="*/ 628540 h 1161397"/>
              <a:gd name="connsiteX33" fmla="*/ 2039075 w 6884912"/>
              <a:gd name="connsiteY33" fmla="*/ 599964 h 1161397"/>
              <a:gd name="connsiteX34" fmla="*/ 2066980 w 6884912"/>
              <a:gd name="connsiteY34" fmla="*/ 550413 h 1161397"/>
              <a:gd name="connsiteX35" fmla="*/ 2352236 w 6884912"/>
              <a:gd name="connsiteY35" fmla="*/ 519602 h 1161397"/>
              <a:gd name="connsiteX36" fmla="*/ 2420791 w 6884912"/>
              <a:gd name="connsiteY36" fmla="*/ 492826 h 1161397"/>
              <a:gd name="connsiteX37" fmla="*/ 2489932 w 6884912"/>
              <a:gd name="connsiteY37" fmla="*/ 507864 h 1161397"/>
              <a:gd name="connsiteX38" fmla="*/ 2512917 w 6884912"/>
              <a:gd name="connsiteY38" fmla="*/ 489127 h 1161397"/>
              <a:gd name="connsiteX39" fmla="*/ 2516783 w 6884912"/>
              <a:gd name="connsiteY39" fmla="*/ 485473 h 1161397"/>
              <a:gd name="connsiteX40" fmla="*/ 2534360 w 6884912"/>
              <a:gd name="connsiteY40" fmla="*/ 480064 h 1161397"/>
              <a:gd name="connsiteX41" fmla="*/ 2536691 w 6884912"/>
              <a:gd name="connsiteY41" fmla="*/ 467018 h 1161397"/>
              <a:gd name="connsiteX42" fmla="*/ 2561265 w 6884912"/>
              <a:gd name="connsiteY42" fmla="*/ 450623 h 1161397"/>
              <a:gd name="connsiteX43" fmla="*/ 2594349 w 6884912"/>
              <a:gd name="connsiteY43" fmla="*/ 443884 h 1161397"/>
              <a:gd name="connsiteX44" fmla="*/ 2754324 w 6884912"/>
              <a:gd name="connsiteY44" fmla="*/ 424766 h 1161397"/>
              <a:gd name="connsiteX45" fmla="*/ 2848470 w 6884912"/>
              <a:gd name="connsiteY45" fmla="*/ 405966 h 1161397"/>
              <a:gd name="connsiteX46" fmla="*/ 2881772 w 6884912"/>
              <a:gd name="connsiteY46" fmla="*/ 387260 h 1161397"/>
              <a:gd name="connsiteX47" fmla="*/ 2929932 w 6884912"/>
              <a:gd name="connsiteY47" fmla="*/ 368912 h 1161397"/>
              <a:gd name="connsiteX48" fmla="*/ 3013020 w 6884912"/>
              <a:gd name="connsiteY48" fmla="*/ 327578 h 1161397"/>
              <a:gd name="connsiteX49" fmla="*/ 3222191 w 6884912"/>
              <a:gd name="connsiteY49" fmla="*/ 307887 h 1161397"/>
              <a:gd name="connsiteX50" fmla="*/ 3227953 w 6884912"/>
              <a:gd name="connsiteY50" fmla="*/ 297650 h 1161397"/>
              <a:gd name="connsiteX51" fmla="*/ 3510042 w 6884912"/>
              <a:gd name="connsiteY51" fmla="*/ 311820 h 1161397"/>
              <a:gd name="connsiteX52" fmla="*/ 3626773 w 6884912"/>
              <a:gd name="connsiteY52" fmla="*/ 290452 h 1161397"/>
              <a:gd name="connsiteX53" fmla="*/ 3666217 w 6884912"/>
              <a:gd name="connsiteY53" fmla="*/ 273255 h 1161397"/>
              <a:gd name="connsiteX54" fmla="*/ 3732427 w 6884912"/>
              <a:gd name="connsiteY54" fmla="*/ 245039 h 1161397"/>
              <a:gd name="connsiteX55" fmla="*/ 3777022 w 6884912"/>
              <a:gd name="connsiteY55" fmla="*/ 200276 h 1161397"/>
              <a:gd name="connsiteX56" fmla="*/ 3791246 w 6884912"/>
              <a:gd name="connsiteY56" fmla="*/ 189996 h 1161397"/>
              <a:gd name="connsiteX57" fmla="*/ 3819864 w 6884912"/>
              <a:gd name="connsiteY57" fmla="*/ 194605 h 1161397"/>
              <a:gd name="connsiteX58" fmla="*/ 3830398 w 6884912"/>
              <a:gd name="connsiteY58" fmla="*/ 188383 h 1161397"/>
              <a:gd name="connsiteX59" fmla="*/ 3834360 w 6884912"/>
              <a:gd name="connsiteY59" fmla="*/ 188992 h 1161397"/>
              <a:gd name="connsiteX60" fmla="*/ 3843715 w 6884912"/>
              <a:gd name="connsiteY60" fmla="*/ 188752 h 1161397"/>
              <a:gd name="connsiteX61" fmla="*/ 3842609 w 6884912"/>
              <a:gd name="connsiteY61" fmla="*/ 197386 h 1161397"/>
              <a:gd name="connsiteX62" fmla="*/ 3853961 w 6884912"/>
              <a:gd name="connsiteY62" fmla="*/ 213380 h 1161397"/>
              <a:gd name="connsiteX63" fmla="*/ 3907640 w 6884912"/>
              <a:gd name="connsiteY63" fmla="*/ 207568 h 1161397"/>
              <a:gd name="connsiteX64" fmla="*/ 3910449 w 6884912"/>
              <a:gd name="connsiteY64" fmla="*/ 197808 h 1161397"/>
              <a:gd name="connsiteX65" fmla="*/ 3917197 w 6884912"/>
              <a:gd name="connsiteY65" fmla="*/ 196121 h 1161397"/>
              <a:gd name="connsiteX66" fmla="*/ 3922400 w 6884912"/>
              <a:gd name="connsiteY66" fmla="*/ 205056 h 1161397"/>
              <a:gd name="connsiteX67" fmla="*/ 4013061 w 6884912"/>
              <a:gd name="connsiteY67" fmla="*/ 224874 h 1161397"/>
              <a:gd name="connsiteX68" fmla="*/ 4220717 w 6884912"/>
              <a:gd name="connsiteY68" fmla="*/ 192946 h 1161397"/>
              <a:gd name="connsiteX69" fmla="*/ 4228802 w 6884912"/>
              <a:gd name="connsiteY69" fmla="*/ 201468 h 1161397"/>
              <a:gd name="connsiteX70" fmla="*/ 4289361 w 6884912"/>
              <a:gd name="connsiteY70" fmla="*/ 196642 h 1161397"/>
              <a:gd name="connsiteX71" fmla="*/ 4498913 w 6884912"/>
              <a:gd name="connsiteY71" fmla="*/ 118915 h 1161397"/>
              <a:gd name="connsiteX72" fmla="*/ 4617330 w 6884912"/>
              <a:gd name="connsiteY72" fmla="*/ 111163 h 1161397"/>
              <a:gd name="connsiteX73" fmla="*/ 4659778 w 6884912"/>
              <a:gd name="connsiteY73" fmla="*/ 118219 h 1161397"/>
              <a:gd name="connsiteX74" fmla="*/ 4730870 w 6884912"/>
              <a:gd name="connsiteY74" fmla="*/ 129432 h 1161397"/>
              <a:gd name="connsiteX75" fmla="*/ 4844073 w 6884912"/>
              <a:gd name="connsiteY75" fmla="*/ 161768 h 1161397"/>
              <a:gd name="connsiteX76" fmla="*/ 4856454 w 6884912"/>
              <a:gd name="connsiteY76" fmla="*/ 130488 h 1161397"/>
              <a:gd name="connsiteX77" fmla="*/ 4920038 w 6884912"/>
              <a:gd name="connsiteY77" fmla="*/ 140418 h 1161397"/>
              <a:gd name="connsiteX78" fmla="*/ 5016639 w 6884912"/>
              <a:gd name="connsiteY78" fmla="*/ 158905 h 1161397"/>
              <a:gd name="connsiteX79" fmla="*/ 5072009 w 6884912"/>
              <a:gd name="connsiteY79" fmla="*/ 161502 h 1161397"/>
              <a:gd name="connsiteX80" fmla="*/ 5223626 w 6884912"/>
              <a:gd name="connsiteY80" fmla="*/ 177356 h 1161397"/>
              <a:gd name="connsiteX81" fmla="*/ 5375773 w 6884912"/>
              <a:gd name="connsiteY81" fmla="*/ 199913 h 1161397"/>
              <a:gd name="connsiteX82" fmla="*/ 5467502 w 6884912"/>
              <a:gd name="connsiteY82" fmla="*/ 250963 h 1161397"/>
              <a:gd name="connsiteX83" fmla="*/ 5592395 w 6884912"/>
              <a:gd name="connsiteY83" fmla="*/ 265434 h 1161397"/>
              <a:gd name="connsiteX84" fmla="*/ 5613532 w 6884912"/>
              <a:gd name="connsiteY84" fmla="*/ 273379 h 1161397"/>
              <a:gd name="connsiteX85" fmla="*/ 5642173 w 6884912"/>
              <a:gd name="connsiteY85" fmla="*/ 266904 h 1161397"/>
              <a:gd name="connsiteX86" fmla="*/ 5756910 w 6884912"/>
              <a:gd name="connsiteY86" fmla="*/ 239211 h 1161397"/>
              <a:gd name="connsiteX87" fmla="*/ 5846667 w 6884912"/>
              <a:gd name="connsiteY87" fmla="*/ 201786 h 1161397"/>
              <a:gd name="connsiteX88" fmla="*/ 5960732 w 6884912"/>
              <a:gd name="connsiteY88" fmla="*/ 220708 h 1161397"/>
              <a:gd name="connsiteX89" fmla="*/ 6029542 w 6884912"/>
              <a:gd name="connsiteY89" fmla="*/ 210339 h 1161397"/>
              <a:gd name="connsiteX90" fmla="*/ 6141123 w 6884912"/>
              <a:gd name="connsiteY90" fmla="*/ 159923 h 1161397"/>
              <a:gd name="connsiteX91" fmla="*/ 6290640 w 6884912"/>
              <a:gd name="connsiteY91" fmla="*/ 167441 h 1161397"/>
              <a:gd name="connsiteX92" fmla="*/ 6322806 w 6884912"/>
              <a:gd name="connsiteY92" fmla="*/ 213293 h 1161397"/>
              <a:gd name="connsiteX93" fmla="*/ 6380420 w 6884912"/>
              <a:gd name="connsiteY93" fmla="*/ 173195 h 1161397"/>
              <a:gd name="connsiteX94" fmla="*/ 6507891 w 6884912"/>
              <a:gd name="connsiteY94" fmla="*/ 118474 h 1161397"/>
              <a:gd name="connsiteX95" fmla="*/ 6571807 w 6884912"/>
              <a:gd name="connsiteY95" fmla="*/ 98636 h 1161397"/>
              <a:gd name="connsiteX96" fmla="*/ 6671880 w 6884912"/>
              <a:gd name="connsiteY96" fmla="*/ 82931 h 1161397"/>
              <a:gd name="connsiteX97" fmla="*/ 6702266 w 6884912"/>
              <a:gd name="connsiteY97" fmla="*/ 75470 h 1161397"/>
              <a:gd name="connsiteX98" fmla="*/ 6845802 w 6884912"/>
              <a:gd name="connsiteY98" fmla="*/ 24496 h 1161397"/>
              <a:gd name="connsiteX99" fmla="*/ 6884912 w 6884912"/>
              <a:gd name="connsiteY9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7166 w 6884912"/>
              <a:gd name="connsiteY14" fmla="*/ 744338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6884912" h="1161397">
                <a:moveTo>
                  <a:pt x="6884912" y="0"/>
                </a:moveTo>
                <a:lnTo>
                  <a:pt x="6884912" y="1161397"/>
                </a:lnTo>
                <a:lnTo>
                  <a:pt x="0" y="1161397"/>
                </a:lnTo>
                <a:lnTo>
                  <a:pt x="27135" y="1147460"/>
                </a:lnTo>
                <a:cubicBezTo>
                  <a:pt x="57431" y="1167048"/>
                  <a:pt x="61886" y="1088181"/>
                  <a:pt x="115388" y="1111320"/>
                </a:cubicBezTo>
                <a:cubicBezTo>
                  <a:pt x="146435" y="1096221"/>
                  <a:pt x="156823" y="1079485"/>
                  <a:pt x="213420" y="1056868"/>
                </a:cubicBezTo>
                <a:cubicBezTo>
                  <a:pt x="288217" y="1040787"/>
                  <a:pt x="383333" y="1044881"/>
                  <a:pt x="454970" y="1023343"/>
                </a:cubicBezTo>
                <a:cubicBezTo>
                  <a:pt x="440966" y="999969"/>
                  <a:pt x="571419" y="1006841"/>
                  <a:pt x="548162" y="984908"/>
                </a:cubicBezTo>
                <a:cubicBezTo>
                  <a:pt x="561321" y="956563"/>
                  <a:pt x="637415" y="1010272"/>
                  <a:pt x="651408" y="984938"/>
                </a:cubicBezTo>
                <a:cubicBezTo>
                  <a:pt x="671652" y="980952"/>
                  <a:pt x="698726" y="950833"/>
                  <a:pt x="723108" y="941904"/>
                </a:cubicBezTo>
                <a:cubicBezTo>
                  <a:pt x="760262" y="946949"/>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6251" y="768649"/>
                  <a:pt x="1137166" y="744338"/>
                </a:cubicBezTo>
                <a:lnTo>
                  <a:pt x="1207847" y="689087"/>
                </a:lnTo>
                <a:cubicBezTo>
                  <a:pt x="1226429" y="687736"/>
                  <a:pt x="1222409" y="707958"/>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61730" y="317407"/>
                  <a:pt x="3186369" y="312875"/>
                  <a:pt x="3222191" y="307887"/>
                </a:cubicBezTo>
                <a:cubicBezTo>
                  <a:pt x="3223593" y="304249"/>
                  <a:pt x="3179978" y="296995"/>
                  <a:pt x="3227953" y="297650"/>
                </a:cubicBezTo>
                <a:cubicBezTo>
                  <a:pt x="3275928" y="298306"/>
                  <a:pt x="3443572" y="313020"/>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62781" y="222856"/>
                  <a:pt x="4184760" y="196847"/>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61586" y="136690"/>
                  <a:pt x="4823142" y="161592"/>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7769" y="214252"/>
                  <a:pt x="6349573" y="188998"/>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Zástupný symbol pro obsah 5"/>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14584" r="-1" b="-1"/>
          <a:stretch/>
        </p:blipFill>
        <p:spPr>
          <a:xfrm>
            <a:off x="991017" y="1180530"/>
            <a:ext cx="3494839" cy="4922157"/>
          </a:xfrm>
          <a:prstGeom prst="rect">
            <a:avLst/>
          </a:prstGeom>
        </p:spPr>
      </p:pic>
      <p:sp>
        <p:nvSpPr>
          <p:cNvPr id="5" name="Zástupný symbol pro obsah 4"/>
          <p:cNvSpPr>
            <a:spLocks noGrp="1"/>
          </p:cNvSpPr>
          <p:nvPr>
            <p:ph sz="half" idx="2"/>
          </p:nvPr>
        </p:nvSpPr>
        <p:spPr>
          <a:xfrm>
            <a:off x="5381625" y="2194101"/>
            <a:ext cx="5816362" cy="3908587"/>
          </a:xfrm>
        </p:spPr>
        <p:txBody>
          <a:bodyPr vert="horz" lIns="91440" tIns="45720" rIns="91440" bIns="45720" rtlCol="0">
            <a:normAutofit/>
          </a:bodyPr>
          <a:lstStyle/>
          <a:p>
            <a:pPr marL="0" indent="0">
              <a:buNone/>
            </a:pPr>
            <a:r>
              <a:rPr lang="en-US" dirty="0"/>
              <a:t>Friedrich Heinrich Jacobi (1743–1819) </a:t>
            </a:r>
            <a:r>
              <a:rPr lang="en-US" dirty="0" err="1"/>
              <a:t>byl</a:t>
            </a:r>
            <a:r>
              <a:rPr lang="en-US" dirty="0"/>
              <a:t> </a:t>
            </a:r>
            <a:r>
              <a:rPr lang="en-US" dirty="0" err="1"/>
              <a:t>prozaik</a:t>
            </a:r>
            <a:r>
              <a:rPr lang="en-US" dirty="0"/>
              <a:t> a </a:t>
            </a:r>
            <a:r>
              <a:rPr lang="en-US" dirty="0" err="1"/>
              <a:t>filosof</a:t>
            </a:r>
            <a:r>
              <a:rPr lang="en-US" dirty="0"/>
              <a:t>, </a:t>
            </a:r>
            <a:r>
              <a:rPr lang="en-US" dirty="0" err="1"/>
              <a:t>autor</a:t>
            </a:r>
            <a:r>
              <a:rPr lang="en-US" dirty="0"/>
              <a:t> </a:t>
            </a:r>
            <a:r>
              <a:rPr lang="en-US" dirty="0" err="1"/>
              <a:t>pojmu</a:t>
            </a:r>
            <a:r>
              <a:rPr lang="en-US" dirty="0"/>
              <a:t> </a:t>
            </a:r>
            <a:r>
              <a:rPr lang="en-US" b="1" dirty="0" err="1"/>
              <a:t>nihilismus</a:t>
            </a:r>
            <a:r>
              <a:rPr lang="en-US" dirty="0"/>
              <a:t>. </a:t>
            </a:r>
            <a:r>
              <a:rPr lang="en-US" dirty="0" err="1"/>
              <a:t>Proti</a:t>
            </a:r>
            <a:r>
              <a:rPr lang="en-US" dirty="0"/>
              <a:t> </a:t>
            </a:r>
            <a:r>
              <a:rPr lang="en-US" dirty="0" err="1"/>
              <a:t>racionalismu</a:t>
            </a:r>
            <a:r>
              <a:rPr lang="en-US" dirty="0"/>
              <a:t> </a:t>
            </a:r>
            <a:r>
              <a:rPr lang="en-US" dirty="0" err="1"/>
              <a:t>zdůrazňoval</a:t>
            </a:r>
            <a:r>
              <a:rPr lang="en-US" dirty="0"/>
              <a:t> (</a:t>
            </a:r>
            <a:r>
              <a:rPr lang="en-US" dirty="0" err="1"/>
              <a:t>rozumový</a:t>
            </a:r>
            <a:r>
              <a:rPr lang="en-US" dirty="0"/>
              <a:t>) cit. </a:t>
            </a:r>
            <a:r>
              <a:rPr lang="en-US" dirty="0" err="1"/>
              <a:t>Formuloval</a:t>
            </a:r>
            <a:r>
              <a:rPr lang="en-US" dirty="0"/>
              <a:t> </a:t>
            </a:r>
            <a:r>
              <a:rPr lang="en-US" dirty="0" err="1"/>
              <a:t>teorii</a:t>
            </a:r>
            <a:r>
              <a:rPr lang="en-US" dirty="0"/>
              <a:t> </a:t>
            </a:r>
            <a:r>
              <a:rPr lang="en-US" b="1" dirty="0" err="1"/>
              <a:t>odkouzlené</a:t>
            </a:r>
            <a:r>
              <a:rPr lang="en-US" b="1" dirty="0"/>
              <a:t> </a:t>
            </a:r>
            <a:r>
              <a:rPr lang="en-US" b="1" dirty="0" err="1"/>
              <a:t>moderny</a:t>
            </a:r>
            <a:r>
              <a:rPr lang="en-US" dirty="0"/>
              <a:t>, </a:t>
            </a:r>
            <a:r>
              <a:rPr lang="en-US" dirty="0" err="1"/>
              <a:t>na</a:t>
            </a:r>
            <a:r>
              <a:rPr lang="en-US" dirty="0"/>
              <a:t> </a:t>
            </a:r>
            <a:r>
              <a:rPr lang="en-US" dirty="0" err="1"/>
              <a:t>kterou</a:t>
            </a:r>
            <a:r>
              <a:rPr lang="en-US" dirty="0"/>
              <a:t> </a:t>
            </a:r>
            <a:r>
              <a:rPr lang="en-US" dirty="0" err="1"/>
              <a:t>později</a:t>
            </a:r>
            <a:r>
              <a:rPr lang="en-US" dirty="0"/>
              <a:t> </a:t>
            </a:r>
            <a:r>
              <a:rPr lang="en-US" dirty="0" err="1"/>
              <a:t>navazuje</a:t>
            </a:r>
            <a:r>
              <a:rPr lang="en-US" dirty="0"/>
              <a:t> </a:t>
            </a:r>
            <a:r>
              <a:rPr lang="en-US" dirty="0" err="1"/>
              <a:t>sociolog</a:t>
            </a:r>
            <a:r>
              <a:rPr lang="en-US" dirty="0"/>
              <a:t> Max Weber. </a:t>
            </a:r>
          </a:p>
        </p:txBody>
      </p:sp>
    </p:spTree>
    <p:extLst>
      <p:ext uri="{BB962C8B-B14F-4D97-AF65-F5344CB8AC3E}">
        <p14:creationId xmlns:p14="http://schemas.microsoft.com/office/powerpoint/2010/main" val="2254982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J. G. </a:t>
            </a:r>
            <a:r>
              <a:rPr lang="cs-CZ" dirty="0" err="1">
                <a:latin typeface="Times New Roman" panose="02020603050405020304" pitchFamily="18" charset="0"/>
                <a:cs typeface="Times New Roman" panose="02020603050405020304" pitchFamily="18" charset="0"/>
              </a:rPr>
              <a:t>Fichtův</a:t>
            </a:r>
            <a:r>
              <a:rPr lang="cs-CZ" dirty="0">
                <a:latin typeface="Times New Roman" panose="02020603050405020304" pitchFamily="18" charset="0"/>
                <a:cs typeface="Times New Roman" panose="02020603050405020304" pitchFamily="18" charset="0"/>
              </a:rPr>
              <a:t> atheismus? Nebo nihilismus?</a:t>
            </a:r>
          </a:p>
        </p:txBody>
      </p:sp>
      <p:sp>
        <p:nvSpPr>
          <p:cNvPr id="3" name="Zástupný symbol pro obsah 2"/>
          <p:cNvSpPr>
            <a:spLocks noGrp="1"/>
          </p:cNvSpPr>
          <p:nvPr>
            <p:ph idx="1"/>
          </p:nvPr>
        </p:nvSpPr>
        <p:spPr>
          <a:xfrm>
            <a:off x="773151" y="1690688"/>
            <a:ext cx="10515600" cy="4351338"/>
          </a:xfrm>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„To je pravá víra; tento morální řád je to </a:t>
            </a:r>
            <a:r>
              <a:rPr lang="cs-CZ" i="1" dirty="0">
                <a:latin typeface="Times New Roman" panose="02020603050405020304" pitchFamily="18" charset="0"/>
                <a:cs typeface="Times New Roman" panose="02020603050405020304" pitchFamily="18" charset="0"/>
              </a:rPr>
              <a:t>božské</a:t>
            </a:r>
            <a:r>
              <a:rPr lang="cs-CZ" dirty="0">
                <a:latin typeface="Times New Roman" panose="02020603050405020304" pitchFamily="18" charset="0"/>
                <a:cs typeface="Times New Roman" panose="02020603050405020304" pitchFamily="18" charset="0"/>
              </a:rPr>
              <a:t>, které předpokládáme. Je konstruován konáním dobra. Toto je jediné možné vyznání víry: radostně a bez předsudků vykonat, co vždy nakazuje povinnost, bez pochybování a mudrování o následcích… </a:t>
            </a:r>
            <a:r>
              <a:rPr lang="cs-CZ" b="1" dirty="0">
                <a:latin typeface="Times New Roman" panose="02020603050405020304" pitchFamily="18" charset="0"/>
                <a:cs typeface="Times New Roman" panose="02020603050405020304" pitchFamily="18" charset="0"/>
              </a:rPr>
              <a:t>Onen živý a působící morální řád je sám Bůh</a:t>
            </a:r>
            <a:r>
              <a:rPr lang="cs-CZ" dirty="0">
                <a:latin typeface="Times New Roman" panose="02020603050405020304" pitchFamily="18" charset="0"/>
                <a:cs typeface="Times New Roman" panose="02020603050405020304" pitchFamily="18" charset="0"/>
              </a:rPr>
              <a:t>; nepotřebujeme jiného Boha a nemůžeme jiného ani pochopit.“</a:t>
            </a:r>
          </a:p>
          <a:p>
            <a:pPr marL="0" indent="0" algn="just">
              <a:buNone/>
            </a:pPr>
            <a:r>
              <a:rPr lang="cs-CZ" b="1" dirty="0">
                <a:latin typeface="Times New Roman" panose="02020603050405020304" pitchFamily="18" charset="0"/>
                <a:cs typeface="Times New Roman" panose="02020603050405020304" pitchFamily="18" charset="0"/>
              </a:rPr>
              <a:t>Johann </a:t>
            </a:r>
            <a:r>
              <a:rPr lang="cs-CZ" b="1" dirty="0" err="1">
                <a:latin typeface="Times New Roman" panose="02020603050405020304" pitchFamily="18" charset="0"/>
                <a:cs typeface="Times New Roman" panose="02020603050405020304" pitchFamily="18" charset="0"/>
              </a:rPr>
              <a:t>Gottlieb</a:t>
            </a:r>
            <a:r>
              <a:rPr lang="cs-CZ" b="1" dirty="0">
                <a:latin typeface="Times New Roman" panose="02020603050405020304" pitchFamily="18" charset="0"/>
                <a:cs typeface="Times New Roman" panose="02020603050405020304" pitchFamily="18" charset="0"/>
              </a:rPr>
              <a:t> Fichte</a:t>
            </a:r>
            <a:r>
              <a:rPr lang="cs-CZ" dirty="0">
                <a:latin typeface="Times New Roman" panose="02020603050405020304" pitchFamily="18" charset="0"/>
                <a:cs typeface="Times New Roman" panose="02020603050405020304" pitchFamily="18" charset="0"/>
              </a:rPr>
              <a:t>, „O důvodu naší víry v boží světovládu,“ in Břetislav Horyna, </a:t>
            </a:r>
            <a:r>
              <a:rPr lang="cs-CZ" i="1" dirty="0">
                <a:latin typeface="Times New Roman" panose="02020603050405020304" pitchFamily="18" charset="0"/>
                <a:cs typeface="Times New Roman" panose="02020603050405020304" pitchFamily="18" charset="0"/>
              </a:rPr>
              <a:t>Dějiny rané romantiky. Fichte, </a:t>
            </a:r>
            <a:r>
              <a:rPr lang="cs-CZ" i="1" dirty="0" err="1">
                <a:latin typeface="Times New Roman" panose="02020603050405020304" pitchFamily="18" charset="0"/>
                <a:cs typeface="Times New Roman" panose="02020603050405020304" pitchFamily="18" charset="0"/>
              </a:rPr>
              <a:t>Schlegel</a:t>
            </a:r>
            <a:r>
              <a:rPr lang="cs-CZ" i="1" dirty="0">
                <a:latin typeface="Times New Roman" panose="02020603050405020304" pitchFamily="18" charset="0"/>
                <a:cs typeface="Times New Roman" panose="02020603050405020304" pitchFamily="18" charset="0"/>
              </a:rPr>
              <a:t>, Novalis </a:t>
            </a:r>
            <a:r>
              <a:rPr lang="cs-CZ" dirty="0">
                <a:latin typeface="Times New Roman" panose="02020603050405020304" pitchFamily="18" charset="0"/>
                <a:cs typeface="Times New Roman" panose="02020603050405020304" pitchFamily="18" charset="0"/>
              </a:rPr>
              <a:t>(Praha: Vyšehrad, 2005), 315. </a:t>
            </a:r>
          </a:p>
        </p:txBody>
      </p:sp>
    </p:spTree>
    <p:extLst>
      <p:ext uri="{BB962C8B-B14F-4D97-AF65-F5344CB8AC3E}">
        <p14:creationId xmlns:p14="http://schemas.microsoft.com/office/powerpoint/2010/main" val="3697257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Bůh </a:t>
            </a:r>
            <a:r>
              <a:rPr lang="cs-CZ" dirty="0" err="1">
                <a:latin typeface="Times New Roman" panose="02020603050405020304" pitchFamily="18" charset="0"/>
                <a:cs typeface="Times New Roman" panose="02020603050405020304" pitchFamily="18" charset="0"/>
              </a:rPr>
              <a:t>zvnějšněním</a:t>
            </a:r>
            <a:r>
              <a:rPr lang="cs-CZ" dirty="0">
                <a:latin typeface="Times New Roman" panose="02020603050405020304" pitchFamily="18" charset="0"/>
                <a:cs typeface="Times New Roman" panose="02020603050405020304" pitchFamily="18" charset="0"/>
              </a:rPr>
              <a:t> člověka?</a:t>
            </a:r>
          </a:p>
        </p:txBody>
      </p:sp>
      <p:sp>
        <p:nvSpPr>
          <p:cNvPr id="3" name="Zástupný symbol pro obsah 2"/>
          <p:cNvSpPr>
            <a:spLocks noGrp="1"/>
          </p:cNvSpPr>
          <p:nvPr>
            <p:ph idx="1"/>
          </p:nvPr>
        </p:nvSpPr>
        <p:spPr/>
        <p:txBody>
          <a:bodyPr/>
          <a:lstStyle/>
          <a:p>
            <a:pPr marL="0" indent="0" algn="just">
              <a:buNone/>
            </a:pPr>
            <a:r>
              <a:rPr lang="cs-CZ">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Idea Boha jako zákonodárce, který vládne morálním zákonem v nás, se tedy zakládá na zvnějšnění našeho zákona, spočívá v přenosu subjektivna v nás na bytost mimo nás a toto zvnějšnění je vlastním principem náboženství, nakolik má být užito k určení vůle.“</a:t>
            </a:r>
          </a:p>
          <a:p>
            <a:pPr marL="0" indent="0" algn="just">
              <a:buNone/>
            </a:pPr>
            <a:r>
              <a:rPr lang="cs-CZ" dirty="0">
                <a:latin typeface="Times New Roman" panose="02020603050405020304" pitchFamily="18" charset="0"/>
                <a:cs typeface="Times New Roman" panose="02020603050405020304" pitchFamily="18" charset="0"/>
              </a:rPr>
              <a:t>J</a:t>
            </a:r>
            <a:r>
              <a:rPr lang="de-DE" dirty="0" err="1">
                <a:latin typeface="Times New Roman" panose="02020603050405020304" pitchFamily="18" charset="0"/>
                <a:cs typeface="Times New Roman" panose="02020603050405020304" pitchFamily="18" charset="0"/>
              </a:rPr>
              <a:t>ohann</a:t>
            </a:r>
            <a:r>
              <a:rPr lang="de-DE" dirty="0">
                <a:latin typeface="Times New Roman" panose="02020603050405020304" pitchFamily="18" charset="0"/>
                <a:cs typeface="Times New Roman" panose="02020603050405020304" pitchFamily="18" charset="0"/>
              </a:rPr>
              <a:t> Gottlieb Fichte, </a:t>
            </a:r>
            <a:r>
              <a:rPr lang="de-DE" i="1" dirty="0">
                <a:latin typeface="Times New Roman" panose="02020603050405020304" pitchFamily="18" charset="0"/>
                <a:cs typeface="Times New Roman" panose="02020603050405020304" pitchFamily="18" charset="0"/>
              </a:rPr>
              <a:t>Versuch einer Kritik aller Offenbarung </a:t>
            </a:r>
            <a:r>
              <a:rPr lang="de-DE" dirty="0">
                <a:latin typeface="Times New Roman" panose="02020603050405020304" pitchFamily="18" charset="0"/>
                <a:cs typeface="Times New Roman" panose="02020603050405020304" pitchFamily="18" charset="0"/>
              </a:rPr>
              <a:t>(Hamburg: Meiner 1998), 24.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8238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Odkouzlený svět</a:t>
            </a: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Podle Jacobiho „již nežasneme nad předmětem, který je zrovna tak nekonečný, ale výlučně nad lidským rozvažováním, které se v Koperníkovi, </a:t>
            </a:r>
            <a:r>
              <a:rPr lang="cs-CZ" dirty="0" err="1">
                <a:latin typeface="Times New Roman" panose="02020603050405020304" pitchFamily="18" charset="0"/>
                <a:cs typeface="Times New Roman" panose="02020603050405020304" pitchFamily="18" charset="0"/>
              </a:rPr>
              <a:t>Gassendimu</a:t>
            </a:r>
            <a:r>
              <a:rPr lang="cs-CZ" dirty="0">
                <a:latin typeface="Times New Roman" panose="02020603050405020304" pitchFamily="18" charset="0"/>
                <a:cs typeface="Times New Roman" panose="02020603050405020304" pitchFamily="18" charset="0"/>
              </a:rPr>
              <a:t>, Keplerovi, Newtonovi a </a:t>
            </a:r>
            <a:r>
              <a:rPr lang="cs-CZ" dirty="0" err="1">
                <a:latin typeface="Times New Roman" panose="02020603050405020304" pitchFamily="18" charset="0"/>
                <a:cs typeface="Times New Roman" panose="02020603050405020304" pitchFamily="18" charset="0"/>
              </a:rPr>
              <a:t>Laplacovi</a:t>
            </a:r>
            <a:r>
              <a:rPr lang="cs-CZ" dirty="0">
                <a:latin typeface="Times New Roman" panose="02020603050405020304" pitchFamily="18" charset="0"/>
                <a:cs typeface="Times New Roman" panose="02020603050405020304" pitchFamily="18" charset="0"/>
              </a:rPr>
              <a:t> pozvedlo nad předmět, </a:t>
            </a:r>
            <a:r>
              <a:rPr lang="cs-CZ" b="1" dirty="0">
                <a:latin typeface="Times New Roman" panose="02020603050405020304" pitchFamily="18" charset="0"/>
                <a:cs typeface="Times New Roman" panose="02020603050405020304" pitchFamily="18" charset="0"/>
              </a:rPr>
              <a:t>věda pak učinila přítrž divům, oloupila nebe o jeho bohy a odkouzlila vesmír</a:t>
            </a:r>
            <a:r>
              <a:rPr lang="cs-CZ" dirty="0">
                <a:latin typeface="Times New Roman" panose="02020603050405020304" pitchFamily="18" charset="0"/>
                <a:cs typeface="Times New Roman" panose="02020603050405020304" pitchFamily="18" charset="0"/>
              </a:rPr>
              <a:t>“.</a:t>
            </a:r>
          </a:p>
          <a:p>
            <a:pPr marL="0" indent="0" algn="just">
              <a:buNone/>
            </a:pPr>
            <a:r>
              <a:rPr lang="de-DE" dirty="0">
                <a:latin typeface="Times New Roman" panose="02020603050405020304" pitchFamily="18" charset="0"/>
                <a:cs typeface="Times New Roman" panose="02020603050405020304" pitchFamily="18" charset="0"/>
              </a:rPr>
              <a:t>Jacobi, „Einleitung in des Verfassers </a:t>
            </a:r>
            <a:r>
              <a:rPr lang="de-DE" dirty="0" err="1">
                <a:latin typeface="Times New Roman" panose="02020603050405020304" pitchFamily="18" charset="0"/>
                <a:cs typeface="Times New Roman" panose="02020603050405020304" pitchFamily="18" charset="0"/>
              </a:rPr>
              <a:t>Sämmtliche</a:t>
            </a:r>
            <a:r>
              <a:rPr lang="de-DE" dirty="0">
                <a:latin typeface="Times New Roman" panose="02020603050405020304" pitchFamily="18" charset="0"/>
                <a:cs typeface="Times New Roman" panose="02020603050405020304" pitchFamily="18" charset="0"/>
              </a:rPr>
              <a:t> Philosophische Schriften,“ </a:t>
            </a:r>
            <a:r>
              <a:rPr lang="de-DE" i="1" dirty="0">
                <a:latin typeface="Times New Roman" panose="02020603050405020304" pitchFamily="18" charset="0"/>
                <a:cs typeface="Times New Roman" panose="02020603050405020304" pitchFamily="18" charset="0"/>
              </a:rPr>
              <a:t>Werkausgabe</a:t>
            </a:r>
            <a:r>
              <a:rPr lang="de-DE" dirty="0">
                <a:latin typeface="Times New Roman" panose="02020603050405020304" pitchFamily="18" charset="0"/>
                <a:cs typeface="Times New Roman" panose="02020603050405020304" pitchFamily="18" charset="0"/>
              </a:rPr>
              <a:t>, Bd. 2.1, 398n.</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3543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Jacobiho protest proti morálnímu řádu</a:t>
            </a:r>
          </a:p>
        </p:txBody>
      </p:sp>
      <p:sp>
        <p:nvSpPr>
          <p:cNvPr id="3" name="Zástupný symbol pro obsah 2"/>
          <p:cNvSpPr>
            <a:spLocks noGrp="1"/>
          </p:cNvSpPr>
          <p:nvPr>
            <p:ph idx="1"/>
          </p:nvPr>
        </p:nvSpPr>
        <p:spPr>
          <a:xfrm>
            <a:off x="838200" y="1552074"/>
            <a:ext cx="10515600" cy="4624889"/>
          </a:xfrm>
        </p:spPr>
        <p:txBody>
          <a:bodyPr>
            <a:normAutofit fontScale="92500"/>
          </a:bodyPr>
          <a:lstStyle/>
          <a:p>
            <a:pPr marL="0" indent="0" algn="just">
              <a:buNone/>
            </a:pPr>
            <a:r>
              <a:rPr lang="cs-CZ" dirty="0">
                <a:latin typeface="Times New Roman" panose="02020603050405020304" pitchFamily="18" charset="0"/>
                <a:cs typeface="Times New Roman" panose="02020603050405020304" pitchFamily="18" charset="0"/>
              </a:rPr>
              <a:t>„Ano, jsem atheista a neznaboh, který chce lhát stejně, jako lhala umírající </a:t>
            </a:r>
            <a:r>
              <a:rPr lang="cs-CZ" i="1" dirty="0">
                <a:latin typeface="Times New Roman" panose="02020603050405020304" pitchFamily="18" charset="0"/>
                <a:cs typeface="Times New Roman" panose="02020603050405020304" pitchFamily="18" charset="0"/>
              </a:rPr>
              <a:t>Desdemona</a:t>
            </a:r>
            <a:r>
              <a:rPr lang="cs-CZ" dirty="0">
                <a:latin typeface="Times New Roman" panose="02020603050405020304" pitchFamily="18" charset="0"/>
                <a:cs typeface="Times New Roman" panose="02020603050405020304" pitchFamily="18" charset="0"/>
              </a:rPr>
              <a:t>. Chci lhát a podvádět jako </a:t>
            </a:r>
            <a:r>
              <a:rPr lang="cs-CZ" i="1" dirty="0" err="1">
                <a:latin typeface="Times New Roman" panose="02020603050405020304" pitchFamily="18" charset="0"/>
                <a:cs typeface="Times New Roman" panose="02020603050405020304" pitchFamily="18" charset="0"/>
              </a:rPr>
              <a:t>Pyladés</a:t>
            </a:r>
            <a:r>
              <a:rPr lang="cs-CZ" dirty="0">
                <a:latin typeface="Times New Roman" panose="02020603050405020304" pitchFamily="18" charset="0"/>
                <a:cs typeface="Times New Roman" panose="02020603050405020304" pitchFamily="18" charset="0"/>
              </a:rPr>
              <a:t>, který se vydával za Oresta, chci vraždit jako </a:t>
            </a:r>
            <a:r>
              <a:rPr lang="cs-CZ" i="1" dirty="0" err="1">
                <a:latin typeface="Times New Roman" panose="02020603050405020304" pitchFamily="18" charset="0"/>
                <a:cs typeface="Times New Roman" panose="02020603050405020304" pitchFamily="18" charset="0"/>
              </a:rPr>
              <a:t>Timoleón</a:t>
            </a:r>
            <a:r>
              <a:rPr lang="cs-CZ" dirty="0">
                <a:latin typeface="Times New Roman" panose="02020603050405020304" pitchFamily="18" charset="0"/>
                <a:cs typeface="Times New Roman" panose="02020603050405020304" pitchFamily="18" charset="0"/>
              </a:rPr>
              <a:t>, chci porušit zákon a přísahu jako </a:t>
            </a:r>
            <a:r>
              <a:rPr lang="cs-CZ" i="1" dirty="0" err="1">
                <a:latin typeface="Times New Roman" panose="02020603050405020304" pitchFamily="18" charset="0"/>
                <a:cs typeface="Times New Roman" panose="02020603050405020304" pitchFamily="18" charset="0"/>
              </a:rPr>
              <a:t>Epaminóndás</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nebo jako </a:t>
            </a:r>
            <a:r>
              <a:rPr lang="cs-CZ" i="1" dirty="0">
                <a:latin typeface="Times New Roman" panose="02020603050405020304" pitchFamily="18" charset="0"/>
                <a:cs typeface="Times New Roman" panose="02020603050405020304" pitchFamily="18" charset="0"/>
              </a:rPr>
              <a:t>Johann de </a:t>
            </a:r>
            <a:r>
              <a:rPr lang="cs-CZ" i="1" dirty="0" err="1">
                <a:latin typeface="Times New Roman" panose="02020603050405020304" pitchFamily="18" charset="0"/>
                <a:cs typeface="Times New Roman" panose="02020603050405020304" pitchFamily="18" charset="0"/>
              </a:rPr>
              <a:t>Witt</a:t>
            </a:r>
            <a:r>
              <a:rPr lang="cs-CZ" dirty="0">
                <a:latin typeface="Times New Roman" panose="02020603050405020304" pitchFamily="18" charset="0"/>
                <a:cs typeface="Times New Roman" panose="02020603050405020304" pitchFamily="18" charset="0"/>
              </a:rPr>
              <a:t>, chci se rozhodnout k sebevraždě jako </a:t>
            </a:r>
            <a:r>
              <a:rPr lang="cs-CZ" i="1" dirty="0" err="1">
                <a:latin typeface="Times New Roman" panose="02020603050405020304" pitchFamily="18" charset="0"/>
                <a:cs typeface="Times New Roman" panose="02020603050405020304" pitchFamily="18" charset="0"/>
              </a:rPr>
              <a:t>Otho</a:t>
            </a:r>
            <a:r>
              <a:rPr lang="cs-CZ" dirty="0">
                <a:latin typeface="Times New Roman" panose="02020603050405020304" pitchFamily="18" charset="0"/>
                <a:cs typeface="Times New Roman" panose="02020603050405020304" pitchFamily="18" charset="0"/>
              </a:rPr>
              <a:t>, chci se provinit svatokrádeží jako </a:t>
            </a:r>
            <a:r>
              <a:rPr lang="cs-CZ" i="1" dirty="0">
                <a:latin typeface="Times New Roman" panose="02020603050405020304" pitchFamily="18" charset="0"/>
                <a:cs typeface="Times New Roman" panose="02020603050405020304" pitchFamily="18" charset="0"/>
              </a:rPr>
              <a:t>David</a:t>
            </a:r>
            <a:r>
              <a:rPr lang="cs-CZ" dirty="0">
                <a:latin typeface="Times New Roman" panose="02020603050405020304" pitchFamily="18" charset="0"/>
                <a:cs typeface="Times New Roman" panose="02020603050405020304" pitchFamily="18" charset="0"/>
              </a:rPr>
              <a:t>, taky chci škubat klasy v den </a:t>
            </a:r>
            <a:r>
              <a:rPr lang="cs-CZ" i="1" dirty="0">
                <a:latin typeface="Times New Roman" panose="02020603050405020304" pitchFamily="18" charset="0"/>
                <a:cs typeface="Times New Roman" panose="02020603050405020304" pitchFamily="18" charset="0"/>
              </a:rPr>
              <a:t>sabatu </a:t>
            </a:r>
            <a:r>
              <a:rPr lang="cs-CZ" dirty="0">
                <a:latin typeface="Times New Roman" panose="02020603050405020304" pitchFamily="18" charset="0"/>
                <a:cs typeface="Times New Roman" panose="02020603050405020304" pitchFamily="18" charset="0"/>
              </a:rPr>
              <a:t>jen proto, že mi </a:t>
            </a:r>
            <a:r>
              <a:rPr lang="cs-CZ" i="1" dirty="0">
                <a:latin typeface="Times New Roman" panose="02020603050405020304" pitchFamily="18" charset="0"/>
                <a:cs typeface="Times New Roman" panose="02020603050405020304" pitchFamily="18" charset="0"/>
              </a:rPr>
              <a:t>vyhládlo</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Zákon je stvořen pro člověka, nikoliv člověk pro zákon</a:t>
            </a:r>
            <a:r>
              <a:rPr lang="cs-CZ" dirty="0">
                <a:latin typeface="Times New Roman" panose="02020603050405020304" pitchFamily="18" charset="0"/>
                <a:cs typeface="Times New Roman" panose="02020603050405020304" pitchFamily="18" charset="0"/>
              </a:rPr>
              <a:t>. Takový jsem neznaboh a </a:t>
            </a:r>
            <a:r>
              <a:rPr lang="cs-CZ" b="1" dirty="0">
                <a:latin typeface="Times New Roman" panose="02020603050405020304" pitchFamily="18" charset="0"/>
                <a:cs typeface="Times New Roman" panose="02020603050405020304" pitchFamily="18" charset="0"/>
              </a:rPr>
              <a:t>vysmívám se filosofii</a:t>
            </a:r>
            <a:r>
              <a:rPr lang="cs-CZ" dirty="0">
                <a:latin typeface="Times New Roman" panose="02020603050405020304" pitchFamily="18" charset="0"/>
                <a:cs typeface="Times New Roman" panose="02020603050405020304" pitchFamily="18" charset="0"/>
              </a:rPr>
              <a:t>, která mě proto nazývá bezbožným, vysmívám se jí i její nejvyšší bytnosti. S posvátnou jistotou tvrdím, že privilegium, které stojí na straně takovýchto zločinů proti čisté liteře </a:t>
            </a:r>
            <a:r>
              <a:rPr lang="cs-CZ" b="1" dirty="0">
                <a:latin typeface="Times New Roman" panose="02020603050405020304" pitchFamily="18" charset="0"/>
                <a:cs typeface="Times New Roman" panose="02020603050405020304" pitchFamily="18" charset="0"/>
              </a:rPr>
              <a:t>absolutního, obecného, rozumového zákona</a:t>
            </a:r>
            <a:r>
              <a:rPr lang="cs-CZ" dirty="0">
                <a:latin typeface="Times New Roman" panose="02020603050405020304" pitchFamily="18" charset="0"/>
                <a:cs typeface="Times New Roman" panose="02020603050405020304" pitchFamily="18" charset="0"/>
              </a:rPr>
              <a:t>, je skutečným </a:t>
            </a:r>
            <a:r>
              <a:rPr lang="cs-CZ" i="1" dirty="0">
                <a:latin typeface="Times New Roman" panose="02020603050405020304" pitchFamily="18" charset="0"/>
                <a:cs typeface="Times New Roman" panose="02020603050405020304" pitchFamily="18" charset="0"/>
              </a:rPr>
              <a:t>majestátním právem </a:t>
            </a:r>
            <a:r>
              <a:rPr lang="cs-CZ" dirty="0">
                <a:latin typeface="Times New Roman" panose="02020603050405020304" pitchFamily="18" charset="0"/>
                <a:cs typeface="Times New Roman" panose="02020603050405020304" pitchFamily="18" charset="0"/>
              </a:rPr>
              <a:t>člověka, pečetí jeho důstojnosti a božské přirozenosti.“</a:t>
            </a:r>
          </a:p>
          <a:p>
            <a:pPr marL="0" indent="0" algn="just">
              <a:buNone/>
            </a:pPr>
            <a:r>
              <a:rPr lang="cs-CZ" dirty="0">
                <a:latin typeface="Times New Roman" panose="02020603050405020304" pitchFamily="18" charset="0"/>
                <a:cs typeface="Times New Roman" panose="02020603050405020304" pitchFamily="18" charset="0"/>
              </a:rPr>
              <a:t>Přeloženo z </a:t>
            </a:r>
            <a:r>
              <a:rPr lang="cs-CZ" i="1" dirty="0">
                <a:latin typeface="Times New Roman" panose="02020603050405020304" pitchFamily="18" charset="0"/>
                <a:cs typeface="Times New Roman" panose="02020603050405020304" pitchFamily="18" charset="0"/>
              </a:rPr>
              <a:t>Otevřeného dopisu Fichtovi.</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0155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3EFA6C3-82DC-4131-9929-2523E6FD0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5381625" y="609600"/>
            <a:ext cx="5816361" cy="1330839"/>
          </a:xfrm>
        </p:spPr>
        <p:txBody>
          <a:bodyPr vert="horz" lIns="91440" tIns="45720" rIns="91440" bIns="45720" rtlCol="0" anchor="ctr">
            <a:normAutofit/>
          </a:bodyPr>
          <a:lstStyle/>
          <a:p>
            <a:r>
              <a:rPr lang="en-US" kern="1200" dirty="0">
                <a:solidFill>
                  <a:schemeClr val="tx1"/>
                </a:solidFill>
                <a:latin typeface="Times New Roman" panose="02020603050405020304" pitchFamily="18" charset="0"/>
                <a:cs typeface="Times New Roman" panose="02020603050405020304" pitchFamily="18" charset="0"/>
              </a:rPr>
              <a:t>Soren Kierkegaard: </a:t>
            </a:r>
            <a:br>
              <a:rPr lang="en-US" kern="1200" dirty="0">
                <a:solidFill>
                  <a:schemeClr val="tx1"/>
                </a:solidFill>
                <a:latin typeface="Times New Roman" panose="02020603050405020304" pitchFamily="18" charset="0"/>
                <a:cs typeface="Times New Roman" panose="02020603050405020304" pitchFamily="18" charset="0"/>
              </a:rPr>
            </a:br>
            <a:r>
              <a:rPr lang="en-US" kern="1200" dirty="0" err="1">
                <a:solidFill>
                  <a:schemeClr val="tx1"/>
                </a:solidFill>
                <a:latin typeface="Times New Roman" panose="02020603050405020304" pitchFamily="18" charset="0"/>
                <a:cs typeface="Times New Roman" panose="02020603050405020304" pitchFamily="18" charset="0"/>
              </a:rPr>
              <a:t>Mistr</a:t>
            </a:r>
            <a:r>
              <a:rPr lang="en-US" kern="1200" dirty="0">
                <a:solidFill>
                  <a:schemeClr val="tx1"/>
                </a:solidFill>
                <a:latin typeface="Times New Roman" panose="02020603050405020304" pitchFamily="18" charset="0"/>
                <a:cs typeface="Times New Roman" panose="02020603050405020304" pitchFamily="18" charset="0"/>
              </a:rPr>
              <a:t> </a:t>
            </a:r>
            <a:r>
              <a:rPr lang="en-US" kern="1200" dirty="0" err="1">
                <a:solidFill>
                  <a:schemeClr val="tx1"/>
                </a:solidFill>
                <a:latin typeface="Times New Roman" panose="02020603050405020304" pitchFamily="18" charset="0"/>
                <a:cs typeface="Times New Roman" panose="02020603050405020304" pitchFamily="18" charset="0"/>
              </a:rPr>
              <a:t>zoufalství</a:t>
            </a:r>
            <a:endParaRPr lang="en-US" kern="1200" dirty="0">
              <a:solidFill>
                <a:schemeClr val="tx1"/>
              </a:solidFill>
              <a:latin typeface="Times New Roman" panose="02020603050405020304" pitchFamily="18" charset="0"/>
              <a:cs typeface="Times New Roman" panose="02020603050405020304" pitchFamily="18" charset="0"/>
            </a:endParaRPr>
          </a:p>
        </p:txBody>
      </p:sp>
      <p:sp>
        <p:nvSpPr>
          <p:cNvPr id="20" name="Freeform: Shape 19">
            <a:extLst>
              <a:ext uri="{FF2B5EF4-FFF2-40B4-BE49-F238E27FC236}">
                <a16:creationId xmlns:a16="http://schemas.microsoft.com/office/drawing/2014/main" id="{AEC9469E-14CA-4358-BABC-CBF836A6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69680" cy="767978"/>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048EB4C9-ACAF-4CCA-BA6E-931443192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5753" y="6027658"/>
            <a:ext cx="7906247" cy="830343"/>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785037 w 6884912"/>
              <a:gd name="connsiteY84" fmla="*/ 161964 h 1161397"/>
              <a:gd name="connsiteX85" fmla="*/ 4844073 w 6884912"/>
              <a:gd name="connsiteY85" fmla="*/ 161768 h 1161397"/>
              <a:gd name="connsiteX86" fmla="*/ 4856454 w 6884912"/>
              <a:gd name="connsiteY86" fmla="*/ 130488 h 1161397"/>
              <a:gd name="connsiteX87" fmla="*/ 4920038 w 6884912"/>
              <a:gd name="connsiteY87" fmla="*/ 140418 h 1161397"/>
              <a:gd name="connsiteX88" fmla="*/ 5016639 w 6884912"/>
              <a:gd name="connsiteY88" fmla="*/ 158905 h 1161397"/>
              <a:gd name="connsiteX89" fmla="*/ 5072009 w 6884912"/>
              <a:gd name="connsiteY89" fmla="*/ 161502 h 1161397"/>
              <a:gd name="connsiteX90" fmla="*/ 5223626 w 6884912"/>
              <a:gd name="connsiteY90" fmla="*/ 177356 h 1161397"/>
              <a:gd name="connsiteX91" fmla="*/ 5375773 w 6884912"/>
              <a:gd name="connsiteY91" fmla="*/ 199913 h 1161397"/>
              <a:gd name="connsiteX92" fmla="*/ 5467502 w 6884912"/>
              <a:gd name="connsiteY92" fmla="*/ 250963 h 1161397"/>
              <a:gd name="connsiteX93" fmla="*/ 5592395 w 6884912"/>
              <a:gd name="connsiteY93" fmla="*/ 265434 h 1161397"/>
              <a:gd name="connsiteX94" fmla="*/ 5613532 w 6884912"/>
              <a:gd name="connsiteY94" fmla="*/ 273379 h 1161397"/>
              <a:gd name="connsiteX95" fmla="*/ 5642173 w 6884912"/>
              <a:gd name="connsiteY95" fmla="*/ 266904 h 1161397"/>
              <a:gd name="connsiteX96" fmla="*/ 5756910 w 6884912"/>
              <a:gd name="connsiteY96" fmla="*/ 239211 h 1161397"/>
              <a:gd name="connsiteX97" fmla="*/ 5846667 w 6884912"/>
              <a:gd name="connsiteY97" fmla="*/ 201786 h 1161397"/>
              <a:gd name="connsiteX98" fmla="*/ 5960732 w 6884912"/>
              <a:gd name="connsiteY98" fmla="*/ 220708 h 1161397"/>
              <a:gd name="connsiteX99" fmla="*/ 6029542 w 6884912"/>
              <a:gd name="connsiteY99" fmla="*/ 210339 h 1161397"/>
              <a:gd name="connsiteX100" fmla="*/ 6141123 w 6884912"/>
              <a:gd name="connsiteY100" fmla="*/ 159923 h 1161397"/>
              <a:gd name="connsiteX101" fmla="*/ 6290640 w 6884912"/>
              <a:gd name="connsiteY101" fmla="*/ 167441 h 1161397"/>
              <a:gd name="connsiteX102" fmla="*/ 6322806 w 6884912"/>
              <a:gd name="connsiteY102" fmla="*/ 213293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844073 w 6884912"/>
              <a:gd name="connsiteY84" fmla="*/ 161768 h 1161397"/>
              <a:gd name="connsiteX85" fmla="*/ 4856454 w 6884912"/>
              <a:gd name="connsiteY85" fmla="*/ 130488 h 1161397"/>
              <a:gd name="connsiteX86" fmla="*/ 4920038 w 6884912"/>
              <a:gd name="connsiteY86" fmla="*/ 140418 h 1161397"/>
              <a:gd name="connsiteX87" fmla="*/ 5016639 w 6884912"/>
              <a:gd name="connsiteY87" fmla="*/ 158905 h 1161397"/>
              <a:gd name="connsiteX88" fmla="*/ 5072009 w 6884912"/>
              <a:gd name="connsiteY88" fmla="*/ 161502 h 1161397"/>
              <a:gd name="connsiteX89" fmla="*/ 5223626 w 6884912"/>
              <a:gd name="connsiteY89" fmla="*/ 177356 h 1161397"/>
              <a:gd name="connsiteX90" fmla="*/ 5375773 w 6884912"/>
              <a:gd name="connsiteY90" fmla="*/ 199913 h 1161397"/>
              <a:gd name="connsiteX91" fmla="*/ 5467502 w 6884912"/>
              <a:gd name="connsiteY91" fmla="*/ 250963 h 1161397"/>
              <a:gd name="connsiteX92" fmla="*/ 5592395 w 6884912"/>
              <a:gd name="connsiteY92" fmla="*/ 265434 h 1161397"/>
              <a:gd name="connsiteX93" fmla="*/ 5613532 w 6884912"/>
              <a:gd name="connsiteY93" fmla="*/ 273379 h 1161397"/>
              <a:gd name="connsiteX94" fmla="*/ 5642173 w 6884912"/>
              <a:gd name="connsiteY94" fmla="*/ 266904 h 1161397"/>
              <a:gd name="connsiteX95" fmla="*/ 5756910 w 6884912"/>
              <a:gd name="connsiteY95" fmla="*/ 239211 h 1161397"/>
              <a:gd name="connsiteX96" fmla="*/ 5846667 w 6884912"/>
              <a:gd name="connsiteY96" fmla="*/ 201786 h 1161397"/>
              <a:gd name="connsiteX97" fmla="*/ 5960732 w 6884912"/>
              <a:gd name="connsiteY97" fmla="*/ 220708 h 1161397"/>
              <a:gd name="connsiteX98" fmla="*/ 6029542 w 6884912"/>
              <a:gd name="connsiteY98" fmla="*/ 210339 h 1161397"/>
              <a:gd name="connsiteX99" fmla="*/ 6141123 w 6884912"/>
              <a:gd name="connsiteY99" fmla="*/ 159923 h 1161397"/>
              <a:gd name="connsiteX100" fmla="*/ 6290640 w 6884912"/>
              <a:gd name="connsiteY100" fmla="*/ 167441 h 1161397"/>
              <a:gd name="connsiteX101" fmla="*/ 6322806 w 6884912"/>
              <a:gd name="connsiteY101" fmla="*/ 213293 h 1161397"/>
              <a:gd name="connsiteX102" fmla="*/ 6380420 w 6884912"/>
              <a:gd name="connsiteY102" fmla="*/ 173195 h 1161397"/>
              <a:gd name="connsiteX103" fmla="*/ 6507891 w 6884912"/>
              <a:gd name="connsiteY103" fmla="*/ 118474 h 1161397"/>
              <a:gd name="connsiteX104" fmla="*/ 6571807 w 6884912"/>
              <a:gd name="connsiteY104" fmla="*/ 98636 h 1161397"/>
              <a:gd name="connsiteX105" fmla="*/ 6671880 w 6884912"/>
              <a:gd name="connsiteY105" fmla="*/ 82931 h 1161397"/>
              <a:gd name="connsiteX106" fmla="*/ 6702266 w 6884912"/>
              <a:gd name="connsiteY106" fmla="*/ 75470 h 1161397"/>
              <a:gd name="connsiteX107" fmla="*/ 6845802 w 6884912"/>
              <a:gd name="connsiteY107" fmla="*/ 24496 h 1161397"/>
              <a:gd name="connsiteX108" fmla="*/ 6884912 w 6884912"/>
              <a:gd name="connsiteY10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78946 w 6884912"/>
              <a:gd name="connsiteY7" fmla="*/ 1106011 h 1161397"/>
              <a:gd name="connsiteX8" fmla="*/ 512111 w 6884912"/>
              <a:gd name="connsiteY8" fmla="*/ 1085599 h 1161397"/>
              <a:gd name="connsiteX9" fmla="*/ 567875 w 6884912"/>
              <a:gd name="connsiteY9" fmla="*/ 1051976 h 1161397"/>
              <a:gd name="connsiteX10" fmla="*/ 601644 w 6884912"/>
              <a:gd name="connsiteY10" fmla="*/ 1003997 h 1161397"/>
              <a:gd name="connsiteX11" fmla="*/ 651408 w 6884912"/>
              <a:gd name="connsiteY11" fmla="*/ 984938 h 1161397"/>
              <a:gd name="connsiteX12" fmla="*/ 673197 w 6884912"/>
              <a:gd name="connsiteY12" fmla="*/ 1010060 h 1161397"/>
              <a:gd name="connsiteX13" fmla="*/ 723108 w 6884912"/>
              <a:gd name="connsiteY13" fmla="*/ 980081 h 1161397"/>
              <a:gd name="connsiteX14" fmla="*/ 797699 w 6884912"/>
              <a:gd name="connsiteY14" fmla="*/ 931362 h 1161397"/>
              <a:gd name="connsiteX15" fmla="*/ 843359 w 6884912"/>
              <a:gd name="connsiteY15" fmla="*/ 910894 h 1161397"/>
              <a:gd name="connsiteX16" fmla="*/ 965215 w 6884912"/>
              <a:gd name="connsiteY16" fmla="*/ 846701 h 1161397"/>
              <a:gd name="connsiteX17" fmla="*/ 1085080 w 6884912"/>
              <a:gd name="connsiteY17" fmla="*/ 776086 h 1161397"/>
              <a:gd name="connsiteX18" fmla="*/ 1131224 w 6884912"/>
              <a:gd name="connsiteY18" fmla="*/ 706160 h 1161397"/>
              <a:gd name="connsiteX19" fmla="*/ 1138051 w 6884912"/>
              <a:gd name="connsiteY19" fmla="*/ 70203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26340 w 6884912"/>
              <a:gd name="connsiteY38" fmla="*/ 638496 h 1161397"/>
              <a:gd name="connsiteX39" fmla="*/ 1731986 w 6884912"/>
              <a:gd name="connsiteY39" fmla="*/ 589682 h 1161397"/>
              <a:gd name="connsiteX40" fmla="*/ 1927935 w 6884912"/>
              <a:gd name="connsiteY40" fmla="*/ 628540 h 1161397"/>
              <a:gd name="connsiteX41" fmla="*/ 2039075 w 6884912"/>
              <a:gd name="connsiteY41" fmla="*/ 599964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222191 w 6884912"/>
              <a:gd name="connsiteY57" fmla="*/ 307887 h 1161397"/>
              <a:gd name="connsiteX58" fmla="*/ 3227953 w 6884912"/>
              <a:gd name="connsiteY58" fmla="*/ 297650 h 1161397"/>
              <a:gd name="connsiteX59" fmla="*/ 3510042 w 6884912"/>
              <a:gd name="connsiteY59" fmla="*/ 311820 h 1161397"/>
              <a:gd name="connsiteX60" fmla="*/ 3626773 w 6884912"/>
              <a:gd name="connsiteY60" fmla="*/ 290452 h 1161397"/>
              <a:gd name="connsiteX61" fmla="*/ 3666217 w 6884912"/>
              <a:gd name="connsiteY61" fmla="*/ 273255 h 1161397"/>
              <a:gd name="connsiteX62" fmla="*/ 3732427 w 6884912"/>
              <a:gd name="connsiteY62" fmla="*/ 245039 h 1161397"/>
              <a:gd name="connsiteX63" fmla="*/ 3777022 w 6884912"/>
              <a:gd name="connsiteY63" fmla="*/ 200276 h 1161397"/>
              <a:gd name="connsiteX64" fmla="*/ 3791246 w 6884912"/>
              <a:gd name="connsiteY64" fmla="*/ 189996 h 1161397"/>
              <a:gd name="connsiteX65" fmla="*/ 3819864 w 6884912"/>
              <a:gd name="connsiteY65" fmla="*/ 194605 h 1161397"/>
              <a:gd name="connsiteX66" fmla="*/ 3830398 w 6884912"/>
              <a:gd name="connsiteY66" fmla="*/ 188383 h 1161397"/>
              <a:gd name="connsiteX67" fmla="*/ 3834360 w 6884912"/>
              <a:gd name="connsiteY67" fmla="*/ 188992 h 1161397"/>
              <a:gd name="connsiteX68" fmla="*/ 3843715 w 6884912"/>
              <a:gd name="connsiteY68" fmla="*/ 188752 h 1161397"/>
              <a:gd name="connsiteX69" fmla="*/ 3842609 w 6884912"/>
              <a:gd name="connsiteY69" fmla="*/ 197386 h 1161397"/>
              <a:gd name="connsiteX70" fmla="*/ 3853961 w 6884912"/>
              <a:gd name="connsiteY70" fmla="*/ 213380 h 1161397"/>
              <a:gd name="connsiteX71" fmla="*/ 3907640 w 6884912"/>
              <a:gd name="connsiteY71" fmla="*/ 207568 h 1161397"/>
              <a:gd name="connsiteX72" fmla="*/ 3910449 w 6884912"/>
              <a:gd name="connsiteY72" fmla="*/ 197808 h 1161397"/>
              <a:gd name="connsiteX73" fmla="*/ 3917197 w 6884912"/>
              <a:gd name="connsiteY73" fmla="*/ 196121 h 1161397"/>
              <a:gd name="connsiteX74" fmla="*/ 3922400 w 6884912"/>
              <a:gd name="connsiteY74" fmla="*/ 205056 h 1161397"/>
              <a:gd name="connsiteX75" fmla="*/ 4013061 w 6884912"/>
              <a:gd name="connsiteY75" fmla="*/ 224874 h 1161397"/>
              <a:gd name="connsiteX76" fmla="*/ 4220717 w 6884912"/>
              <a:gd name="connsiteY76" fmla="*/ 192946 h 1161397"/>
              <a:gd name="connsiteX77" fmla="*/ 4228802 w 6884912"/>
              <a:gd name="connsiteY77" fmla="*/ 201468 h 1161397"/>
              <a:gd name="connsiteX78" fmla="*/ 4289361 w 6884912"/>
              <a:gd name="connsiteY78" fmla="*/ 196642 h 1161397"/>
              <a:gd name="connsiteX79" fmla="*/ 4498913 w 6884912"/>
              <a:gd name="connsiteY79" fmla="*/ 118915 h 1161397"/>
              <a:gd name="connsiteX80" fmla="*/ 4617330 w 6884912"/>
              <a:gd name="connsiteY80" fmla="*/ 111163 h 1161397"/>
              <a:gd name="connsiteX81" fmla="*/ 4659778 w 6884912"/>
              <a:gd name="connsiteY81" fmla="*/ 118219 h 1161397"/>
              <a:gd name="connsiteX82" fmla="*/ 4730870 w 6884912"/>
              <a:gd name="connsiteY82" fmla="*/ 129432 h 1161397"/>
              <a:gd name="connsiteX83" fmla="*/ 4844073 w 6884912"/>
              <a:gd name="connsiteY83" fmla="*/ 161768 h 1161397"/>
              <a:gd name="connsiteX84" fmla="*/ 4856454 w 6884912"/>
              <a:gd name="connsiteY84" fmla="*/ 130488 h 1161397"/>
              <a:gd name="connsiteX85" fmla="*/ 4920038 w 6884912"/>
              <a:gd name="connsiteY85" fmla="*/ 140418 h 1161397"/>
              <a:gd name="connsiteX86" fmla="*/ 5016639 w 6884912"/>
              <a:gd name="connsiteY86" fmla="*/ 158905 h 1161397"/>
              <a:gd name="connsiteX87" fmla="*/ 5072009 w 6884912"/>
              <a:gd name="connsiteY87" fmla="*/ 161502 h 1161397"/>
              <a:gd name="connsiteX88" fmla="*/ 5223626 w 6884912"/>
              <a:gd name="connsiteY88" fmla="*/ 177356 h 1161397"/>
              <a:gd name="connsiteX89" fmla="*/ 5375773 w 6884912"/>
              <a:gd name="connsiteY89" fmla="*/ 199913 h 1161397"/>
              <a:gd name="connsiteX90" fmla="*/ 5467502 w 6884912"/>
              <a:gd name="connsiteY90" fmla="*/ 250963 h 1161397"/>
              <a:gd name="connsiteX91" fmla="*/ 5592395 w 6884912"/>
              <a:gd name="connsiteY91" fmla="*/ 265434 h 1161397"/>
              <a:gd name="connsiteX92" fmla="*/ 5613532 w 6884912"/>
              <a:gd name="connsiteY92" fmla="*/ 273379 h 1161397"/>
              <a:gd name="connsiteX93" fmla="*/ 5642173 w 6884912"/>
              <a:gd name="connsiteY93" fmla="*/ 266904 h 1161397"/>
              <a:gd name="connsiteX94" fmla="*/ 5756910 w 6884912"/>
              <a:gd name="connsiteY94" fmla="*/ 239211 h 1161397"/>
              <a:gd name="connsiteX95" fmla="*/ 5846667 w 6884912"/>
              <a:gd name="connsiteY95" fmla="*/ 201786 h 1161397"/>
              <a:gd name="connsiteX96" fmla="*/ 5960732 w 6884912"/>
              <a:gd name="connsiteY96" fmla="*/ 220708 h 1161397"/>
              <a:gd name="connsiteX97" fmla="*/ 6029542 w 6884912"/>
              <a:gd name="connsiteY97" fmla="*/ 210339 h 1161397"/>
              <a:gd name="connsiteX98" fmla="*/ 6141123 w 6884912"/>
              <a:gd name="connsiteY98" fmla="*/ 159923 h 1161397"/>
              <a:gd name="connsiteX99" fmla="*/ 6290640 w 6884912"/>
              <a:gd name="connsiteY99" fmla="*/ 167441 h 1161397"/>
              <a:gd name="connsiteX100" fmla="*/ 6322806 w 6884912"/>
              <a:gd name="connsiteY100" fmla="*/ 213293 h 1161397"/>
              <a:gd name="connsiteX101" fmla="*/ 6380420 w 6884912"/>
              <a:gd name="connsiteY101" fmla="*/ 173195 h 1161397"/>
              <a:gd name="connsiteX102" fmla="*/ 6507891 w 6884912"/>
              <a:gd name="connsiteY102" fmla="*/ 118474 h 1161397"/>
              <a:gd name="connsiteX103" fmla="*/ 6571807 w 6884912"/>
              <a:gd name="connsiteY103" fmla="*/ 98636 h 1161397"/>
              <a:gd name="connsiteX104" fmla="*/ 6671880 w 6884912"/>
              <a:gd name="connsiteY104" fmla="*/ 82931 h 1161397"/>
              <a:gd name="connsiteX105" fmla="*/ 6702266 w 6884912"/>
              <a:gd name="connsiteY105" fmla="*/ 75470 h 1161397"/>
              <a:gd name="connsiteX106" fmla="*/ 6845802 w 6884912"/>
              <a:gd name="connsiteY106" fmla="*/ 24496 h 1161397"/>
              <a:gd name="connsiteX107" fmla="*/ 6884912 w 6884912"/>
              <a:gd name="connsiteY107"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12111 w 6884912"/>
              <a:gd name="connsiteY7" fmla="*/ 1085599 h 1161397"/>
              <a:gd name="connsiteX8" fmla="*/ 567875 w 6884912"/>
              <a:gd name="connsiteY8" fmla="*/ 1051976 h 1161397"/>
              <a:gd name="connsiteX9" fmla="*/ 601644 w 6884912"/>
              <a:gd name="connsiteY9" fmla="*/ 1003997 h 1161397"/>
              <a:gd name="connsiteX10" fmla="*/ 651408 w 6884912"/>
              <a:gd name="connsiteY10" fmla="*/ 984938 h 1161397"/>
              <a:gd name="connsiteX11" fmla="*/ 673197 w 6884912"/>
              <a:gd name="connsiteY11" fmla="*/ 1010060 h 1161397"/>
              <a:gd name="connsiteX12" fmla="*/ 723108 w 6884912"/>
              <a:gd name="connsiteY12" fmla="*/ 980081 h 1161397"/>
              <a:gd name="connsiteX13" fmla="*/ 797699 w 6884912"/>
              <a:gd name="connsiteY13" fmla="*/ 931362 h 1161397"/>
              <a:gd name="connsiteX14" fmla="*/ 843359 w 6884912"/>
              <a:gd name="connsiteY14" fmla="*/ 910894 h 1161397"/>
              <a:gd name="connsiteX15" fmla="*/ 965215 w 6884912"/>
              <a:gd name="connsiteY15" fmla="*/ 846701 h 1161397"/>
              <a:gd name="connsiteX16" fmla="*/ 1085080 w 6884912"/>
              <a:gd name="connsiteY16" fmla="*/ 776086 h 1161397"/>
              <a:gd name="connsiteX17" fmla="*/ 1131224 w 6884912"/>
              <a:gd name="connsiteY17" fmla="*/ 706160 h 1161397"/>
              <a:gd name="connsiteX18" fmla="*/ 1138051 w 6884912"/>
              <a:gd name="connsiteY18" fmla="*/ 702034 h 1161397"/>
              <a:gd name="connsiteX19" fmla="*/ 1158800 w 6884912"/>
              <a:gd name="connsiteY19" fmla="*/ 700004 h 1161397"/>
              <a:gd name="connsiteX20" fmla="*/ 1166947 w 6884912"/>
              <a:gd name="connsiteY20" fmla="*/ 700762 h 1161397"/>
              <a:gd name="connsiteX21" fmla="*/ 1178135 w 6884912"/>
              <a:gd name="connsiteY21" fmla="*/ 698631 h 1161397"/>
              <a:gd name="connsiteX22" fmla="*/ 1178301 w 6884912"/>
              <a:gd name="connsiteY22" fmla="*/ 698094 h 1161397"/>
              <a:gd name="connsiteX23" fmla="*/ 1188995 w 6884912"/>
              <a:gd name="connsiteY23" fmla="*/ 697048 h 1161397"/>
              <a:gd name="connsiteX24" fmla="*/ 1242716 w 6884912"/>
              <a:gd name="connsiteY24" fmla="*/ 698052 h 1161397"/>
              <a:gd name="connsiteX25" fmla="*/ 1299977 w 6884912"/>
              <a:gd name="connsiteY25" fmla="*/ 639196 h 1161397"/>
              <a:gd name="connsiteX26" fmla="*/ 1326190 w 6884912"/>
              <a:gd name="connsiteY26" fmla="*/ 625955 h 1161397"/>
              <a:gd name="connsiteX27" fmla="*/ 1339600 w 6884912"/>
              <a:gd name="connsiteY27" fmla="*/ 616295 h 1161397"/>
              <a:gd name="connsiteX28" fmla="*/ 1340054 w 6884912"/>
              <a:gd name="connsiteY28" fmla="*/ 614022 h 1161397"/>
              <a:gd name="connsiteX29" fmla="*/ 1391606 w 6884912"/>
              <a:gd name="connsiteY29" fmla="*/ 615229 h 1161397"/>
              <a:gd name="connsiteX30" fmla="*/ 1397565 w 6884912"/>
              <a:gd name="connsiteY30" fmla="*/ 611490 h 1161397"/>
              <a:gd name="connsiteX31" fmla="*/ 1432302 w 6884912"/>
              <a:gd name="connsiteY31" fmla="*/ 617267 h 1161397"/>
              <a:gd name="connsiteX32" fmla="*/ 1449644 w 6884912"/>
              <a:gd name="connsiteY32" fmla="*/ 617591 h 1161397"/>
              <a:gd name="connsiteX33" fmla="*/ 1455793 w 6884912"/>
              <a:gd name="connsiteY33" fmla="*/ 623174 h 1161397"/>
              <a:gd name="connsiteX34" fmla="*/ 1480758 w 6884912"/>
              <a:gd name="connsiteY34" fmla="*/ 620863 h 1161397"/>
              <a:gd name="connsiteX35" fmla="*/ 1483154 w 6884912"/>
              <a:gd name="connsiteY35" fmla="*/ 618527 h 1161397"/>
              <a:gd name="connsiteX36" fmla="*/ 1505495 w 6884912"/>
              <a:gd name="connsiteY36" fmla="*/ 624325 h 1161397"/>
              <a:gd name="connsiteX37" fmla="*/ 1526340 w 6884912"/>
              <a:gd name="connsiteY37" fmla="*/ 638496 h 1161397"/>
              <a:gd name="connsiteX38" fmla="*/ 1731986 w 6884912"/>
              <a:gd name="connsiteY38" fmla="*/ 589682 h 1161397"/>
              <a:gd name="connsiteX39" fmla="*/ 1927935 w 6884912"/>
              <a:gd name="connsiteY39" fmla="*/ 628540 h 1161397"/>
              <a:gd name="connsiteX40" fmla="*/ 2039075 w 6884912"/>
              <a:gd name="connsiteY40" fmla="*/ 599964 h 1161397"/>
              <a:gd name="connsiteX41" fmla="*/ 2066980 w 6884912"/>
              <a:gd name="connsiteY41" fmla="*/ 550413 h 1161397"/>
              <a:gd name="connsiteX42" fmla="*/ 2352236 w 6884912"/>
              <a:gd name="connsiteY42" fmla="*/ 519602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222191 w 6884912"/>
              <a:gd name="connsiteY56" fmla="*/ 307887 h 1161397"/>
              <a:gd name="connsiteX57" fmla="*/ 3227953 w 6884912"/>
              <a:gd name="connsiteY57" fmla="*/ 297650 h 1161397"/>
              <a:gd name="connsiteX58" fmla="*/ 3510042 w 6884912"/>
              <a:gd name="connsiteY58" fmla="*/ 311820 h 1161397"/>
              <a:gd name="connsiteX59" fmla="*/ 3626773 w 6884912"/>
              <a:gd name="connsiteY59" fmla="*/ 290452 h 1161397"/>
              <a:gd name="connsiteX60" fmla="*/ 3666217 w 6884912"/>
              <a:gd name="connsiteY60" fmla="*/ 273255 h 1161397"/>
              <a:gd name="connsiteX61" fmla="*/ 3732427 w 6884912"/>
              <a:gd name="connsiteY61" fmla="*/ 245039 h 1161397"/>
              <a:gd name="connsiteX62" fmla="*/ 3777022 w 6884912"/>
              <a:gd name="connsiteY62" fmla="*/ 200276 h 1161397"/>
              <a:gd name="connsiteX63" fmla="*/ 3791246 w 6884912"/>
              <a:gd name="connsiteY63" fmla="*/ 189996 h 1161397"/>
              <a:gd name="connsiteX64" fmla="*/ 3819864 w 6884912"/>
              <a:gd name="connsiteY64" fmla="*/ 194605 h 1161397"/>
              <a:gd name="connsiteX65" fmla="*/ 3830398 w 6884912"/>
              <a:gd name="connsiteY65" fmla="*/ 188383 h 1161397"/>
              <a:gd name="connsiteX66" fmla="*/ 3834360 w 6884912"/>
              <a:gd name="connsiteY66" fmla="*/ 188992 h 1161397"/>
              <a:gd name="connsiteX67" fmla="*/ 3843715 w 6884912"/>
              <a:gd name="connsiteY67" fmla="*/ 188752 h 1161397"/>
              <a:gd name="connsiteX68" fmla="*/ 3842609 w 6884912"/>
              <a:gd name="connsiteY68" fmla="*/ 197386 h 1161397"/>
              <a:gd name="connsiteX69" fmla="*/ 3853961 w 6884912"/>
              <a:gd name="connsiteY69" fmla="*/ 213380 h 1161397"/>
              <a:gd name="connsiteX70" fmla="*/ 3907640 w 6884912"/>
              <a:gd name="connsiteY70" fmla="*/ 207568 h 1161397"/>
              <a:gd name="connsiteX71" fmla="*/ 3910449 w 6884912"/>
              <a:gd name="connsiteY71" fmla="*/ 197808 h 1161397"/>
              <a:gd name="connsiteX72" fmla="*/ 3917197 w 6884912"/>
              <a:gd name="connsiteY72" fmla="*/ 196121 h 1161397"/>
              <a:gd name="connsiteX73" fmla="*/ 3922400 w 6884912"/>
              <a:gd name="connsiteY73" fmla="*/ 205056 h 1161397"/>
              <a:gd name="connsiteX74" fmla="*/ 4013061 w 6884912"/>
              <a:gd name="connsiteY74" fmla="*/ 224874 h 1161397"/>
              <a:gd name="connsiteX75" fmla="*/ 4220717 w 6884912"/>
              <a:gd name="connsiteY75" fmla="*/ 192946 h 1161397"/>
              <a:gd name="connsiteX76" fmla="*/ 4228802 w 6884912"/>
              <a:gd name="connsiteY76" fmla="*/ 201468 h 1161397"/>
              <a:gd name="connsiteX77" fmla="*/ 4289361 w 6884912"/>
              <a:gd name="connsiteY77" fmla="*/ 196642 h 1161397"/>
              <a:gd name="connsiteX78" fmla="*/ 4498913 w 6884912"/>
              <a:gd name="connsiteY78" fmla="*/ 118915 h 1161397"/>
              <a:gd name="connsiteX79" fmla="*/ 4617330 w 6884912"/>
              <a:gd name="connsiteY79" fmla="*/ 111163 h 1161397"/>
              <a:gd name="connsiteX80" fmla="*/ 4659778 w 6884912"/>
              <a:gd name="connsiteY80" fmla="*/ 118219 h 1161397"/>
              <a:gd name="connsiteX81" fmla="*/ 4730870 w 6884912"/>
              <a:gd name="connsiteY81" fmla="*/ 129432 h 1161397"/>
              <a:gd name="connsiteX82" fmla="*/ 4844073 w 6884912"/>
              <a:gd name="connsiteY82" fmla="*/ 161768 h 1161397"/>
              <a:gd name="connsiteX83" fmla="*/ 4856454 w 6884912"/>
              <a:gd name="connsiteY83" fmla="*/ 130488 h 1161397"/>
              <a:gd name="connsiteX84" fmla="*/ 4920038 w 6884912"/>
              <a:gd name="connsiteY84" fmla="*/ 140418 h 1161397"/>
              <a:gd name="connsiteX85" fmla="*/ 5016639 w 6884912"/>
              <a:gd name="connsiteY85" fmla="*/ 158905 h 1161397"/>
              <a:gd name="connsiteX86" fmla="*/ 5072009 w 6884912"/>
              <a:gd name="connsiteY86" fmla="*/ 161502 h 1161397"/>
              <a:gd name="connsiteX87" fmla="*/ 5223626 w 6884912"/>
              <a:gd name="connsiteY87" fmla="*/ 177356 h 1161397"/>
              <a:gd name="connsiteX88" fmla="*/ 5375773 w 6884912"/>
              <a:gd name="connsiteY88" fmla="*/ 199913 h 1161397"/>
              <a:gd name="connsiteX89" fmla="*/ 5467502 w 6884912"/>
              <a:gd name="connsiteY89" fmla="*/ 250963 h 1161397"/>
              <a:gd name="connsiteX90" fmla="*/ 5592395 w 6884912"/>
              <a:gd name="connsiteY90" fmla="*/ 265434 h 1161397"/>
              <a:gd name="connsiteX91" fmla="*/ 5613532 w 6884912"/>
              <a:gd name="connsiteY91" fmla="*/ 273379 h 1161397"/>
              <a:gd name="connsiteX92" fmla="*/ 5642173 w 6884912"/>
              <a:gd name="connsiteY92" fmla="*/ 266904 h 1161397"/>
              <a:gd name="connsiteX93" fmla="*/ 5756910 w 6884912"/>
              <a:gd name="connsiteY93" fmla="*/ 239211 h 1161397"/>
              <a:gd name="connsiteX94" fmla="*/ 5846667 w 6884912"/>
              <a:gd name="connsiteY94" fmla="*/ 201786 h 1161397"/>
              <a:gd name="connsiteX95" fmla="*/ 5960732 w 6884912"/>
              <a:gd name="connsiteY95" fmla="*/ 220708 h 1161397"/>
              <a:gd name="connsiteX96" fmla="*/ 6029542 w 6884912"/>
              <a:gd name="connsiteY96" fmla="*/ 210339 h 1161397"/>
              <a:gd name="connsiteX97" fmla="*/ 6141123 w 6884912"/>
              <a:gd name="connsiteY97" fmla="*/ 159923 h 1161397"/>
              <a:gd name="connsiteX98" fmla="*/ 6290640 w 6884912"/>
              <a:gd name="connsiteY98" fmla="*/ 167441 h 1161397"/>
              <a:gd name="connsiteX99" fmla="*/ 6322806 w 6884912"/>
              <a:gd name="connsiteY99" fmla="*/ 213293 h 1161397"/>
              <a:gd name="connsiteX100" fmla="*/ 6380420 w 6884912"/>
              <a:gd name="connsiteY100" fmla="*/ 173195 h 1161397"/>
              <a:gd name="connsiteX101" fmla="*/ 6507891 w 6884912"/>
              <a:gd name="connsiteY101" fmla="*/ 118474 h 1161397"/>
              <a:gd name="connsiteX102" fmla="*/ 6571807 w 6884912"/>
              <a:gd name="connsiteY102" fmla="*/ 98636 h 1161397"/>
              <a:gd name="connsiteX103" fmla="*/ 6671880 w 6884912"/>
              <a:gd name="connsiteY103" fmla="*/ 82931 h 1161397"/>
              <a:gd name="connsiteX104" fmla="*/ 6702266 w 6884912"/>
              <a:gd name="connsiteY104" fmla="*/ 75470 h 1161397"/>
              <a:gd name="connsiteX105" fmla="*/ 6845802 w 6884912"/>
              <a:gd name="connsiteY105" fmla="*/ 24496 h 1161397"/>
              <a:gd name="connsiteX106" fmla="*/ 6884912 w 6884912"/>
              <a:gd name="connsiteY106"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67875 w 6884912"/>
              <a:gd name="connsiteY7" fmla="*/ 1051976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213420 w 6884912"/>
              <a:gd name="connsiteY6" fmla="*/ 1056868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242716 w 6884912"/>
              <a:gd name="connsiteY20" fmla="*/ 698052 h 1161397"/>
              <a:gd name="connsiteX21" fmla="*/ 1299977 w 6884912"/>
              <a:gd name="connsiteY21" fmla="*/ 639196 h 1161397"/>
              <a:gd name="connsiteX22" fmla="*/ 1326190 w 6884912"/>
              <a:gd name="connsiteY22" fmla="*/ 625955 h 1161397"/>
              <a:gd name="connsiteX23" fmla="*/ 1339600 w 6884912"/>
              <a:gd name="connsiteY23" fmla="*/ 616295 h 1161397"/>
              <a:gd name="connsiteX24" fmla="*/ 1340054 w 6884912"/>
              <a:gd name="connsiteY24" fmla="*/ 614022 h 1161397"/>
              <a:gd name="connsiteX25" fmla="*/ 1391606 w 6884912"/>
              <a:gd name="connsiteY25" fmla="*/ 615229 h 1161397"/>
              <a:gd name="connsiteX26" fmla="*/ 1397565 w 6884912"/>
              <a:gd name="connsiteY26" fmla="*/ 611490 h 1161397"/>
              <a:gd name="connsiteX27" fmla="*/ 1432302 w 6884912"/>
              <a:gd name="connsiteY27" fmla="*/ 617267 h 1161397"/>
              <a:gd name="connsiteX28" fmla="*/ 1449644 w 6884912"/>
              <a:gd name="connsiteY28" fmla="*/ 617591 h 1161397"/>
              <a:gd name="connsiteX29" fmla="*/ 1455793 w 6884912"/>
              <a:gd name="connsiteY29" fmla="*/ 623174 h 1161397"/>
              <a:gd name="connsiteX30" fmla="*/ 1480758 w 6884912"/>
              <a:gd name="connsiteY30" fmla="*/ 620863 h 1161397"/>
              <a:gd name="connsiteX31" fmla="*/ 1483154 w 6884912"/>
              <a:gd name="connsiteY31" fmla="*/ 618527 h 1161397"/>
              <a:gd name="connsiteX32" fmla="*/ 1505495 w 6884912"/>
              <a:gd name="connsiteY32" fmla="*/ 624325 h 1161397"/>
              <a:gd name="connsiteX33" fmla="*/ 1526340 w 6884912"/>
              <a:gd name="connsiteY33" fmla="*/ 638496 h 1161397"/>
              <a:gd name="connsiteX34" fmla="*/ 1731986 w 6884912"/>
              <a:gd name="connsiteY34" fmla="*/ 589682 h 1161397"/>
              <a:gd name="connsiteX35" fmla="*/ 1927935 w 6884912"/>
              <a:gd name="connsiteY35" fmla="*/ 628540 h 1161397"/>
              <a:gd name="connsiteX36" fmla="*/ 2039075 w 6884912"/>
              <a:gd name="connsiteY36" fmla="*/ 599964 h 1161397"/>
              <a:gd name="connsiteX37" fmla="*/ 2066980 w 6884912"/>
              <a:gd name="connsiteY37" fmla="*/ 550413 h 1161397"/>
              <a:gd name="connsiteX38" fmla="*/ 2352236 w 6884912"/>
              <a:gd name="connsiteY38" fmla="*/ 519602 h 1161397"/>
              <a:gd name="connsiteX39" fmla="*/ 2420791 w 6884912"/>
              <a:gd name="connsiteY39" fmla="*/ 492826 h 1161397"/>
              <a:gd name="connsiteX40" fmla="*/ 2489932 w 6884912"/>
              <a:gd name="connsiteY40" fmla="*/ 507864 h 1161397"/>
              <a:gd name="connsiteX41" fmla="*/ 2512917 w 6884912"/>
              <a:gd name="connsiteY41" fmla="*/ 489127 h 1161397"/>
              <a:gd name="connsiteX42" fmla="*/ 2516783 w 6884912"/>
              <a:gd name="connsiteY42" fmla="*/ 485473 h 1161397"/>
              <a:gd name="connsiteX43" fmla="*/ 2534360 w 6884912"/>
              <a:gd name="connsiteY43" fmla="*/ 480064 h 1161397"/>
              <a:gd name="connsiteX44" fmla="*/ 2536691 w 6884912"/>
              <a:gd name="connsiteY44" fmla="*/ 467018 h 1161397"/>
              <a:gd name="connsiteX45" fmla="*/ 2561265 w 6884912"/>
              <a:gd name="connsiteY45" fmla="*/ 450623 h 1161397"/>
              <a:gd name="connsiteX46" fmla="*/ 2594349 w 6884912"/>
              <a:gd name="connsiteY46" fmla="*/ 443884 h 1161397"/>
              <a:gd name="connsiteX47" fmla="*/ 2754324 w 6884912"/>
              <a:gd name="connsiteY47" fmla="*/ 424766 h 1161397"/>
              <a:gd name="connsiteX48" fmla="*/ 2848470 w 6884912"/>
              <a:gd name="connsiteY48" fmla="*/ 405966 h 1161397"/>
              <a:gd name="connsiteX49" fmla="*/ 2881772 w 6884912"/>
              <a:gd name="connsiteY49" fmla="*/ 387260 h 1161397"/>
              <a:gd name="connsiteX50" fmla="*/ 2929932 w 6884912"/>
              <a:gd name="connsiteY50" fmla="*/ 368912 h 1161397"/>
              <a:gd name="connsiteX51" fmla="*/ 3013020 w 6884912"/>
              <a:gd name="connsiteY51" fmla="*/ 327578 h 1161397"/>
              <a:gd name="connsiteX52" fmla="*/ 3222191 w 6884912"/>
              <a:gd name="connsiteY52" fmla="*/ 307887 h 1161397"/>
              <a:gd name="connsiteX53" fmla="*/ 3227953 w 6884912"/>
              <a:gd name="connsiteY53" fmla="*/ 297650 h 1161397"/>
              <a:gd name="connsiteX54" fmla="*/ 3510042 w 6884912"/>
              <a:gd name="connsiteY54" fmla="*/ 311820 h 1161397"/>
              <a:gd name="connsiteX55" fmla="*/ 3626773 w 6884912"/>
              <a:gd name="connsiteY55" fmla="*/ 290452 h 1161397"/>
              <a:gd name="connsiteX56" fmla="*/ 3666217 w 6884912"/>
              <a:gd name="connsiteY56" fmla="*/ 273255 h 1161397"/>
              <a:gd name="connsiteX57" fmla="*/ 3732427 w 6884912"/>
              <a:gd name="connsiteY57" fmla="*/ 245039 h 1161397"/>
              <a:gd name="connsiteX58" fmla="*/ 3777022 w 6884912"/>
              <a:gd name="connsiteY58" fmla="*/ 200276 h 1161397"/>
              <a:gd name="connsiteX59" fmla="*/ 3791246 w 6884912"/>
              <a:gd name="connsiteY59" fmla="*/ 189996 h 1161397"/>
              <a:gd name="connsiteX60" fmla="*/ 3819864 w 6884912"/>
              <a:gd name="connsiteY60" fmla="*/ 194605 h 1161397"/>
              <a:gd name="connsiteX61" fmla="*/ 3830398 w 6884912"/>
              <a:gd name="connsiteY61" fmla="*/ 188383 h 1161397"/>
              <a:gd name="connsiteX62" fmla="*/ 3834360 w 6884912"/>
              <a:gd name="connsiteY62" fmla="*/ 188992 h 1161397"/>
              <a:gd name="connsiteX63" fmla="*/ 3843715 w 6884912"/>
              <a:gd name="connsiteY63" fmla="*/ 188752 h 1161397"/>
              <a:gd name="connsiteX64" fmla="*/ 3842609 w 6884912"/>
              <a:gd name="connsiteY64" fmla="*/ 197386 h 1161397"/>
              <a:gd name="connsiteX65" fmla="*/ 3853961 w 6884912"/>
              <a:gd name="connsiteY65" fmla="*/ 213380 h 1161397"/>
              <a:gd name="connsiteX66" fmla="*/ 3907640 w 6884912"/>
              <a:gd name="connsiteY66" fmla="*/ 207568 h 1161397"/>
              <a:gd name="connsiteX67" fmla="*/ 3910449 w 6884912"/>
              <a:gd name="connsiteY67" fmla="*/ 197808 h 1161397"/>
              <a:gd name="connsiteX68" fmla="*/ 3917197 w 6884912"/>
              <a:gd name="connsiteY68" fmla="*/ 196121 h 1161397"/>
              <a:gd name="connsiteX69" fmla="*/ 3922400 w 6884912"/>
              <a:gd name="connsiteY69" fmla="*/ 205056 h 1161397"/>
              <a:gd name="connsiteX70" fmla="*/ 4013061 w 6884912"/>
              <a:gd name="connsiteY70" fmla="*/ 224874 h 1161397"/>
              <a:gd name="connsiteX71" fmla="*/ 4220717 w 6884912"/>
              <a:gd name="connsiteY71" fmla="*/ 192946 h 1161397"/>
              <a:gd name="connsiteX72" fmla="*/ 4228802 w 6884912"/>
              <a:gd name="connsiteY72" fmla="*/ 201468 h 1161397"/>
              <a:gd name="connsiteX73" fmla="*/ 4289361 w 6884912"/>
              <a:gd name="connsiteY73" fmla="*/ 196642 h 1161397"/>
              <a:gd name="connsiteX74" fmla="*/ 4498913 w 6884912"/>
              <a:gd name="connsiteY74" fmla="*/ 118915 h 1161397"/>
              <a:gd name="connsiteX75" fmla="*/ 4617330 w 6884912"/>
              <a:gd name="connsiteY75" fmla="*/ 111163 h 1161397"/>
              <a:gd name="connsiteX76" fmla="*/ 4659778 w 6884912"/>
              <a:gd name="connsiteY76" fmla="*/ 118219 h 1161397"/>
              <a:gd name="connsiteX77" fmla="*/ 4730870 w 6884912"/>
              <a:gd name="connsiteY77" fmla="*/ 129432 h 1161397"/>
              <a:gd name="connsiteX78" fmla="*/ 4844073 w 6884912"/>
              <a:gd name="connsiteY78" fmla="*/ 161768 h 1161397"/>
              <a:gd name="connsiteX79" fmla="*/ 4856454 w 6884912"/>
              <a:gd name="connsiteY79" fmla="*/ 130488 h 1161397"/>
              <a:gd name="connsiteX80" fmla="*/ 4920038 w 6884912"/>
              <a:gd name="connsiteY80" fmla="*/ 140418 h 1161397"/>
              <a:gd name="connsiteX81" fmla="*/ 5016639 w 6884912"/>
              <a:gd name="connsiteY81" fmla="*/ 158905 h 1161397"/>
              <a:gd name="connsiteX82" fmla="*/ 5072009 w 6884912"/>
              <a:gd name="connsiteY82" fmla="*/ 161502 h 1161397"/>
              <a:gd name="connsiteX83" fmla="*/ 5223626 w 6884912"/>
              <a:gd name="connsiteY83" fmla="*/ 177356 h 1161397"/>
              <a:gd name="connsiteX84" fmla="*/ 5375773 w 6884912"/>
              <a:gd name="connsiteY84" fmla="*/ 199913 h 1161397"/>
              <a:gd name="connsiteX85" fmla="*/ 5467502 w 6884912"/>
              <a:gd name="connsiteY85" fmla="*/ 250963 h 1161397"/>
              <a:gd name="connsiteX86" fmla="*/ 5592395 w 6884912"/>
              <a:gd name="connsiteY86" fmla="*/ 265434 h 1161397"/>
              <a:gd name="connsiteX87" fmla="*/ 5613532 w 6884912"/>
              <a:gd name="connsiteY87" fmla="*/ 273379 h 1161397"/>
              <a:gd name="connsiteX88" fmla="*/ 5642173 w 6884912"/>
              <a:gd name="connsiteY88" fmla="*/ 266904 h 1161397"/>
              <a:gd name="connsiteX89" fmla="*/ 5756910 w 6884912"/>
              <a:gd name="connsiteY89" fmla="*/ 239211 h 1161397"/>
              <a:gd name="connsiteX90" fmla="*/ 5846667 w 6884912"/>
              <a:gd name="connsiteY90" fmla="*/ 201786 h 1161397"/>
              <a:gd name="connsiteX91" fmla="*/ 5960732 w 6884912"/>
              <a:gd name="connsiteY91" fmla="*/ 220708 h 1161397"/>
              <a:gd name="connsiteX92" fmla="*/ 6029542 w 6884912"/>
              <a:gd name="connsiteY92" fmla="*/ 210339 h 1161397"/>
              <a:gd name="connsiteX93" fmla="*/ 6141123 w 6884912"/>
              <a:gd name="connsiteY93" fmla="*/ 159923 h 1161397"/>
              <a:gd name="connsiteX94" fmla="*/ 6290640 w 6884912"/>
              <a:gd name="connsiteY94" fmla="*/ 167441 h 1161397"/>
              <a:gd name="connsiteX95" fmla="*/ 6322806 w 6884912"/>
              <a:gd name="connsiteY95" fmla="*/ 213293 h 1161397"/>
              <a:gd name="connsiteX96" fmla="*/ 6380420 w 6884912"/>
              <a:gd name="connsiteY96" fmla="*/ 173195 h 1161397"/>
              <a:gd name="connsiteX97" fmla="*/ 6507891 w 6884912"/>
              <a:gd name="connsiteY97" fmla="*/ 118474 h 1161397"/>
              <a:gd name="connsiteX98" fmla="*/ 6571807 w 6884912"/>
              <a:gd name="connsiteY98" fmla="*/ 98636 h 1161397"/>
              <a:gd name="connsiteX99" fmla="*/ 6671880 w 6884912"/>
              <a:gd name="connsiteY99" fmla="*/ 82931 h 1161397"/>
              <a:gd name="connsiteX100" fmla="*/ 6702266 w 6884912"/>
              <a:gd name="connsiteY100" fmla="*/ 75470 h 1161397"/>
              <a:gd name="connsiteX101" fmla="*/ 6845802 w 6884912"/>
              <a:gd name="connsiteY101" fmla="*/ 24496 h 1161397"/>
              <a:gd name="connsiteX102" fmla="*/ 6884912 w 6884912"/>
              <a:gd name="connsiteY10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66947 w 6884912"/>
              <a:gd name="connsiteY16" fmla="*/ 700762 h 1161397"/>
              <a:gd name="connsiteX17" fmla="*/ 1178135 w 6884912"/>
              <a:gd name="connsiteY17" fmla="*/ 698631 h 1161397"/>
              <a:gd name="connsiteX18" fmla="*/ 1178301 w 6884912"/>
              <a:gd name="connsiteY18" fmla="*/ 698094 h 1161397"/>
              <a:gd name="connsiteX19" fmla="*/ 1242716 w 6884912"/>
              <a:gd name="connsiteY19" fmla="*/ 698052 h 1161397"/>
              <a:gd name="connsiteX20" fmla="*/ 1299977 w 6884912"/>
              <a:gd name="connsiteY20" fmla="*/ 639196 h 1161397"/>
              <a:gd name="connsiteX21" fmla="*/ 1326190 w 6884912"/>
              <a:gd name="connsiteY21" fmla="*/ 625955 h 1161397"/>
              <a:gd name="connsiteX22" fmla="*/ 1339600 w 6884912"/>
              <a:gd name="connsiteY22" fmla="*/ 616295 h 1161397"/>
              <a:gd name="connsiteX23" fmla="*/ 1340054 w 6884912"/>
              <a:gd name="connsiteY23" fmla="*/ 614022 h 1161397"/>
              <a:gd name="connsiteX24" fmla="*/ 1391606 w 6884912"/>
              <a:gd name="connsiteY24" fmla="*/ 615229 h 1161397"/>
              <a:gd name="connsiteX25" fmla="*/ 1397565 w 6884912"/>
              <a:gd name="connsiteY25" fmla="*/ 611490 h 1161397"/>
              <a:gd name="connsiteX26" fmla="*/ 1432302 w 6884912"/>
              <a:gd name="connsiteY26" fmla="*/ 617267 h 1161397"/>
              <a:gd name="connsiteX27" fmla="*/ 1449644 w 6884912"/>
              <a:gd name="connsiteY27" fmla="*/ 617591 h 1161397"/>
              <a:gd name="connsiteX28" fmla="*/ 1455793 w 6884912"/>
              <a:gd name="connsiteY28" fmla="*/ 623174 h 1161397"/>
              <a:gd name="connsiteX29" fmla="*/ 1480758 w 6884912"/>
              <a:gd name="connsiteY29" fmla="*/ 620863 h 1161397"/>
              <a:gd name="connsiteX30" fmla="*/ 1483154 w 6884912"/>
              <a:gd name="connsiteY30" fmla="*/ 618527 h 1161397"/>
              <a:gd name="connsiteX31" fmla="*/ 1505495 w 6884912"/>
              <a:gd name="connsiteY31" fmla="*/ 624325 h 1161397"/>
              <a:gd name="connsiteX32" fmla="*/ 1526340 w 6884912"/>
              <a:gd name="connsiteY32" fmla="*/ 638496 h 1161397"/>
              <a:gd name="connsiteX33" fmla="*/ 1731986 w 6884912"/>
              <a:gd name="connsiteY33" fmla="*/ 589682 h 1161397"/>
              <a:gd name="connsiteX34" fmla="*/ 1927935 w 6884912"/>
              <a:gd name="connsiteY34" fmla="*/ 628540 h 1161397"/>
              <a:gd name="connsiteX35" fmla="*/ 2039075 w 6884912"/>
              <a:gd name="connsiteY35" fmla="*/ 599964 h 1161397"/>
              <a:gd name="connsiteX36" fmla="*/ 2066980 w 6884912"/>
              <a:gd name="connsiteY36" fmla="*/ 550413 h 1161397"/>
              <a:gd name="connsiteX37" fmla="*/ 2352236 w 6884912"/>
              <a:gd name="connsiteY37" fmla="*/ 519602 h 1161397"/>
              <a:gd name="connsiteX38" fmla="*/ 2420791 w 6884912"/>
              <a:gd name="connsiteY38" fmla="*/ 492826 h 1161397"/>
              <a:gd name="connsiteX39" fmla="*/ 2489932 w 6884912"/>
              <a:gd name="connsiteY39" fmla="*/ 507864 h 1161397"/>
              <a:gd name="connsiteX40" fmla="*/ 2512917 w 6884912"/>
              <a:gd name="connsiteY40" fmla="*/ 489127 h 1161397"/>
              <a:gd name="connsiteX41" fmla="*/ 2516783 w 6884912"/>
              <a:gd name="connsiteY41" fmla="*/ 485473 h 1161397"/>
              <a:gd name="connsiteX42" fmla="*/ 2534360 w 6884912"/>
              <a:gd name="connsiteY42" fmla="*/ 480064 h 1161397"/>
              <a:gd name="connsiteX43" fmla="*/ 2536691 w 6884912"/>
              <a:gd name="connsiteY43" fmla="*/ 467018 h 1161397"/>
              <a:gd name="connsiteX44" fmla="*/ 2561265 w 6884912"/>
              <a:gd name="connsiteY44" fmla="*/ 450623 h 1161397"/>
              <a:gd name="connsiteX45" fmla="*/ 2594349 w 6884912"/>
              <a:gd name="connsiteY45" fmla="*/ 443884 h 1161397"/>
              <a:gd name="connsiteX46" fmla="*/ 2754324 w 6884912"/>
              <a:gd name="connsiteY46" fmla="*/ 424766 h 1161397"/>
              <a:gd name="connsiteX47" fmla="*/ 2848470 w 6884912"/>
              <a:gd name="connsiteY47" fmla="*/ 405966 h 1161397"/>
              <a:gd name="connsiteX48" fmla="*/ 2881772 w 6884912"/>
              <a:gd name="connsiteY48" fmla="*/ 387260 h 1161397"/>
              <a:gd name="connsiteX49" fmla="*/ 2929932 w 6884912"/>
              <a:gd name="connsiteY49" fmla="*/ 368912 h 1161397"/>
              <a:gd name="connsiteX50" fmla="*/ 3013020 w 6884912"/>
              <a:gd name="connsiteY50" fmla="*/ 327578 h 1161397"/>
              <a:gd name="connsiteX51" fmla="*/ 3222191 w 6884912"/>
              <a:gd name="connsiteY51" fmla="*/ 307887 h 1161397"/>
              <a:gd name="connsiteX52" fmla="*/ 3227953 w 6884912"/>
              <a:gd name="connsiteY52" fmla="*/ 297650 h 1161397"/>
              <a:gd name="connsiteX53" fmla="*/ 3510042 w 6884912"/>
              <a:gd name="connsiteY53" fmla="*/ 311820 h 1161397"/>
              <a:gd name="connsiteX54" fmla="*/ 3626773 w 6884912"/>
              <a:gd name="connsiteY54" fmla="*/ 290452 h 1161397"/>
              <a:gd name="connsiteX55" fmla="*/ 3666217 w 6884912"/>
              <a:gd name="connsiteY55" fmla="*/ 273255 h 1161397"/>
              <a:gd name="connsiteX56" fmla="*/ 3732427 w 6884912"/>
              <a:gd name="connsiteY56" fmla="*/ 245039 h 1161397"/>
              <a:gd name="connsiteX57" fmla="*/ 3777022 w 6884912"/>
              <a:gd name="connsiteY57" fmla="*/ 200276 h 1161397"/>
              <a:gd name="connsiteX58" fmla="*/ 3791246 w 6884912"/>
              <a:gd name="connsiteY58" fmla="*/ 189996 h 1161397"/>
              <a:gd name="connsiteX59" fmla="*/ 3819864 w 6884912"/>
              <a:gd name="connsiteY59" fmla="*/ 194605 h 1161397"/>
              <a:gd name="connsiteX60" fmla="*/ 3830398 w 6884912"/>
              <a:gd name="connsiteY60" fmla="*/ 188383 h 1161397"/>
              <a:gd name="connsiteX61" fmla="*/ 3834360 w 6884912"/>
              <a:gd name="connsiteY61" fmla="*/ 188992 h 1161397"/>
              <a:gd name="connsiteX62" fmla="*/ 3843715 w 6884912"/>
              <a:gd name="connsiteY62" fmla="*/ 188752 h 1161397"/>
              <a:gd name="connsiteX63" fmla="*/ 3842609 w 6884912"/>
              <a:gd name="connsiteY63" fmla="*/ 197386 h 1161397"/>
              <a:gd name="connsiteX64" fmla="*/ 3853961 w 6884912"/>
              <a:gd name="connsiteY64" fmla="*/ 213380 h 1161397"/>
              <a:gd name="connsiteX65" fmla="*/ 3907640 w 6884912"/>
              <a:gd name="connsiteY65" fmla="*/ 207568 h 1161397"/>
              <a:gd name="connsiteX66" fmla="*/ 3910449 w 6884912"/>
              <a:gd name="connsiteY66" fmla="*/ 197808 h 1161397"/>
              <a:gd name="connsiteX67" fmla="*/ 3917197 w 6884912"/>
              <a:gd name="connsiteY67" fmla="*/ 196121 h 1161397"/>
              <a:gd name="connsiteX68" fmla="*/ 3922400 w 6884912"/>
              <a:gd name="connsiteY68" fmla="*/ 205056 h 1161397"/>
              <a:gd name="connsiteX69" fmla="*/ 4013061 w 6884912"/>
              <a:gd name="connsiteY69" fmla="*/ 224874 h 1161397"/>
              <a:gd name="connsiteX70" fmla="*/ 4220717 w 6884912"/>
              <a:gd name="connsiteY70" fmla="*/ 192946 h 1161397"/>
              <a:gd name="connsiteX71" fmla="*/ 4228802 w 6884912"/>
              <a:gd name="connsiteY71" fmla="*/ 201468 h 1161397"/>
              <a:gd name="connsiteX72" fmla="*/ 4289361 w 6884912"/>
              <a:gd name="connsiteY72" fmla="*/ 196642 h 1161397"/>
              <a:gd name="connsiteX73" fmla="*/ 4498913 w 6884912"/>
              <a:gd name="connsiteY73" fmla="*/ 118915 h 1161397"/>
              <a:gd name="connsiteX74" fmla="*/ 4617330 w 6884912"/>
              <a:gd name="connsiteY74" fmla="*/ 111163 h 1161397"/>
              <a:gd name="connsiteX75" fmla="*/ 4659778 w 6884912"/>
              <a:gd name="connsiteY75" fmla="*/ 118219 h 1161397"/>
              <a:gd name="connsiteX76" fmla="*/ 4730870 w 6884912"/>
              <a:gd name="connsiteY76" fmla="*/ 129432 h 1161397"/>
              <a:gd name="connsiteX77" fmla="*/ 4844073 w 6884912"/>
              <a:gd name="connsiteY77" fmla="*/ 161768 h 1161397"/>
              <a:gd name="connsiteX78" fmla="*/ 4856454 w 6884912"/>
              <a:gd name="connsiteY78" fmla="*/ 130488 h 1161397"/>
              <a:gd name="connsiteX79" fmla="*/ 4920038 w 6884912"/>
              <a:gd name="connsiteY79" fmla="*/ 140418 h 1161397"/>
              <a:gd name="connsiteX80" fmla="*/ 5016639 w 6884912"/>
              <a:gd name="connsiteY80" fmla="*/ 158905 h 1161397"/>
              <a:gd name="connsiteX81" fmla="*/ 5072009 w 6884912"/>
              <a:gd name="connsiteY81" fmla="*/ 161502 h 1161397"/>
              <a:gd name="connsiteX82" fmla="*/ 5223626 w 6884912"/>
              <a:gd name="connsiteY82" fmla="*/ 177356 h 1161397"/>
              <a:gd name="connsiteX83" fmla="*/ 5375773 w 6884912"/>
              <a:gd name="connsiteY83" fmla="*/ 199913 h 1161397"/>
              <a:gd name="connsiteX84" fmla="*/ 5467502 w 6884912"/>
              <a:gd name="connsiteY84" fmla="*/ 250963 h 1161397"/>
              <a:gd name="connsiteX85" fmla="*/ 5592395 w 6884912"/>
              <a:gd name="connsiteY85" fmla="*/ 265434 h 1161397"/>
              <a:gd name="connsiteX86" fmla="*/ 5613532 w 6884912"/>
              <a:gd name="connsiteY86" fmla="*/ 273379 h 1161397"/>
              <a:gd name="connsiteX87" fmla="*/ 5642173 w 6884912"/>
              <a:gd name="connsiteY87" fmla="*/ 266904 h 1161397"/>
              <a:gd name="connsiteX88" fmla="*/ 5756910 w 6884912"/>
              <a:gd name="connsiteY88" fmla="*/ 239211 h 1161397"/>
              <a:gd name="connsiteX89" fmla="*/ 5846667 w 6884912"/>
              <a:gd name="connsiteY89" fmla="*/ 201786 h 1161397"/>
              <a:gd name="connsiteX90" fmla="*/ 5960732 w 6884912"/>
              <a:gd name="connsiteY90" fmla="*/ 220708 h 1161397"/>
              <a:gd name="connsiteX91" fmla="*/ 6029542 w 6884912"/>
              <a:gd name="connsiteY91" fmla="*/ 210339 h 1161397"/>
              <a:gd name="connsiteX92" fmla="*/ 6141123 w 6884912"/>
              <a:gd name="connsiteY92" fmla="*/ 159923 h 1161397"/>
              <a:gd name="connsiteX93" fmla="*/ 6290640 w 6884912"/>
              <a:gd name="connsiteY93" fmla="*/ 167441 h 1161397"/>
              <a:gd name="connsiteX94" fmla="*/ 6322806 w 6884912"/>
              <a:gd name="connsiteY94" fmla="*/ 213293 h 1161397"/>
              <a:gd name="connsiteX95" fmla="*/ 6380420 w 6884912"/>
              <a:gd name="connsiteY95" fmla="*/ 173195 h 1161397"/>
              <a:gd name="connsiteX96" fmla="*/ 6507891 w 6884912"/>
              <a:gd name="connsiteY96" fmla="*/ 118474 h 1161397"/>
              <a:gd name="connsiteX97" fmla="*/ 6571807 w 6884912"/>
              <a:gd name="connsiteY97" fmla="*/ 98636 h 1161397"/>
              <a:gd name="connsiteX98" fmla="*/ 6671880 w 6884912"/>
              <a:gd name="connsiteY98" fmla="*/ 82931 h 1161397"/>
              <a:gd name="connsiteX99" fmla="*/ 6702266 w 6884912"/>
              <a:gd name="connsiteY99" fmla="*/ 75470 h 1161397"/>
              <a:gd name="connsiteX100" fmla="*/ 6845802 w 6884912"/>
              <a:gd name="connsiteY100" fmla="*/ 24496 h 1161397"/>
              <a:gd name="connsiteX101" fmla="*/ 6884912 w 6884912"/>
              <a:gd name="connsiteY10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78135 w 6884912"/>
              <a:gd name="connsiteY16" fmla="*/ 698631 h 1161397"/>
              <a:gd name="connsiteX17" fmla="*/ 1178301 w 6884912"/>
              <a:gd name="connsiteY17" fmla="*/ 698094 h 1161397"/>
              <a:gd name="connsiteX18" fmla="*/ 1242716 w 6884912"/>
              <a:gd name="connsiteY18" fmla="*/ 698052 h 1161397"/>
              <a:gd name="connsiteX19" fmla="*/ 1299977 w 6884912"/>
              <a:gd name="connsiteY19" fmla="*/ 639196 h 1161397"/>
              <a:gd name="connsiteX20" fmla="*/ 1326190 w 6884912"/>
              <a:gd name="connsiteY20" fmla="*/ 625955 h 1161397"/>
              <a:gd name="connsiteX21" fmla="*/ 1339600 w 6884912"/>
              <a:gd name="connsiteY21" fmla="*/ 616295 h 1161397"/>
              <a:gd name="connsiteX22" fmla="*/ 1340054 w 6884912"/>
              <a:gd name="connsiteY22" fmla="*/ 614022 h 1161397"/>
              <a:gd name="connsiteX23" fmla="*/ 1391606 w 6884912"/>
              <a:gd name="connsiteY23" fmla="*/ 615229 h 1161397"/>
              <a:gd name="connsiteX24" fmla="*/ 1397565 w 6884912"/>
              <a:gd name="connsiteY24" fmla="*/ 611490 h 1161397"/>
              <a:gd name="connsiteX25" fmla="*/ 1432302 w 6884912"/>
              <a:gd name="connsiteY25" fmla="*/ 617267 h 1161397"/>
              <a:gd name="connsiteX26" fmla="*/ 1449644 w 6884912"/>
              <a:gd name="connsiteY26" fmla="*/ 617591 h 1161397"/>
              <a:gd name="connsiteX27" fmla="*/ 1455793 w 6884912"/>
              <a:gd name="connsiteY27" fmla="*/ 623174 h 1161397"/>
              <a:gd name="connsiteX28" fmla="*/ 1480758 w 6884912"/>
              <a:gd name="connsiteY28" fmla="*/ 620863 h 1161397"/>
              <a:gd name="connsiteX29" fmla="*/ 1483154 w 6884912"/>
              <a:gd name="connsiteY29" fmla="*/ 618527 h 1161397"/>
              <a:gd name="connsiteX30" fmla="*/ 1505495 w 6884912"/>
              <a:gd name="connsiteY30" fmla="*/ 624325 h 1161397"/>
              <a:gd name="connsiteX31" fmla="*/ 1526340 w 6884912"/>
              <a:gd name="connsiteY31" fmla="*/ 638496 h 1161397"/>
              <a:gd name="connsiteX32" fmla="*/ 1731986 w 6884912"/>
              <a:gd name="connsiteY32" fmla="*/ 589682 h 1161397"/>
              <a:gd name="connsiteX33" fmla="*/ 1927935 w 6884912"/>
              <a:gd name="connsiteY33" fmla="*/ 628540 h 1161397"/>
              <a:gd name="connsiteX34" fmla="*/ 2039075 w 6884912"/>
              <a:gd name="connsiteY34" fmla="*/ 599964 h 1161397"/>
              <a:gd name="connsiteX35" fmla="*/ 2066980 w 6884912"/>
              <a:gd name="connsiteY35" fmla="*/ 550413 h 1161397"/>
              <a:gd name="connsiteX36" fmla="*/ 2352236 w 6884912"/>
              <a:gd name="connsiteY36" fmla="*/ 519602 h 1161397"/>
              <a:gd name="connsiteX37" fmla="*/ 2420791 w 6884912"/>
              <a:gd name="connsiteY37" fmla="*/ 492826 h 1161397"/>
              <a:gd name="connsiteX38" fmla="*/ 2489932 w 6884912"/>
              <a:gd name="connsiteY38" fmla="*/ 507864 h 1161397"/>
              <a:gd name="connsiteX39" fmla="*/ 2512917 w 6884912"/>
              <a:gd name="connsiteY39" fmla="*/ 489127 h 1161397"/>
              <a:gd name="connsiteX40" fmla="*/ 2516783 w 6884912"/>
              <a:gd name="connsiteY40" fmla="*/ 485473 h 1161397"/>
              <a:gd name="connsiteX41" fmla="*/ 2534360 w 6884912"/>
              <a:gd name="connsiteY41" fmla="*/ 480064 h 1161397"/>
              <a:gd name="connsiteX42" fmla="*/ 2536691 w 6884912"/>
              <a:gd name="connsiteY42" fmla="*/ 467018 h 1161397"/>
              <a:gd name="connsiteX43" fmla="*/ 2561265 w 6884912"/>
              <a:gd name="connsiteY43" fmla="*/ 450623 h 1161397"/>
              <a:gd name="connsiteX44" fmla="*/ 2594349 w 6884912"/>
              <a:gd name="connsiteY44" fmla="*/ 443884 h 1161397"/>
              <a:gd name="connsiteX45" fmla="*/ 2754324 w 6884912"/>
              <a:gd name="connsiteY45" fmla="*/ 424766 h 1161397"/>
              <a:gd name="connsiteX46" fmla="*/ 2848470 w 6884912"/>
              <a:gd name="connsiteY46" fmla="*/ 405966 h 1161397"/>
              <a:gd name="connsiteX47" fmla="*/ 2881772 w 6884912"/>
              <a:gd name="connsiteY47" fmla="*/ 387260 h 1161397"/>
              <a:gd name="connsiteX48" fmla="*/ 2929932 w 6884912"/>
              <a:gd name="connsiteY48" fmla="*/ 368912 h 1161397"/>
              <a:gd name="connsiteX49" fmla="*/ 3013020 w 6884912"/>
              <a:gd name="connsiteY49" fmla="*/ 327578 h 1161397"/>
              <a:gd name="connsiteX50" fmla="*/ 3222191 w 6884912"/>
              <a:gd name="connsiteY50" fmla="*/ 307887 h 1161397"/>
              <a:gd name="connsiteX51" fmla="*/ 3227953 w 6884912"/>
              <a:gd name="connsiteY51" fmla="*/ 297650 h 1161397"/>
              <a:gd name="connsiteX52" fmla="*/ 3510042 w 6884912"/>
              <a:gd name="connsiteY52" fmla="*/ 311820 h 1161397"/>
              <a:gd name="connsiteX53" fmla="*/ 3626773 w 6884912"/>
              <a:gd name="connsiteY53" fmla="*/ 290452 h 1161397"/>
              <a:gd name="connsiteX54" fmla="*/ 3666217 w 6884912"/>
              <a:gd name="connsiteY54" fmla="*/ 273255 h 1161397"/>
              <a:gd name="connsiteX55" fmla="*/ 3732427 w 6884912"/>
              <a:gd name="connsiteY55" fmla="*/ 245039 h 1161397"/>
              <a:gd name="connsiteX56" fmla="*/ 3777022 w 6884912"/>
              <a:gd name="connsiteY56" fmla="*/ 200276 h 1161397"/>
              <a:gd name="connsiteX57" fmla="*/ 3791246 w 6884912"/>
              <a:gd name="connsiteY57" fmla="*/ 189996 h 1161397"/>
              <a:gd name="connsiteX58" fmla="*/ 3819864 w 6884912"/>
              <a:gd name="connsiteY58" fmla="*/ 194605 h 1161397"/>
              <a:gd name="connsiteX59" fmla="*/ 3830398 w 6884912"/>
              <a:gd name="connsiteY59" fmla="*/ 188383 h 1161397"/>
              <a:gd name="connsiteX60" fmla="*/ 3834360 w 6884912"/>
              <a:gd name="connsiteY60" fmla="*/ 188992 h 1161397"/>
              <a:gd name="connsiteX61" fmla="*/ 3843715 w 6884912"/>
              <a:gd name="connsiteY61" fmla="*/ 188752 h 1161397"/>
              <a:gd name="connsiteX62" fmla="*/ 3842609 w 6884912"/>
              <a:gd name="connsiteY62" fmla="*/ 197386 h 1161397"/>
              <a:gd name="connsiteX63" fmla="*/ 3853961 w 6884912"/>
              <a:gd name="connsiteY63" fmla="*/ 213380 h 1161397"/>
              <a:gd name="connsiteX64" fmla="*/ 3907640 w 6884912"/>
              <a:gd name="connsiteY64" fmla="*/ 207568 h 1161397"/>
              <a:gd name="connsiteX65" fmla="*/ 3910449 w 6884912"/>
              <a:gd name="connsiteY65" fmla="*/ 197808 h 1161397"/>
              <a:gd name="connsiteX66" fmla="*/ 3917197 w 6884912"/>
              <a:gd name="connsiteY66" fmla="*/ 196121 h 1161397"/>
              <a:gd name="connsiteX67" fmla="*/ 3922400 w 6884912"/>
              <a:gd name="connsiteY67" fmla="*/ 205056 h 1161397"/>
              <a:gd name="connsiteX68" fmla="*/ 4013061 w 6884912"/>
              <a:gd name="connsiteY68" fmla="*/ 224874 h 1161397"/>
              <a:gd name="connsiteX69" fmla="*/ 4220717 w 6884912"/>
              <a:gd name="connsiteY69" fmla="*/ 192946 h 1161397"/>
              <a:gd name="connsiteX70" fmla="*/ 4228802 w 6884912"/>
              <a:gd name="connsiteY70" fmla="*/ 201468 h 1161397"/>
              <a:gd name="connsiteX71" fmla="*/ 4289361 w 6884912"/>
              <a:gd name="connsiteY71" fmla="*/ 196642 h 1161397"/>
              <a:gd name="connsiteX72" fmla="*/ 4498913 w 6884912"/>
              <a:gd name="connsiteY72" fmla="*/ 118915 h 1161397"/>
              <a:gd name="connsiteX73" fmla="*/ 4617330 w 6884912"/>
              <a:gd name="connsiteY73" fmla="*/ 111163 h 1161397"/>
              <a:gd name="connsiteX74" fmla="*/ 4659778 w 6884912"/>
              <a:gd name="connsiteY74" fmla="*/ 118219 h 1161397"/>
              <a:gd name="connsiteX75" fmla="*/ 4730870 w 6884912"/>
              <a:gd name="connsiteY75" fmla="*/ 129432 h 1161397"/>
              <a:gd name="connsiteX76" fmla="*/ 4844073 w 6884912"/>
              <a:gd name="connsiteY76" fmla="*/ 161768 h 1161397"/>
              <a:gd name="connsiteX77" fmla="*/ 4856454 w 6884912"/>
              <a:gd name="connsiteY77" fmla="*/ 130488 h 1161397"/>
              <a:gd name="connsiteX78" fmla="*/ 4920038 w 6884912"/>
              <a:gd name="connsiteY78" fmla="*/ 140418 h 1161397"/>
              <a:gd name="connsiteX79" fmla="*/ 5016639 w 6884912"/>
              <a:gd name="connsiteY79" fmla="*/ 158905 h 1161397"/>
              <a:gd name="connsiteX80" fmla="*/ 5072009 w 6884912"/>
              <a:gd name="connsiteY80" fmla="*/ 161502 h 1161397"/>
              <a:gd name="connsiteX81" fmla="*/ 5223626 w 6884912"/>
              <a:gd name="connsiteY81" fmla="*/ 177356 h 1161397"/>
              <a:gd name="connsiteX82" fmla="*/ 5375773 w 6884912"/>
              <a:gd name="connsiteY82" fmla="*/ 199913 h 1161397"/>
              <a:gd name="connsiteX83" fmla="*/ 5467502 w 6884912"/>
              <a:gd name="connsiteY83" fmla="*/ 250963 h 1161397"/>
              <a:gd name="connsiteX84" fmla="*/ 5592395 w 6884912"/>
              <a:gd name="connsiteY84" fmla="*/ 265434 h 1161397"/>
              <a:gd name="connsiteX85" fmla="*/ 5613532 w 6884912"/>
              <a:gd name="connsiteY85" fmla="*/ 273379 h 1161397"/>
              <a:gd name="connsiteX86" fmla="*/ 5642173 w 6884912"/>
              <a:gd name="connsiteY86" fmla="*/ 266904 h 1161397"/>
              <a:gd name="connsiteX87" fmla="*/ 5756910 w 6884912"/>
              <a:gd name="connsiteY87" fmla="*/ 239211 h 1161397"/>
              <a:gd name="connsiteX88" fmla="*/ 5846667 w 6884912"/>
              <a:gd name="connsiteY88" fmla="*/ 201786 h 1161397"/>
              <a:gd name="connsiteX89" fmla="*/ 5960732 w 6884912"/>
              <a:gd name="connsiteY89" fmla="*/ 220708 h 1161397"/>
              <a:gd name="connsiteX90" fmla="*/ 6029542 w 6884912"/>
              <a:gd name="connsiteY90" fmla="*/ 210339 h 1161397"/>
              <a:gd name="connsiteX91" fmla="*/ 6141123 w 6884912"/>
              <a:gd name="connsiteY91" fmla="*/ 159923 h 1161397"/>
              <a:gd name="connsiteX92" fmla="*/ 6290640 w 6884912"/>
              <a:gd name="connsiteY92" fmla="*/ 167441 h 1161397"/>
              <a:gd name="connsiteX93" fmla="*/ 6322806 w 6884912"/>
              <a:gd name="connsiteY93" fmla="*/ 213293 h 1161397"/>
              <a:gd name="connsiteX94" fmla="*/ 6380420 w 6884912"/>
              <a:gd name="connsiteY94" fmla="*/ 173195 h 1161397"/>
              <a:gd name="connsiteX95" fmla="*/ 6507891 w 6884912"/>
              <a:gd name="connsiteY95" fmla="*/ 118474 h 1161397"/>
              <a:gd name="connsiteX96" fmla="*/ 6571807 w 6884912"/>
              <a:gd name="connsiteY96" fmla="*/ 98636 h 1161397"/>
              <a:gd name="connsiteX97" fmla="*/ 6671880 w 6884912"/>
              <a:gd name="connsiteY97" fmla="*/ 82931 h 1161397"/>
              <a:gd name="connsiteX98" fmla="*/ 6702266 w 6884912"/>
              <a:gd name="connsiteY98" fmla="*/ 75470 h 1161397"/>
              <a:gd name="connsiteX99" fmla="*/ 6845802 w 6884912"/>
              <a:gd name="connsiteY99" fmla="*/ 24496 h 1161397"/>
              <a:gd name="connsiteX100" fmla="*/ 6884912 w 6884912"/>
              <a:gd name="connsiteY10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178301 w 6884912"/>
              <a:gd name="connsiteY16" fmla="*/ 698094 h 1161397"/>
              <a:gd name="connsiteX17" fmla="*/ 1242716 w 6884912"/>
              <a:gd name="connsiteY17" fmla="*/ 698052 h 1161397"/>
              <a:gd name="connsiteX18" fmla="*/ 1299977 w 6884912"/>
              <a:gd name="connsiteY18" fmla="*/ 639196 h 1161397"/>
              <a:gd name="connsiteX19" fmla="*/ 1326190 w 6884912"/>
              <a:gd name="connsiteY19" fmla="*/ 625955 h 1161397"/>
              <a:gd name="connsiteX20" fmla="*/ 1339600 w 6884912"/>
              <a:gd name="connsiteY20" fmla="*/ 616295 h 1161397"/>
              <a:gd name="connsiteX21" fmla="*/ 1340054 w 6884912"/>
              <a:gd name="connsiteY21" fmla="*/ 614022 h 1161397"/>
              <a:gd name="connsiteX22" fmla="*/ 1391606 w 6884912"/>
              <a:gd name="connsiteY22" fmla="*/ 615229 h 1161397"/>
              <a:gd name="connsiteX23" fmla="*/ 1397565 w 6884912"/>
              <a:gd name="connsiteY23" fmla="*/ 611490 h 1161397"/>
              <a:gd name="connsiteX24" fmla="*/ 1432302 w 6884912"/>
              <a:gd name="connsiteY24" fmla="*/ 617267 h 1161397"/>
              <a:gd name="connsiteX25" fmla="*/ 1449644 w 6884912"/>
              <a:gd name="connsiteY25" fmla="*/ 617591 h 1161397"/>
              <a:gd name="connsiteX26" fmla="*/ 1455793 w 6884912"/>
              <a:gd name="connsiteY26" fmla="*/ 623174 h 1161397"/>
              <a:gd name="connsiteX27" fmla="*/ 1480758 w 6884912"/>
              <a:gd name="connsiteY27" fmla="*/ 620863 h 1161397"/>
              <a:gd name="connsiteX28" fmla="*/ 1483154 w 6884912"/>
              <a:gd name="connsiteY28" fmla="*/ 618527 h 1161397"/>
              <a:gd name="connsiteX29" fmla="*/ 1505495 w 6884912"/>
              <a:gd name="connsiteY29" fmla="*/ 624325 h 1161397"/>
              <a:gd name="connsiteX30" fmla="*/ 1526340 w 6884912"/>
              <a:gd name="connsiteY30" fmla="*/ 638496 h 1161397"/>
              <a:gd name="connsiteX31" fmla="*/ 1731986 w 6884912"/>
              <a:gd name="connsiteY31" fmla="*/ 589682 h 1161397"/>
              <a:gd name="connsiteX32" fmla="*/ 1927935 w 6884912"/>
              <a:gd name="connsiteY32" fmla="*/ 628540 h 1161397"/>
              <a:gd name="connsiteX33" fmla="*/ 2039075 w 6884912"/>
              <a:gd name="connsiteY33" fmla="*/ 599964 h 1161397"/>
              <a:gd name="connsiteX34" fmla="*/ 2066980 w 6884912"/>
              <a:gd name="connsiteY34" fmla="*/ 550413 h 1161397"/>
              <a:gd name="connsiteX35" fmla="*/ 2352236 w 6884912"/>
              <a:gd name="connsiteY35" fmla="*/ 519602 h 1161397"/>
              <a:gd name="connsiteX36" fmla="*/ 2420791 w 6884912"/>
              <a:gd name="connsiteY36" fmla="*/ 492826 h 1161397"/>
              <a:gd name="connsiteX37" fmla="*/ 2489932 w 6884912"/>
              <a:gd name="connsiteY37" fmla="*/ 507864 h 1161397"/>
              <a:gd name="connsiteX38" fmla="*/ 2512917 w 6884912"/>
              <a:gd name="connsiteY38" fmla="*/ 489127 h 1161397"/>
              <a:gd name="connsiteX39" fmla="*/ 2516783 w 6884912"/>
              <a:gd name="connsiteY39" fmla="*/ 485473 h 1161397"/>
              <a:gd name="connsiteX40" fmla="*/ 2534360 w 6884912"/>
              <a:gd name="connsiteY40" fmla="*/ 480064 h 1161397"/>
              <a:gd name="connsiteX41" fmla="*/ 2536691 w 6884912"/>
              <a:gd name="connsiteY41" fmla="*/ 467018 h 1161397"/>
              <a:gd name="connsiteX42" fmla="*/ 2561265 w 6884912"/>
              <a:gd name="connsiteY42" fmla="*/ 450623 h 1161397"/>
              <a:gd name="connsiteX43" fmla="*/ 2594349 w 6884912"/>
              <a:gd name="connsiteY43" fmla="*/ 443884 h 1161397"/>
              <a:gd name="connsiteX44" fmla="*/ 2754324 w 6884912"/>
              <a:gd name="connsiteY44" fmla="*/ 424766 h 1161397"/>
              <a:gd name="connsiteX45" fmla="*/ 2848470 w 6884912"/>
              <a:gd name="connsiteY45" fmla="*/ 405966 h 1161397"/>
              <a:gd name="connsiteX46" fmla="*/ 2881772 w 6884912"/>
              <a:gd name="connsiteY46" fmla="*/ 387260 h 1161397"/>
              <a:gd name="connsiteX47" fmla="*/ 2929932 w 6884912"/>
              <a:gd name="connsiteY47" fmla="*/ 368912 h 1161397"/>
              <a:gd name="connsiteX48" fmla="*/ 3013020 w 6884912"/>
              <a:gd name="connsiteY48" fmla="*/ 327578 h 1161397"/>
              <a:gd name="connsiteX49" fmla="*/ 3222191 w 6884912"/>
              <a:gd name="connsiteY49" fmla="*/ 307887 h 1161397"/>
              <a:gd name="connsiteX50" fmla="*/ 3227953 w 6884912"/>
              <a:gd name="connsiteY50" fmla="*/ 297650 h 1161397"/>
              <a:gd name="connsiteX51" fmla="*/ 3510042 w 6884912"/>
              <a:gd name="connsiteY51" fmla="*/ 311820 h 1161397"/>
              <a:gd name="connsiteX52" fmla="*/ 3626773 w 6884912"/>
              <a:gd name="connsiteY52" fmla="*/ 290452 h 1161397"/>
              <a:gd name="connsiteX53" fmla="*/ 3666217 w 6884912"/>
              <a:gd name="connsiteY53" fmla="*/ 273255 h 1161397"/>
              <a:gd name="connsiteX54" fmla="*/ 3732427 w 6884912"/>
              <a:gd name="connsiteY54" fmla="*/ 245039 h 1161397"/>
              <a:gd name="connsiteX55" fmla="*/ 3777022 w 6884912"/>
              <a:gd name="connsiteY55" fmla="*/ 200276 h 1161397"/>
              <a:gd name="connsiteX56" fmla="*/ 3791246 w 6884912"/>
              <a:gd name="connsiteY56" fmla="*/ 189996 h 1161397"/>
              <a:gd name="connsiteX57" fmla="*/ 3819864 w 6884912"/>
              <a:gd name="connsiteY57" fmla="*/ 194605 h 1161397"/>
              <a:gd name="connsiteX58" fmla="*/ 3830398 w 6884912"/>
              <a:gd name="connsiteY58" fmla="*/ 188383 h 1161397"/>
              <a:gd name="connsiteX59" fmla="*/ 3834360 w 6884912"/>
              <a:gd name="connsiteY59" fmla="*/ 188992 h 1161397"/>
              <a:gd name="connsiteX60" fmla="*/ 3843715 w 6884912"/>
              <a:gd name="connsiteY60" fmla="*/ 188752 h 1161397"/>
              <a:gd name="connsiteX61" fmla="*/ 3842609 w 6884912"/>
              <a:gd name="connsiteY61" fmla="*/ 197386 h 1161397"/>
              <a:gd name="connsiteX62" fmla="*/ 3853961 w 6884912"/>
              <a:gd name="connsiteY62" fmla="*/ 213380 h 1161397"/>
              <a:gd name="connsiteX63" fmla="*/ 3907640 w 6884912"/>
              <a:gd name="connsiteY63" fmla="*/ 207568 h 1161397"/>
              <a:gd name="connsiteX64" fmla="*/ 3910449 w 6884912"/>
              <a:gd name="connsiteY64" fmla="*/ 197808 h 1161397"/>
              <a:gd name="connsiteX65" fmla="*/ 3917197 w 6884912"/>
              <a:gd name="connsiteY65" fmla="*/ 196121 h 1161397"/>
              <a:gd name="connsiteX66" fmla="*/ 3922400 w 6884912"/>
              <a:gd name="connsiteY66" fmla="*/ 205056 h 1161397"/>
              <a:gd name="connsiteX67" fmla="*/ 4013061 w 6884912"/>
              <a:gd name="connsiteY67" fmla="*/ 224874 h 1161397"/>
              <a:gd name="connsiteX68" fmla="*/ 4220717 w 6884912"/>
              <a:gd name="connsiteY68" fmla="*/ 192946 h 1161397"/>
              <a:gd name="connsiteX69" fmla="*/ 4228802 w 6884912"/>
              <a:gd name="connsiteY69" fmla="*/ 201468 h 1161397"/>
              <a:gd name="connsiteX70" fmla="*/ 4289361 w 6884912"/>
              <a:gd name="connsiteY70" fmla="*/ 196642 h 1161397"/>
              <a:gd name="connsiteX71" fmla="*/ 4498913 w 6884912"/>
              <a:gd name="connsiteY71" fmla="*/ 118915 h 1161397"/>
              <a:gd name="connsiteX72" fmla="*/ 4617330 w 6884912"/>
              <a:gd name="connsiteY72" fmla="*/ 111163 h 1161397"/>
              <a:gd name="connsiteX73" fmla="*/ 4659778 w 6884912"/>
              <a:gd name="connsiteY73" fmla="*/ 118219 h 1161397"/>
              <a:gd name="connsiteX74" fmla="*/ 4730870 w 6884912"/>
              <a:gd name="connsiteY74" fmla="*/ 129432 h 1161397"/>
              <a:gd name="connsiteX75" fmla="*/ 4844073 w 6884912"/>
              <a:gd name="connsiteY75" fmla="*/ 161768 h 1161397"/>
              <a:gd name="connsiteX76" fmla="*/ 4856454 w 6884912"/>
              <a:gd name="connsiteY76" fmla="*/ 130488 h 1161397"/>
              <a:gd name="connsiteX77" fmla="*/ 4920038 w 6884912"/>
              <a:gd name="connsiteY77" fmla="*/ 140418 h 1161397"/>
              <a:gd name="connsiteX78" fmla="*/ 5016639 w 6884912"/>
              <a:gd name="connsiteY78" fmla="*/ 158905 h 1161397"/>
              <a:gd name="connsiteX79" fmla="*/ 5072009 w 6884912"/>
              <a:gd name="connsiteY79" fmla="*/ 161502 h 1161397"/>
              <a:gd name="connsiteX80" fmla="*/ 5223626 w 6884912"/>
              <a:gd name="connsiteY80" fmla="*/ 177356 h 1161397"/>
              <a:gd name="connsiteX81" fmla="*/ 5375773 w 6884912"/>
              <a:gd name="connsiteY81" fmla="*/ 199913 h 1161397"/>
              <a:gd name="connsiteX82" fmla="*/ 5467502 w 6884912"/>
              <a:gd name="connsiteY82" fmla="*/ 250963 h 1161397"/>
              <a:gd name="connsiteX83" fmla="*/ 5592395 w 6884912"/>
              <a:gd name="connsiteY83" fmla="*/ 265434 h 1161397"/>
              <a:gd name="connsiteX84" fmla="*/ 5613532 w 6884912"/>
              <a:gd name="connsiteY84" fmla="*/ 273379 h 1161397"/>
              <a:gd name="connsiteX85" fmla="*/ 5642173 w 6884912"/>
              <a:gd name="connsiteY85" fmla="*/ 266904 h 1161397"/>
              <a:gd name="connsiteX86" fmla="*/ 5756910 w 6884912"/>
              <a:gd name="connsiteY86" fmla="*/ 239211 h 1161397"/>
              <a:gd name="connsiteX87" fmla="*/ 5846667 w 6884912"/>
              <a:gd name="connsiteY87" fmla="*/ 201786 h 1161397"/>
              <a:gd name="connsiteX88" fmla="*/ 5960732 w 6884912"/>
              <a:gd name="connsiteY88" fmla="*/ 220708 h 1161397"/>
              <a:gd name="connsiteX89" fmla="*/ 6029542 w 6884912"/>
              <a:gd name="connsiteY89" fmla="*/ 210339 h 1161397"/>
              <a:gd name="connsiteX90" fmla="*/ 6141123 w 6884912"/>
              <a:gd name="connsiteY90" fmla="*/ 159923 h 1161397"/>
              <a:gd name="connsiteX91" fmla="*/ 6290640 w 6884912"/>
              <a:gd name="connsiteY91" fmla="*/ 167441 h 1161397"/>
              <a:gd name="connsiteX92" fmla="*/ 6322806 w 6884912"/>
              <a:gd name="connsiteY92" fmla="*/ 213293 h 1161397"/>
              <a:gd name="connsiteX93" fmla="*/ 6380420 w 6884912"/>
              <a:gd name="connsiteY93" fmla="*/ 173195 h 1161397"/>
              <a:gd name="connsiteX94" fmla="*/ 6507891 w 6884912"/>
              <a:gd name="connsiteY94" fmla="*/ 118474 h 1161397"/>
              <a:gd name="connsiteX95" fmla="*/ 6571807 w 6884912"/>
              <a:gd name="connsiteY95" fmla="*/ 98636 h 1161397"/>
              <a:gd name="connsiteX96" fmla="*/ 6671880 w 6884912"/>
              <a:gd name="connsiteY96" fmla="*/ 82931 h 1161397"/>
              <a:gd name="connsiteX97" fmla="*/ 6702266 w 6884912"/>
              <a:gd name="connsiteY97" fmla="*/ 75470 h 1161397"/>
              <a:gd name="connsiteX98" fmla="*/ 6845802 w 6884912"/>
              <a:gd name="connsiteY98" fmla="*/ 24496 h 1161397"/>
              <a:gd name="connsiteX99" fmla="*/ 6884912 w 6884912"/>
              <a:gd name="connsiteY9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7166 w 6884912"/>
              <a:gd name="connsiteY14" fmla="*/ 744338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6884912" h="1161397">
                <a:moveTo>
                  <a:pt x="6884912" y="0"/>
                </a:moveTo>
                <a:lnTo>
                  <a:pt x="6884912" y="1161397"/>
                </a:lnTo>
                <a:lnTo>
                  <a:pt x="0" y="1161397"/>
                </a:lnTo>
                <a:lnTo>
                  <a:pt x="27135" y="1147460"/>
                </a:lnTo>
                <a:cubicBezTo>
                  <a:pt x="57431" y="1167048"/>
                  <a:pt x="61886" y="1088181"/>
                  <a:pt x="115388" y="1111320"/>
                </a:cubicBezTo>
                <a:cubicBezTo>
                  <a:pt x="146435" y="1096221"/>
                  <a:pt x="156823" y="1079485"/>
                  <a:pt x="213420" y="1056868"/>
                </a:cubicBezTo>
                <a:cubicBezTo>
                  <a:pt x="288217" y="1040787"/>
                  <a:pt x="383333" y="1044881"/>
                  <a:pt x="454970" y="1023343"/>
                </a:cubicBezTo>
                <a:cubicBezTo>
                  <a:pt x="440966" y="999969"/>
                  <a:pt x="571419" y="1006841"/>
                  <a:pt x="548162" y="984908"/>
                </a:cubicBezTo>
                <a:cubicBezTo>
                  <a:pt x="561321" y="956563"/>
                  <a:pt x="637415" y="1010272"/>
                  <a:pt x="651408" y="984938"/>
                </a:cubicBezTo>
                <a:cubicBezTo>
                  <a:pt x="671652" y="980952"/>
                  <a:pt x="698726" y="950833"/>
                  <a:pt x="723108" y="941904"/>
                </a:cubicBezTo>
                <a:cubicBezTo>
                  <a:pt x="760262" y="946949"/>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6251" y="768649"/>
                  <a:pt x="1137166" y="744338"/>
                </a:cubicBezTo>
                <a:lnTo>
                  <a:pt x="1207847" y="689087"/>
                </a:lnTo>
                <a:cubicBezTo>
                  <a:pt x="1226429" y="687736"/>
                  <a:pt x="1222409" y="707958"/>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61730" y="317407"/>
                  <a:pt x="3186369" y="312875"/>
                  <a:pt x="3222191" y="307887"/>
                </a:cubicBezTo>
                <a:cubicBezTo>
                  <a:pt x="3223593" y="304249"/>
                  <a:pt x="3179978" y="296995"/>
                  <a:pt x="3227953" y="297650"/>
                </a:cubicBezTo>
                <a:cubicBezTo>
                  <a:pt x="3275928" y="298306"/>
                  <a:pt x="3443572" y="313020"/>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62781" y="222856"/>
                  <a:pt x="4184760" y="196847"/>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61586" y="136690"/>
                  <a:pt x="4823142" y="161592"/>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7769" y="214252"/>
                  <a:pt x="6349573" y="188998"/>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Zástupný symbol pro obsah 5"/>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r="-2" b="4790"/>
          <a:stretch/>
        </p:blipFill>
        <p:spPr>
          <a:xfrm>
            <a:off x="991013" y="1180530"/>
            <a:ext cx="3494847" cy="4922157"/>
          </a:xfrm>
          <a:prstGeom prst="rect">
            <a:avLst/>
          </a:prstGeom>
        </p:spPr>
      </p:pic>
      <p:sp>
        <p:nvSpPr>
          <p:cNvPr id="5" name="Zástupný symbol pro obsah 4"/>
          <p:cNvSpPr>
            <a:spLocks noGrp="1"/>
          </p:cNvSpPr>
          <p:nvPr>
            <p:ph sz="half" idx="2"/>
          </p:nvPr>
        </p:nvSpPr>
        <p:spPr>
          <a:xfrm>
            <a:off x="5381625" y="2194101"/>
            <a:ext cx="5816362" cy="3908587"/>
          </a:xfrm>
        </p:spPr>
        <p:txBody>
          <a:bodyPr vert="horz" lIns="91440" tIns="45720" rIns="91440" bIns="45720" rtlCol="0">
            <a:normAutofit lnSpcReduction="10000"/>
          </a:bodyPr>
          <a:lstStyle/>
          <a:p>
            <a:pPr marL="0" indent="0">
              <a:buNone/>
            </a:pPr>
            <a:r>
              <a:rPr lang="en-US" dirty="0">
                <a:latin typeface="Times New Roman" panose="02020603050405020304" pitchFamily="18" charset="0"/>
                <a:cs typeface="Times New Roman" panose="02020603050405020304" pitchFamily="18" charset="0"/>
              </a:rPr>
              <a:t>Søren Kierkegaard </a:t>
            </a:r>
            <a:r>
              <a:rPr lang="en-US" dirty="0" err="1">
                <a:latin typeface="Times New Roman" panose="02020603050405020304" pitchFamily="18" charset="0"/>
                <a:cs typeface="Times New Roman" panose="02020603050405020304" pitchFamily="18" charset="0"/>
              </a:rPr>
              <a:t>byl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filosofem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spisovatelem</a:t>
            </a:r>
            <a:r>
              <a:rPr lang="en-US" dirty="0">
                <a:latin typeface="Times New Roman" panose="02020603050405020304" pitchFamily="18" charset="0"/>
                <a:cs typeface="Times New Roman" panose="02020603050405020304" pitchFamily="18" charset="0"/>
              </a:rPr>
              <a:t>, theologem a </a:t>
            </a:r>
            <a:r>
              <a:rPr lang="en-US" dirty="0" err="1">
                <a:latin typeface="Times New Roman" panose="02020603050405020304" pitchFamily="18" charset="0"/>
                <a:cs typeface="Times New Roman" panose="02020603050405020304" pitchFamily="18" charset="0"/>
              </a:rPr>
              <a:t>psychologem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který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měl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zásadní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vliv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myšlení</a:t>
            </a:r>
            <a:r>
              <a:rPr lang="en-US" dirty="0">
                <a:latin typeface="Times New Roman" panose="02020603050405020304" pitchFamily="18" charset="0"/>
                <a:cs typeface="Times New Roman" panose="02020603050405020304" pitchFamily="18" charset="0"/>
              </a:rPr>
              <a:t> 20. </a:t>
            </a:r>
            <a:r>
              <a:rPr lang="en-US" dirty="0" err="1">
                <a:latin typeface="Times New Roman" panose="02020603050405020304" pitchFamily="18" charset="0"/>
                <a:cs typeface="Times New Roman" panose="02020603050405020304" pitchFamily="18" charset="0"/>
              </a:rPr>
              <a:t>století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Narodil</a:t>
            </a:r>
            <a:r>
              <a:rPr lang="en-US" dirty="0">
                <a:latin typeface="Times New Roman" panose="02020603050405020304" pitchFamily="18" charset="0"/>
                <a:cs typeface="Times New Roman" panose="02020603050405020304" pitchFamily="18" charset="0"/>
              </a:rPr>
              <a:t> se 5. </a:t>
            </a:r>
            <a:r>
              <a:rPr lang="en-US" dirty="0" err="1">
                <a:latin typeface="Times New Roman" panose="02020603050405020304" pitchFamily="18" charset="0"/>
                <a:cs typeface="Times New Roman" panose="02020603050405020304" pitchFamily="18" charset="0"/>
              </a:rPr>
              <a:t>květen</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1813</a:t>
            </a:r>
            <a:r>
              <a:rPr lang="en-US" dirty="0">
                <a:latin typeface="Times New Roman" panose="02020603050405020304" pitchFamily="18" charset="0"/>
                <a:cs typeface="Times New Roman" panose="02020603050405020304" pitchFamily="18" charset="0"/>
              </a:rPr>
              <a:t> do </a:t>
            </a:r>
            <a:r>
              <a:rPr lang="en-US" dirty="0" err="1">
                <a:latin typeface="Times New Roman" panose="02020603050405020304" pitchFamily="18" charset="0"/>
                <a:cs typeface="Times New Roman" panose="02020603050405020304" pitchFamily="18" charset="0"/>
              </a:rPr>
              <a:t>zámožné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rodiny</a:t>
            </a:r>
            <a:r>
              <a:rPr lang="en-US" dirty="0">
                <a:latin typeface="Times New Roman" panose="02020603050405020304" pitchFamily="18" charset="0"/>
                <a:cs typeface="Times New Roman" panose="02020603050405020304" pitchFamily="18" charset="0"/>
              </a:rPr>
              <a:t> v </a:t>
            </a:r>
            <a:r>
              <a:rPr lang="en-US" dirty="0" err="1">
                <a:latin typeface="Times New Roman" panose="02020603050405020304" pitchFamily="18" charset="0"/>
                <a:cs typeface="Times New Roman" panose="02020603050405020304" pitchFamily="18" charset="0"/>
              </a:rPr>
              <a:t>Kodani</a:t>
            </a:r>
            <a:r>
              <a:rPr lang="en-US" dirty="0">
                <a:latin typeface="Times New Roman" panose="02020603050405020304" pitchFamily="18" charset="0"/>
                <a:cs typeface="Times New Roman" panose="02020603050405020304" pitchFamily="18" charset="0"/>
              </a:rPr>
              <a:t>. Na </a:t>
            </a:r>
            <a:r>
              <a:rPr lang="en-US" dirty="0" err="1">
                <a:latin typeface="Times New Roman" panose="02020603050405020304" pitchFamily="18" charset="0"/>
                <a:cs typeface="Times New Roman" panose="02020603050405020304" pitchFamily="18" charset="0"/>
              </a:rPr>
              <a:t>večeři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Kierkegaardovi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občas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zavítal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dánský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král</a:t>
            </a:r>
            <a:r>
              <a:rPr lang="en-US" dirty="0">
                <a:latin typeface="Times New Roman" panose="02020603050405020304" pitchFamily="18" charset="0"/>
                <a:cs typeface="Times New Roman" panose="02020603050405020304" pitchFamily="18" charset="0"/>
              </a:rPr>
              <a:t>. Kierkegaard </a:t>
            </a:r>
            <a:r>
              <a:rPr lang="en-US" dirty="0" err="1">
                <a:latin typeface="Times New Roman" panose="02020603050405020304" pitchFamily="18" charset="0"/>
                <a:cs typeface="Times New Roman" panose="02020603050405020304" pitchFamily="18" charset="0"/>
              </a:rPr>
              <a:t>tak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nemusel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pracovat</a:t>
            </a:r>
            <a:r>
              <a:rPr lang="en-US" dirty="0">
                <a:latin typeface="Times New Roman" panose="02020603050405020304" pitchFamily="18" charset="0"/>
                <a:cs typeface="Times New Roman" panose="02020603050405020304" pitchFamily="18" charset="0"/>
              </a:rPr>
              <a:t> pro </a:t>
            </a:r>
            <a:r>
              <a:rPr lang="en-US" dirty="0" err="1">
                <a:latin typeface="Times New Roman" panose="02020603050405020304" pitchFamily="18" charset="0"/>
                <a:cs typeface="Times New Roman" panose="02020603050405020304" pitchFamily="18" charset="0"/>
              </a:rPr>
              <a:t>peníze</a:t>
            </a:r>
            <a:r>
              <a:rPr lang="en-US" dirty="0">
                <a:latin typeface="Times New Roman" panose="02020603050405020304" pitchFamily="18" charset="0"/>
                <a:cs typeface="Times New Roman" panose="02020603050405020304" pitchFamily="18" charset="0"/>
              </a:rPr>
              <a:t> a </a:t>
            </a:r>
            <a:r>
              <a:rPr lang="en-US" b="1" dirty="0" err="1">
                <a:latin typeface="Times New Roman" panose="02020603050405020304" pitchFamily="18" charset="0"/>
                <a:cs typeface="Times New Roman" panose="02020603050405020304" pitchFamily="18" charset="0"/>
              </a:rPr>
              <a:t>celý</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život</a:t>
            </a:r>
            <a:r>
              <a:rPr lang="en-US" b="1" dirty="0">
                <a:latin typeface="Times New Roman" panose="02020603050405020304" pitchFamily="18" charset="0"/>
                <a:cs typeface="Times New Roman" panose="02020603050405020304" pitchFamily="18" charset="0"/>
              </a:rPr>
              <a:t> se </a:t>
            </a:r>
            <a:r>
              <a:rPr lang="en-US" b="1" dirty="0" err="1">
                <a:latin typeface="Times New Roman" panose="02020603050405020304" pitchFamily="18" charset="0"/>
                <a:cs typeface="Times New Roman" panose="02020603050405020304" pitchFamily="18" charset="0"/>
              </a:rPr>
              <a:t>věnoval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specifickému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typu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podnikání</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56481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Kierkegaardův podnik</a:t>
            </a: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a:t>
            </a:r>
            <a:r>
              <a:rPr lang="cs-CZ" b="1" dirty="0">
                <a:latin typeface="Times New Roman" panose="02020603050405020304" pitchFamily="18" charset="0"/>
                <a:cs typeface="Times New Roman" panose="02020603050405020304" pitchFamily="18" charset="0"/>
              </a:rPr>
              <a:t>Budu všechno dělat co možná nejtěžším</a:t>
            </a:r>
            <a:r>
              <a:rPr lang="cs-CZ" dirty="0">
                <a:latin typeface="Times New Roman" panose="02020603050405020304" pitchFamily="18" charset="0"/>
                <a:cs typeface="Times New Roman" panose="02020603050405020304" pitchFamily="18" charset="0"/>
              </a:rPr>
              <a:t>. Lidé se sice můžou utlouct po cestě, která by jim jejich život ulehčila, ale já půjdu opačným směrem. </a:t>
            </a:r>
            <a:r>
              <a:rPr lang="cs-CZ" b="1" dirty="0">
                <a:latin typeface="Times New Roman" panose="02020603050405020304" pitchFamily="18" charset="0"/>
                <a:cs typeface="Times New Roman" panose="02020603050405020304" pitchFamily="18" charset="0"/>
              </a:rPr>
              <a:t>Mým povoláním bude všechno trochu přidusit, zatěžkat, potrápit</a:t>
            </a:r>
            <a:r>
              <a:rPr lang="cs-CZ" dirty="0">
                <a:latin typeface="Times New Roman" panose="02020603050405020304" pitchFamily="18" charset="0"/>
                <a:cs typeface="Times New Roman" panose="02020603050405020304" pitchFamily="18" charset="0"/>
              </a:rPr>
              <a:t>. Kolik mi asi bude taková výroba potíží vynášet?“</a:t>
            </a:r>
          </a:p>
        </p:txBody>
      </p:sp>
    </p:spTree>
    <p:extLst>
      <p:ext uri="{BB962C8B-B14F-4D97-AF65-F5344CB8AC3E}">
        <p14:creationId xmlns:p14="http://schemas.microsoft.com/office/powerpoint/2010/main" val="74834892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2041</Words>
  <Application>Microsoft Macintosh PowerPoint</Application>
  <PresentationFormat>Širokoúhlá obrazovka</PresentationFormat>
  <Paragraphs>62</Paragraphs>
  <Slides>23</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23</vt:i4>
      </vt:variant>
    </vt:vector>
  </HeadingPairs>
  <TitlesOfParts>
    <vt:vector size="28" baseType="lpstr">
      <vt:lpstr>Arial</vt:lpstr>
      <vt:lpstr>Calibri</vt:lpstr>
      <vt:lpstr>Calibri Light</vt:lpstr>
      <vt:lpstr>Times New Roman</vt:lpstr>
      <vt:lpstr>Motiv Office</vt:lpstr>
      <vt:lpstr>„Skákat výše než ostatní“:  Post-osvícenecký obrat k náboženské antropotechnice</vt:lpstr>
      <vt:lpstr>Skandál obrácení</vt:lpstr>
      <vt:lpstr>Šedá eminence moderní filosofie: Jacobi</vt:lpstr>
      <vt:lpstr>J. G. Fichtův atheismus? Nebo nihilismus?</vt:lpstr>
      <vt:lpstr>Bůh zvnějšněním člověka?</vt:lpstr>
      <vt:lpstr>Odkouzlený svět</vt:lpstr>
      <vt:lpstr>Jacobiho protest proti morálnímu řádu</vt:lpstr>
      <vt:lpstr>Soren Kierkegaard:  Mistr zoufalství</vt:lpstr>
      <vt:lpstr>Kierkegaardův podnik</vt:lpstr>
      <vt:lpstr>Kritik přítomnosti</vt:lpstr>
      <vt:lpstr>Tři stádia existence: Stádium estetické</vt:lpstr>
      <vt:lpstr>Druhé stádium: počestný občan</vt:lpstr>
      <vt:lpstr>Nejvyšší stádium: stádium náboženské</vt:lpstr>
      <vt:lpstr>„Abrahám je veliký ctností čistě osobní.“</vt:lpstr>
      <vt:lpstr>Božská výjimka</vt:lpstr>
      <vt:lpstr>Kierkegaard se tím řadí k Pascalově tradici</vt:lpstr>
      <vt:lpstr>Pascalovo protiepidemické opatření</vt:lpstr>
      <vt:lpstr>Pojem úzkosti (Angst)</vt:lpstr>
      <vt:lpstr>Prezentace aplikace PowerPoint</vt:lpstr>
      <vt:lpstr>Prezentace aplikace PowerPoint</vt:lpstr>
      <vt:lpstr>Já jako vztah a bojiště</vt:lpstr>
      <vt:lpstr>Nemoc ke smrti: katalog zoufalství</vt:lpstr>
      <vt:lpstr>Tajemstvím antropologie je theologie.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„Skákat výše než ostatní“:  Post-osvícenecký obrat k náboženské antropotechnice</dc:title>
  <dc:creator>Matějčková, Tereza</dc:creator>
  <cp:lastModifiedBy>Matějčková, Tereza</cp:lastModifiedBy>
  <cp:revision>3</cp:revision>
  <dcterms:created xsi:type="dcterms:W3CDTF">2020-12-10T12:34:59Z</dcterms:created>
  <dcterms:modified xsi:type="dcterms:W3CDTF">2021-12-02T14:56:00Z</dcterms:modified>
</cp:coreProperties>
</file>