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5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21. 12. 2017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ilichili.cz/blog/30-pisnovych-nesmyslu-aneb-syndrom-okybac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400" dirty="0"/>
              <a:t>Holt nikdo z nás </a:t>
            </a:r>
            <a:r>
              <a:rPr lang="cs-CZ" sz="2400" b="1" dirty="0"/>
              <a:t>nemládne</a:t>
            </a:r>
            <a:r>
              <a:rPr lang="cs-CZ" sz="2400" dirty="0"/>
              <a:t>, </a:t>
            </a:r>
            <a:r>
              <a:rPr lang="cs-CZ" sz="2400" b="1" dirty="0"/>
              <a:t>pojďme</a:t>
            </a:r>
            <a:r>
              <a:rPr lang="cs-CZ" sz="24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400" dirty="0"/>
              <a:t>Kdo tvrdí, že se mu v mládí nelíbil Danny </a:t>
            </a:r>
            <a:r>
              <a:rPr lang="cs-CZ" sz="2400" dirty="0" err="1"/>
              <a:t>Zucko</a:t>
            </a:r>
            <a:r>
              <a:rPr lang="cs-CZ" sz="2400" dirty="0"/>
              <a:t> ve filmu „Pomáda“, </a:t>
            </a:r>
            <a:r>
              <a:rPr lang="cs-CZ" sz="2400" b="1" dirty="0"/>
              <a:t>lže</a:t>
            </a:r>
            <a:r>
              <a:rPr lang="cs-CZ" sz="2400" dirty="0"/>
              <a:t> anebo neví, co je pěkné, protože v černém upnutém triku a černých kalhotách, s havraní hřívou neustále pročesávanou hřebenem John </a:t>
            </a:r>
            <a:r>
              <a:rPr lang="cs-CZ" sz="2400" dirty="0" err="1"/>
              <a:t>Travolta</a:t>
            </a:r>
            <a:r>
              <a:rPr lang="cs-CZ" sz="24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lvl="0" indent="0">
              <a:buNone/>
            </a:pPr>
            <a:r>
              <a:rPr lang="cs-CZ" sz="2600" dirty="0"/>
              <a:t>Proveďte morfematický rozbor:</a:t>
            </a:r>
          </a:p>
          <a:p>
            <a:pPr marL="0" indent="0">
              <a:buNone/>
            </a:pPr>
            <a:r>
              <a:rPr lang="cs-CZ" sz="2600" dirty="0"/>
              <a:t>DŮKLADNÉM		ZKOUMÁNÍ		VYPADAJÍ</a:t>
            </a:r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r>
              <a:rPr lang="cs-CZ" sz="2600" dirty="0"/>
              <a:t>Proveďte slovotvorný rozbor:</a:t>
            </a:r>
          </a:p>
          <a:p>
            <a:pPr marL="0" indent="0">
              <a:buNone/>
            </a:pPr>
            <a:r>
              <a:rPr lang="cs-CZ" sz="2600" dirty="0"/>
              <a:t>PROČESÁVANÝ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9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  <a:endParaRPr lang="cs-CZ" dirty="0"/>
          </a:p>
          <a:p>
            <a:pPr marL="0" lvl="0" indent="0">
              <a:buNone/>
            </a:pPr>
            <a:r>
              <a:rPr lang="cs-CZ" sz="2400" dirty="0"/>
              <a:t>V 1. a 2. odstavci najděte zájmena, určete jejich podtyp a morf. kat., které vyjadřují.</a:t>
            </a:r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U zvýrazněných sloves určete, které morfologické kategorie vyjadřují + třídu a typ.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01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200" dirty="0"/>
              <a:t>zdroj: </a:t>
            </a:r>
            <a:r>
              <a:rPr lang="cs-CZ" sz="1200" u="sng" dirty="0">
                <a:hlinkClick r:id="rId2"/>
              </a:rPr>
              <a:t>www.prozeny.cz</a:t>
            </a:r>
            <a:r>
              <a:rPr lang="cs-CZ" sz="1200" dirty="0"/>
              <a:t>, drobně upraveno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Proveďte rozbor souvětí ve 3. odstavci.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41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79358-0433-45D7-9AB2-09A7D927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Youtuber</a:t>
            </a:r>
            <a:r>
              <a:rPr lang="cs-CZ" sz="3200" b="1" dirty="0"/>
              <a:t> si pro slávu a sledovanost nechal od přátel zacementovat hlavu do mikrovlnky.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5911B4-A401-4245-A086-B9D273165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72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mondegreeny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mondegreen = přeslechnutí, nepochopení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vznik: </a:t>
            </a:r>
            <a:r>
              <a:rPr lang="en-US" dirty="0"/>
              <a:t>„</a:t>
            </a:r>
            <a:r>
              <a:rPr lang="en-US" i="1" dirty="0"/>
              <a:t>Oh, they have slain the Earl of Moray and laid him on the green“ </a:t>
            </a:r>
            <a:r>
              <a:rPr lang="cs-CZ" i="1" dirty="0"/>
              <a:t>(</a:t>
            </a:r>
            <a:r>
              <a:rPr lang="en-US" i="1" dirty="0" err="1"/>
              <a:t>písničk</a:t>
            </a:r>
            <a:r>
              <a:rPr lang="cs-CZ" i="1" dirty="0"/>
              <a:t>a</a:t>
            </a:r>
            <a:r>
              <a:rPr lang="en-US" i="1" dirty="0"/>
              <a:t> The Bonnie Earl </a:t>
            </a:r>
            <a:r>
              <a:rPr lang="en-US" i="1" dirty="0" err="1"/>
              <a:t>o´Moray</a:t>
            </a:r>
            <a:r>
              <a:rPr lang="cs-CZ" i="1" dirty="0"/>
              <a:t>)</a:t>
            </a:r>
            <a:r>
              <a:rPr lang="cs-CZ" dirty="0"/>
              <a:t> → </a:t>
            </a:r>
            <a:r>
              <a:rPr lang="en-US" dirty="0"/>
              <a:t>„</a:t>
            </a:r>
            <a:r>
              <a:rPr lang="en-US" i="1" dirty="0"/>
              <a:t>They have slain the Earl of Murray</a:t>
            </a:r>
            <a:r>
              <a:rPr lang="cs-CZ" i="1" dirty="0"/>
              <a:t> </a:t>
            </a:r>
            <a:r>
              <a:rPr lang="en-US" i="1" dirty="0"/>
              <a:t>and Lady </a:t>
            </a:r>
            <a:r>
              <a:rPr lang="en-US" i="1" dirty="0" err="1"/>
              <a:t>Mondegreen</a:t>
            </a:r>
            <a:r>
              <a:rPr lang="en-US" i="1" dirty="0"/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483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mondegreeny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Hrdý buď, </a:t>
            </a:r>
            <a:r>
              <a:rPr lang="cs-CZ" i="1" dirty="0" err="1"/>
              <a:t>žes</a:t>
            </a:r>
            <a:r>
              <a:rPr lang="cs-CZ" i="1" dirty="0"/>
              <a:t> vytrval! </a:t>
            </a:r>
            <a:r>
              <a:rPr lang="cs-CZ" dirty="0"/>
              <a:t>(S. K. Neumann)→ </a:t>
            </a:r>
            <a:r>
              <a:rPr lang="cs-CZ" i="1" dirty="0"/>
              <a:t>Hrdý </a:t>
            </a:r>
            <a:r>
              <a:rPr lang="cs-CZ" i="1" dirty="0" err="1"/>
              <a:t>Budžes</a:t>
            </a:r>
            <a:endParaRPr lang="cs-CZ" i="1" dirty="0"/>
          </a:p>
          <a:p>
            <a:r>
              <a:rPr lang="cs-CZ" i="1" dirty="0"/>
              <a:t>tetřevi hon s lovci vyhrají </a:t>
            </a:r>
            <a:r>
              <a:rPr lang="cs-CZ" dirty="0"/>
              <a:t>→ </a:t>
            </a:r>
            <a:r>
              <a:rPr lang="cs-CZ" i="1" dirty="0"/>
              <a:t>tetřevi </a:t>
            </a:r>
            <a:r>
              <a:rPr lang="cs-CZ" i="1" dirty="0" err="1"/>
              <a:t>Honzlovci</a:t>
            </a:r>
            <a:r>
              <a:rPr lang="cs-CZ" i="1" dirty="0"/>
              <a:t> vyhrají</a:t>
            </a:r>
          </a:p>
          <a:p>
            <a:r>
              <a:rPr lang="cs-CZ" i="1" dirty="0"/>
              <a:t>a topůrko za tolar </a:t>
            </a:r>
            <a:r>
              <a:rPr lang="cs-CZ" dirty="0"/>
              <a:t>→ </a:t>
            </a:r>
            <a:r>
              <a:rPr lang="cs-CZ" i="1" dirty="0"/>
              <a:t>a to </a:t>
            </a:r>
            <a:r>
              <a:rPr lang="cs-CZ" i="1" dirty="0" err="1"/>
              <a:t>půrko</a:t>
            </a:r>
            <a:r>
              <a:rPr lang="cs-CZ" i="1" dirty="0"/>
              <a:t> za tolar</a:t>
            </a:r>
          </a:p>
          <a:p>
            <a:endParaRPr lang="cs-CZ" i="1" dirty="0"/>
          </a:p>
          <a:p>
            <a:r>
              <a:rPr lang="cs-CZ" i="1" dirty="0"/>
              <a:t>Svatá Anna – chladna z rána.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chladna – plurál substantiva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(je) chladna – jmenné adjektivum (Anna je chladna)</a:t>
            </a:r>
          </a:p>
          <a:p>
            <a:r>
              <a:rPr lang="cs-CZ" i="1" dirty="0"/>
              <a:t>Stokrát bys byla člověkem, ve jhu jsi spjata odvěkém </a:t>
            </a:r>
            <a:r>
              <a:rPr lang="cs-CZ" dirty="0"/>
              <a:t>(libreto Rusalky) → </a:t>
            </a:r>
            <a:r>
              <a:rPr lang="cs-CZ" i="1" dirty="0" err="1"/>
              <a:t>Vejhuj</a:t>
            </a:r>
            <a:endParaRPr lang="cs-CZ" i="1" dirty="0"/>
          </a:p>
          <a:p>
            <a:endParaRPr lang="cs-CZ" i="1" dirty="0"/>
          </a:p>
          <a:p>
            <a:r>
              <a:rPr lang="cs-CZ" dirty="0">
                <a:hlinkClick r:id="rId2"/>
              </a:rPr>
              <a:t>http://cilichili.cz/blog/30-pisnovych-nesmyslu-aneb-syndrom-okybaca/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75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pic>
        <p:nvPicPr>
          <p:cNvPr id="1026" name="Picture 2" descr="Výsledek obrázku pro christmas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-27384"/>
            <a:ext cx="691276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764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603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Prezentace aplikace PowerPoint</vt:lpstr>
      <vt:lpstr>Prezentace aplikace PowerPoint</vt:lpstr>
      <vt:lpstr>Youtuber si pro slávu a sledovanost nechal od přátel zacementovat hlavu do mikrovlnky.</vt:lpstr>
      <vt:lpstr>mondegreeny</vt:lpstr>
      <vt:lpstr>mondegreeny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115</cp:revision>
  <dcterms:created xsi:type="dcterms:W3CDTF">2017-10-19T09:50:07Z</dcterms:created>
  <dcterms:modified xsi:type="dcterms:W3CDTF">2017-12-21T13:01:46Z</dcterms:modified>
</cp:coreProperties>
</file>