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9" r:id="rId6"/>
    <p:sldId id="263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64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458200" cy="720080"/>
          </a:xfrm>
        </p:spPr>
        <p:txBody>
          <a:bodyPr/>
          <a:lstStyle/>
          <a:p>
            <a:r>
              <a:rPr lang="cs-CZ" dirty="0" smtClean="0"/>
              <a:t>Prusíkování a slaňování přes překážku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 smtClean="0"/>
              <a:t>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 smtClean="0"/>
              <a:t>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</a:p>
          <a:p>
            <a:pPr marL="0" indent="0"/>
            <a:r>
              <a:rPr lang="cs-CZ" sz="2800" dirty="0"/>
              <a:t>Didakticky a metodicky vést výukovou hodinu </a:t>
            </a:r>
            <a:r>
              <a:rPr lang="cs-CZ" sz="2800" dirty="0" smtClean="0"/>
              <a:t>překonávání </a:t>
            </a:r>
            <a:r>
              <a:rPr lang="cs-CZ" sz="2800" dirty="0" smtClean="0"/>
              <a:t>překážky při jednolanových technikách a </a:t>
            </a:r>
            <a:r>
              <a:rPr lang="cs-CZ" sz="2800" dirty="0" smtClean="0"/>
              <a:t>slanění</a:t>
            </a:r>
          </a:p>
          <a:p>
            <a:pPr marL="0" indent="0"/>
            <a:endParaRPr lang="cs-CZ" sz="2800" b="1" dirty="0"/>
          </a:p>
          <a:p>
            <a:pPr marL="0" indent="0"/>
            <a:r>
              <a:rPr lang="cs-CZ" b="1" dirty="0" smtClean="0"/>
              <a:t>Průběh</a:t>
            </a:r>
            <a:r>
              <a:rPr lang="cs-CZ" b="1" dirty="0" smtClean="0"/>
              <a:t>:	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prusíkování a </a:t>
            </a:r>
            <a:r>
              <a:rPr lang="cs-CZ" sz="2800" dirty="0" err="1" smtClean="0"/>
              <a:t>jumarování</a:t>
            </a:r>
            <a:r>
              <a:rPr lang="cs-CZ" sz="2800" dirty="0" smtClean="0"/>
              <a:t> přes </a:t>
            </a:r>
            <a:r>
              <a:rPr lang="cs-CZ" sz="2800" dirty="0" smtClean="0"/>
              <a:t>uzel</a:t>
            </a:r>
          </a:p>
          <a:p>
            <a:pPr marL="457200" indent="-457200">
              <a:buFontTx/>
              <a:buChar char="-"/>
            </a:pPr>
            <a:r>
              <a:rPr lang="cs-CZ" sz="2800" dirty="0"/>
              <a:t>příprava písemné přípravy a metodického </a:t>
            </a:r>
            <a:r>
              <a:rPr lang="cs-CZ" sz="2800" dirty="0" smtClean="0"/>
              <a:t>listu</a:t>
            </a:r>
            <a:endParaRPr lang="cs-CZ" sz="2800" dirty="0" smtClean="0"/>
          </a:p>
          <a:p>
            <a:pPr marL="457200" indent="-457200">
              <a:buFontTx/>
              <a:buChar char="-"/>
            </a:pPr>
            <a:r>
              <a:rPr lang="cs-CZ" sz="2800" dirty="0"/>
              <a:t>prusíkování </a:t>
            </a:r>
            <a:r>
              <a:rPr lang="cs-CZ" sz="2800" dirty="0" smtClean="0"/>
              <a:t>a </a:t>
            </a:r>
            <a:r>
              <a:rPr lang="cs-CZ" sz="2800" dirty="0" err="1" smtClean="0"/>
              <a:t>jumarování</a:t>
            </a:r>
            <a:r>
              <a:rPr lang="cs-CZ" sz="2800" dirty="0" smtClean="0"/>
              <a:t> s přestupem z lana na lano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slanění přes uzel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slanění s přestupem z lana na lano</a:t>
            </a:r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20688"/>
          </a:xfrm>
        </p:spPr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/>
              <a:t>lezení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0715" t="16423" r="58570" b="6938"/>
          <a:stretch/>
        </p:blipFill>
        <p:spPr>
          <a:xfrm>
            <a:off x="1868392" y="764704"/>
            <a:ext cx="5367904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3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praxe - Vojenské </a:t>
            </a:r>
            <a:r>
              <a:rPr lang="cs-CZ" dirty="0" smtClean="0"/>
              <a:t>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Prusíkování:</a:t>
            </a:r>
            <a:r>
              <a:rPr lang="cs-CZ" dirty="0" smtClean="0"/>
              <a:t> procvičování výstupu po laně s překonáním překážky (uzel) a přestupem z lana na lano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b="1" dirty="0" err="1" smtClean="0">
                <a:solidFill>
                  <a:srgbClr val="7030A0"/>
                </a:solidFill>
              </a:rPr>
              <a:t>Jumarování</a:t>
            </a:r>
            <a:r>
              <a:rPr lang="cs-CZ" b="1" dirty="0" smtClean="0">
                <a:solidFill>
                  <a:srgbClr val="7030A0"/>
                </a:solidFill>
              </a:rPr>
              <a:t>: </a:t>
            </a:r>
            <a:r>
              <a:rPr lang="cs-CZ" dirty="0"/>
              <a:t>procvičování výstupu po laně s překonáním překážky (uzel) a přestupem z lana </a:t>
            </a:r>
            <a:r>
              <a:rPr lang="cs-CZ"/>
              <a:t>na </a:t>
            </a:r>
            <a:r>
              <a:rPr lang="cs-CZ" smtClean="0"/>
              <a:t>lano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Slaňování: </a:t>
            </a:r>
            <a:r>
              <a:rPr lang="cs-CZ" dirty="0" smtClean="0"/>
              <a:t>procvičování slaňování s </a:t>
            </a:r>
            <a:r>
              <a:rPr lang="cs-CZ" dirty="0"/>
              <a:t>překonáním překážky (uzel) a přestupem z lana na lano</a:t>
            </a:r>
          </a:p>
          <a:p>
            <a:pPr marL="0" indent="0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praxe – 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14.10.2022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D73393-9592-4B54-BCAF-8E5FE47D8F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FDBD5F-26E3-4E59-8CDF-8C9917CAC5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37DED0-3DAE-4801-BD7F-34A3A4994991}">
  <ds:schemaRefs>
    <ds:schemaRef ds:uri="http://schemas.openxmlformats.org/package/2006/metadata/core-properties"/>
    <ds:schemaRef ds:uri="http://purl.org/dc/dcmitype/"/>
    <ds:schemaRef ds:uri="http://purl.org/dc/terms/"/>
    <ds:schemaRef ds:uri="e2285f5f-a0f1-4742-bd8a-8c092caa1a6e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263</TotalTime>
  <Words>167</Words>
  <Application>Microsoft Office PowerPoint</Application>
  <PresentationFormat>Předvádění na obrazovce (4:3)</PresentationFormat>
  <Paragraphs>43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Calibri</vt:lpstr>
      <vt:lpstr>Franklin Gothic Book</vt:lpstr>
      <vt:lpstr>Franklin Gothic Medium</vt:lpstr>
      <vt:lpstr>Wingdings</vt:lpstr>
      <vt:lpstr>Wingdings 2</vt:lpstr>
      <vt:lpstr>Cesta</vt:lpstr>
      <vt:lpstr>Odborná praxe - Vojenské lezení</vt:lpstr>
      <vt:lpstr>Odborná praxe - Vojenské lezení</vt:lpstr>
      <vt:lpstr>Odborná praxe - Vojenské lezení</vt:lpstr>
      <vt:lpstr>Odborná praxe - Vojenské lezení</vt:lpstr>
      <vt:lpstr>Odborná praxe – vojenské lezení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78</cp:revision>
  <dcterms:modified xsi:type="dcterms:W3CDTF">2022-10-14T06:53:27Z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