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8" r:id="rId12"/>
    <p:sldId id="269" r:id="rId13"/>
    <p:sldId id="270" r:id="rId14"/>
    <p:sldId id="264" r:id="rId15"/>
    <p:sldId id="265" r:id="rId16"/>
    <p:sldId id="272" r:id="rId17"/>
    <p:sldId id="275" r:id="rId18"/>
    <p:sldId id="273" r:id="rId19"/>
    <p:sldId id="274" r:id="rId20"/>
    <p:sldId id="280" r:id="rId21"/>
    <p:sldId id="279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4447786" cy="7493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21085"/>
            <a:ext cx="4447786" cy="384631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685801"/>
            <a:ext cx="4447786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OSOBNOSTI</a:t>
            </a:r>
            <a:br>
              <a:rPr lang="cs-CZ" smtClean="0"/>
            </a:br>
            <a:r>
              <a:rPr lang="cs-CZ" sz="6600" smtClean="0"/>
              <a:t>v české republice</a:t>
            </a:r>
            <a:endParaRPr lang="cs-CZ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30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Marie Kunešová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684" r="18729"/>
          <a:stretch/>
        </p:blipFill>
        <p:spPr>
          <a:xfrm>
            <a:off x="6593984" y="691903"/>
            <a:ext cx="4314422" cy="51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6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4668592" cy="749300"/>
          </a:xfrm>
        </p:spPr>
        <p:txBody>
          <a:bodyPr>
            <a:noAutofit/>
          </a:bodyPr>
          <a:lstStyle/>
          <a:p>
            <a:r>
              <a:rPr lang="en-GB"/>
              <a:t>Marie Basovníková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s://scontent.xx.fbcdn.net/v/t1.0-9/11796196_10153468800347118_7591665174414661086_n.jpg?oh=45ef0231127e6c3953d6894f53afbdc4&amp;oe=579E315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2" y="685800"/>
            <a:ext cx="3454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0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Alexandr Zvonek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s://media.licdn.com/mpr/mpr/shrinknp_200_200/p/8/005/01e/116/182b3b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61" y="1379449"/>
            <a:ext cx="3794302" cy="37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52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4977686" cy="749300"/>
          </a:xfrm>
        </p:spPr>
        <p:txBody>
          <a:bodyPr>
            <a:noAutofit/>
          </a:bodyPr>
          <a:lstStyle/>
          <a:p>
            <a:r>
              <a:rPr lang="cs-CZ" smtClean="0"/>
              <a:t>Kateřina Červinková Houšková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3700" y="685799"/>
            <a:ext cx="3550023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0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Ota Pánský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291" r="13865"/>
          <a:stretch/>
        </p:blipFill>
        <p:spPr>
          <a:xfrm>
            <a:off x="6890197" y="685798"/>
            <a:ext cx="3850783" cy="51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28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mtClean="0"/>
              <a:t>Josef Zeman</a:t>
            </a:r>
            <a:br>
              <a:rPr lang="cs-CZ" smtClean="0"/>
            </a:br>
            <a:r>
              <a:rPr lang="cs-CZ" sz="3600" smtClean="0"/>
              <a:t>(tlumočník)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9043" y="685800"/>
            <a:ext cx="381933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0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OSOBNOSTI</a:t>
            </a:r>
            <a:br>
              <a:rPr lang="cs-CZ" smtClean="0"/>
            </a:br>
            <a:r>
              <a:rPr lang="cs-CZ" sz="6600" smtClean="0"/>
              <a:t>ve světě</a:t>
            </a:r>
            <a:endParaRPr lang="en-GB" sz="6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443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Tom Humphries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8658" y="685800"/>
            <a:ext cx="368011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69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4447786" cy="749300"/>
          </a:xfrm>
        </p:spPr>
        <p:txBody>
          <a:bodyPr>
            <a:noAutofit/>
          </a:bodyPr>
          <a:lstStyle/>
          <a:p>
            <a:r>
              <a:rPr lang="en-GB"/>
              <a:t>Liisa Kauppinen</a:t>
            </a:r>
            <a:br>
              <a:rPr lang="en-GB"/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8060" r="27001"/>
          <a:stretch/>
        </p:blipFill>
        <p:spPr>
          <a:xfrm>
            <a:off x="7044743" y="685800"/>
            <a:ext cx="34901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27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4887532" cy="749300"/>
          </a:xfrm>
        </p:spPr>
        <p:txBody>
          <a:bodyPr>
            <a:noAutofit/>
          </a:bodyPr>
          <a:lstStyle/>
          <a:p>
            <a:r>
              <a:rPr lang="en-GB"/>
              <a:t>Christian Rathmann</a:t>
            </a:r>
            <a:br>
              <a:rPr lang="en-GB"/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919" t="683" r="7574"/>
          <a:stretch/>
        </p:blipFill>
        <p:spPr>
          <a:xfrm>
            <a:off x="6568225" y="721216"/>
            <a:ext cx="4378818" cy="51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9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 Vysuček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7913" y="133350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61360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Marlee Matlin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graphics8.nytimes.com/images/2015/07/22/arts/MARLEE/MARLEE-blog4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19" y="685800"/>
            <a:ext cx="358898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42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Markku Jokinen</a:t>
            </a:r>
            <a:br>
              <a:rPr lang="en-GB"/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831" r="13483"/>
          <a:stretch/>
        </p:blipFill>
        <p:spPr>
          <a:xfrm>
            <a:off x="6812924" y="685800"/>
            <a:ext cx="42371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59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Abbé </a:t>
            </a:r>
            <a:r>
              <a:rPr lang="cs-CZ"/>
              <a:t>de l'Epée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1743" y="685800"/>
            <a:ext cx="403393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08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W</a:t>
            </a:r>
            <a:r>
              <a:rPr lang="en-GB" smtClean="0"/>
              <a:t>illiam </a:t>
            </a:r>
            <a:r>
              <a:rPr lang="cs-CZ" smtClean="0"/>
              <a:t>S</a:t>
            </a:r>
            <a:r>
              <a:rPr lang="en-GB" smtClean="0"/>
              <a:t>tokoe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s://upload.wikimedia.org/wikipedia/commons/thumb/7/7b/William_C_Stokoe_Jr.tif/lossy-page1-800px-William_C_Stokoe_Jr.tif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r="20511"/>
          <a:stretch/>
        </p:blipFill>
        <p:spPr bwMode="auto">
          <a:xfrm>
            <a:off x="6284890" y="685800"/>
            <a:ext cx="462351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Radka Nováková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00" y="685800"/>
            <a:ext cx="4145280" cy="5181600"/>
          </a:xfrm>
        </p:spPr>
      </p:pic>
    </p:spTree>
    <p:extLst>
      <p:ext uri="{BB962C8B-B14F-4D97-AF65-F5344CB8AC3E}">
        <p14:creationId xmlns:p14="http://schemas.microsoft.com/office/powerpoint/2010/main" val="225971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Věra Strnadová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u.smedata.sk/blogidnes/photo/2/15/15922/vara-strnadova.jpg?r=05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10" y="685800"/>
            <a:ext cx="416910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4565561" cy="749300"/>
          </a:xfrm>
        </p:spPr>
        <p:txBody>
          <a:bodyPr>
            <a:noAutofit/>
          </a:bodyPr>
          <a:lstStyle/>
          <a:p>
            <a:r>
              <a:rPr lang="cs-CZ" dirty="0"/>
              <a:t>Sergej </a:t>
            </a:r>
            <a:r>
              <a:rPr lang="cs-CZ" dirty="0" smtClean="0"/>
              <a:t>Josef Bovkun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ujkn.ff.cuni.cz/sites/default/files/bovku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767" y="685800"/>
            <a:ext cx="369189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17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Hana Wiesnerová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0940" y="685800"/>
            <a:ext cx="467554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8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David Jorda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files.neslysici-reditel.webnode.cz/200000007-5f15960105/5936_1192167278906_5229044_n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102" y="685800"/>
            <a:ext cx="428122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1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Václav Ptáček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3053" y="685801"/>
            <a:ext cx="511132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3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N</a:t>
            </a:r>
            <a:r>
              <a:rPr lang="en-GB" smtClean="0"/>
              <a:t>aďa </a:t>
            </a:r>
            <a:r>
              <a:rPr lang="en-GB"/>
              <a:t>Hynková Dingová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https://media.novinky.cz/516/435160-original1-ydni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1" r="19611"/>
          <a:stretch/>
        </p:blipFill>
        <p:spPr bwMode="auto">
          <a:xfrm>
            <a:off x="6503831" y="685800"/>
            <a:ext cx="410836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137</TotalTime>
  <Words>51</Words>
  <Application>Microsoft Office PowerPoint</Application>
  <PresentationFormat>Širokoúhlá obrazovka</PresentationFormat>
  <Paragraphs>23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Franklin Gothic Book</vt:lpstr>
      <vt:lpstr>Crop</vt:lpstr>
      <vt:lpstr>OSOBNOSTI v české republice</vt:lpstr>
      <vt:lpstr>Petr Vysuček</vt:lpstr>
      <vt:lpstr>Radka Nováková</vt:lpstr>
      <vt:lpstr>Věra Strnadová</vt:lpstr>
      <vt:lpstr>Sergej Josef Bovkun</vt:lpstr>
      <vt:lpstr>Hana Wiesnerová</vt:lpstr>
      <vt:lpstr>David Jorda</vt:lpstr>
      <vt:lpstr>Václav Ptáček</vt:lpstr>
      <vt:lpstr>Naďa Hynková Dingová</vt:lpstr>
      <vt:lpstr>Marie Kunešová</vt:lpstr>
      <vt:lpstr>Marie Basovníková</vt:lpstr>
      <vt:lpstr>Alexandr Zvonek</vt:lpstr>
      <vt:lpstr>Kateřina Červinková Houšková</vt:lpstr>
      <vt:lpstr>Ota Pánský</vt:lpstr>
      <vt:lpstr>Josef Zeman (tlumočník)</vt:lpstr>
      <vt:lpstr>OSOBNOSTI ve světě</vt:lpstr>
      <vt:lpstr>Tom Humphries</vt:lpstr>
      <vt:lpstr>Liisa Kauppinen </vt:lpstr>
      <vt:lpstr>Christian Rathmann </vt:lpstr>
      <vt:lpstr>Marlee Matlin</vt:lpstr>
      <vt:lpstr>Markku Jokinen </vt:lpstr>
      <vt:lpstr>Abbé de l'Epée</vt:lpstr>
      <vt:lpstr>William Stokoe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OSOBNOSTI</dc:title>
  <dc:creator>Jan Š</dc:creator>
  <cp:lastModifiedBy>Zbořilová, Radka</cp:lastModifiedBy>
  <cp:revision>13</cp:revision>
  <dcterms:created xsi:type="dcterms:W3CDTF">2016-03-31T08:10:04Z</dcterms:created>
  <dcterms:modified xsi:type="dcterms:W3CDTF">2017-04-25T08:56:55Z</dcterms:modified>
</cp:coreProperties>
</file>