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264" r:id="rId4"/>
    <p:sldId id="267" r:id="rId5"/>
    <p:sldId id="263" r:id="rId6"/>
    <p:sldId id="265" r:id="rId7"/>
    <p:sldId id="269" r:id="rId8"/>
    <p:sldId id="270" r:id="rId9"/>
    <p:sldId id="26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7" d="100"/>
          <a:sy n="77" d="100"/>
        </p:scale>
        <p:origin x="17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Vševojsk-2-9 čl. </a:t>
            </a:r>
            <a:r>
              <a:rPr lang="cs-CZ"/>
              <a:t>14, 18, 19-přežití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418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mjr. Vladimír</a:t>
            </a:r>
            <a:r>
              <a:rPr lang="cs-CZ" sz="2400" baseline="0" dirty="0"/>
              <a:t> MICHALIČKA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V&#353;evojsk-2-9_(2011)%20BO%20p&#345;i%20v&#253;cviku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V&#353;evojsk-2-9_(2011)%20BO%20p&#345;i%20v&#253;cviku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Zdravotní zabezpečení TV procesu v </a:t>
            </a:r>
            <a:r>
              <a:rPr lang="cs-CZ" dirty="0" err="1"/>
              <a:t>ReMO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a didaktika </a:t>
            </a:r>
            <a:r>
              <a:rPr lang="cs-CZ" dirty="0" err="1"/>
              <a:t>tv</a:t>
            </a:r>
            <a:r>
              <a:rPr lang="cs-CZ" dirty="0"/>
              <a:t> v </a:t>
            </a:r>
            <a:r>
              <a:rPr lang="cs-CZ" dirty="0" err="1"/>
              <a:t>remo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Cíl, průběh a klíčová slova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dirty="0"/>
              <a:t>Cílem prezentace je seznámit s procesem fungování, vyžadování a zajištění zdravotnického zabezpečení TV v podmínkách </a:t>
            </a:r>
            <a:r>
              <a:rPr lang="cs-CZ" dirty="0" err="1"/>
              <a:t>ReMO</a:t>
            </a:r>
            <a:r>
              <a:rPr lang="cs-CZ" dirty="0"/>
              <a:t>.</a:t>
            </a:r>
          </a:p>
          <a:p>
            <a:pPr marL="0" indent="0"/>
            <a:endParaRPr lang="cs-CZ" dirty="0"/>
          </a:p>
          <a:p>
            <a:pPr marL="0" indent="0"/>
            <a:r>
              <a:rPr lang="cs-CZ" dirty="0"/>
              <a:t>Prezentace je myšlena k teoretické přípravě.</a:t>
            </a:r>
          </a:p>
          <a:p>
            <a:pPr marL="0" indent="0"/>
            <a:endParaRPr lang="cs-CZ" dirty="0"/>
          </a:p>
          <a:p>
            <a:pPr marL="0" indent="0"/>
            <a:r>
              <a:rPr lang="cs-CZ" u="sng" dirty="0"/>
              <a:t>Klíčová slova:</a:t>
            </a:r>
            <a:r>
              <a:rPr lang="cs-CZ" dirty="0"/>
              <a:t> CLS, NTV s kurzem zdravotního minima, POŠ, odsunové/zdravotnické vozidlo</a:t>
            </a:r>
            <a:endParaRPr lang="cs-CZ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766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legislatiVA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68760"/>
            <a:ext cx="8686800" cy="5256584"/>
          </a:xfrm>
        </p:spPr>
        <p:txBody>
          <a:bodyPr>
            <a:normAutofit/>
          </a:bodyPr>
          <a:lstStyle/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2400" dirty="0"/>
              <a:t>Základní výcviková legislativa: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sz="2400" dirty="0"/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/>
              <a:t>Zákon č. 221/1999 Sb. 	Zákon o vojácích z povolání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/>
              <a:t>NVMO č. 12/2011		Služební tělesná výchova v rezortu MO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 err="1"/>
              <a:t>Pub</a:t>
            </a:r>
            <a:r>
              <a:rPr lang="cs-CZ" sz="2400" dirty="0"/>
              <a:t>-71-84-01		Speciální tělesná příprava – zkušební 				řády, programy instruktorských kurzů, 				profesní minimum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 err="1"/>
              <a:t>Pub</a:t>
            </a:r>
            <a:r>
              <a:rPr lang="cs-CZ" sz="2400" dirty="0"/>
              <a:t>-70-00-01		Programy základní přípravy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 err="1">
                <a:hlinkClick r:id="rId3" action="ppaction://hlinkfile"/>
              </a:rPr>
              <a:t>Vševojsk</a:t>
            </a:r>
            <a:r>
              <a:rPr lang="cs-CZ" sz="2400" dirty="0">
                <a:hlinkClick r:id="rId3" action="ppaction://hlinkfile"/>
              </a:rPr>
              <a:t>-2-9</a:t>
            </a:r>
            <a:r>
              <a:rPr lang="cs-CZ" sz="2400" dirty="0"/>
              <a:t>		Bezpečnostní opatření při výcviku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/>
              <a:t>Zdrav-6-2			Zdravotnické zabezpečení  výcviku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 err="1"/>
              <a:t>Všeob</a:t>
            </a:r>
            <a:r>
              <a:rPr lang="cs-CZ" sz="2400" dirty="0"/>
              <a:t>-P-35			Vnitřní kontrola a vyřizování petic a 					stížností v působnosti MO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 err="1"/>
              <a:t>Prog</a:t>
            </a:r>
            <a:r>
              <a:rPr lang="cs-CZ" sz="2400" dirty="0"/>
              <a:t>-1-3-XX		</a:t>
            </a:r>
            <a:r>
              <a:rPr lang="cs-CZ" sz="2400" dirty="0" err="1"/>
              <a:t>XX</a:t>
            </a:r>
            <a:r>
              <a:rPr lang="cs-CZ" sz="2400" dirty="0"/>
              <a:t> dle typu vojska, zkontrolovat 					platnost!!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/>
              <a:t>Organizační rozkaz útvaru</a:t>
            </a:r>
          </a:p>
        </p:txBody>
      </p:sp>
    </p:spTree>
    <p:extLst>
      <p:ext uri="{BB962C8B-B14F-4D97-AF65-F5344CB8AC3E}">
        <p14:creationId xmlns:p14="http://schemas.microsoft.com/office/powerpoint/2010/main" val="180616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Zdravotnické zabezpečení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400" dirty="0"/>
              <a:t>Zdrav-6-2 a ostatní</a:t>
            </a:r>
          </a:p>
          <a:p>
            <a:pPr>
              <a:buFont typeface="Arial" pitchFamily="34" charset="0"/>
              <a:buChar char="•"/>
            </a:pPr>
            <a:endParaRPr lang="cs-CZ" sz="2400" dirty="0"/>
          </a:p>
          <a:p>
            <a:pPr>
              <a:buFont typeface="Arial" pitchFamily="34" charset="0"/>
              <a:buChar char="•"/>
            </a:pPr>
            <a:r>
              <a:rPr lang="cs-CZ" sz="2400" dirty="0"/>
              <a:t>POŠ</a:t>
            </a:r>
          </a:p>
          <a:p>
            <a:pPr>
              <a:buFont typeface="Arial" pitchFamily="34" charset="0"/>
              <a:buChar char="•"/>
            </a:pPr>
            <a:endParaRPr lang="cs-CZ" sz="2400" dirty="0"/>
          </a:p>
          <a:p>
            <a:pPr>
              <a:buFont typeface="Arial" pitchFamily="34" charset="0"/>
              <a:buChar char="•"/>
            </a:pPr>
            <a:r>
              <a:rPr lang="cs-CZ" sz="2400" dirty="0"/>
              <a:t>Spádová zdravotnická zařízení</a:t>
            </a:r>
          </a:p>
          <a:p>
            <a:pPr>
              <a:buFont typeface="Arial" pitchFamily="34" charset="0"/>
              <a:buChar char="•"/>
            </a:pPr>
            <a:endParaRPr lang="cs-CZ" sz="2400" dirty="0"/>
          </a:p>
          <a:p>
            <a:pPr>
              <a:buFont typeface="Arial" pitchFamily="34" charset="0"/>
              <a:buChar char="•"/>
            </a:pPr>
            <a:r>
              <a:rPr lang="cs-CZ" sz="2400" dirty="0"/>
              <a:t>Při výcviku</a:t>
            </a:r>
          </a:p>
          <a:p>
            <a:pPr>
              <a:buFont typeface="Arial" pitchFamily="34" charset="0"/>
              <a:buChar char="•"/>
            </a:pPr>
            <a:endParaRPr lang="cs-CZ" sz="2400" dirty="0"/>
          </a:p>
          <a:p>
            <a:pPr>
              <a:buFont typeface="Arial" pitchFamily="34" charset="0"/>
              <a:buChar char="•"/>
            </a:pPr>
            <a:r>
              <a:rPr lang="cs-CZ" sz="2400" dirty="0"/>
              <a:t>Vozidla a odsunové prostředky</a:t>
            </a:r>
            <a:endParaRPr lang="cs-CZ" dirty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413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 na 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vedení výcviku osobou s patřičným vzděláním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kontrolou a přípravou místa výcviku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poučení o bezpečnostních opatřeních</a:t>
            </a:r>
            <a:endParaRPr lang="cs-CZ" sz="1600" dirty="0"/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kvalitním provedením výcviku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495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Výcviková a plánovací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organizační rozkaz velitele útvaru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organizační nařízení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plán (směrnice) přípravy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písemná přípravu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třídní kniha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rozvrh zaměstnání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563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2F4EB2-1056-47F6-0A46-20F57EA4F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329D8C-8451-79E3-1A09-7725A57E0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Kdo vyžaduje zdravotnické zabezpečení výcviku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Kdo zabezpečuje ZZ </a:t>
            </a:r>
            <a:r>
              <a:rPr lang="cs-CZ"/>
              <a:t>u útvaru?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Kde naleznete rozsah ZZ pro danou oblast výcviku?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Kde je ZZ v rámci výcvikové dokumentace zmíněno?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47EBD61-1455-7A63-6F12-88C661C9B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738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6DE6BF-C870-D460-0878-51764F151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D3F576-07C6-9599-78F4-01EB2B4AA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/>
              <a:t>Zákon č. 221/1999 Sb. 	Zákon o vojácích z povolání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/>
              <a:t>NVMO č. 12/2011		Služební tělesná výchova v rezortu MO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/>
              <a:t>Pub-71-84-01		Speciální tělesná příprava – zkušební 				řády, programy instruktorských kurzů, 				profesní minimum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>
                <a:hlinkClick r:id="rId2" action="ppaction://hlinkfile"/>
              </a:rPr>
              <a:t>Vševojsk-2-9</a:t>
            </a:r>
            <a:r>
              <a:rPr lang="cs-CZ" sz="2400" dirty="0"/>
              <a:t>		Bezpečnostní opatření při výcviku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/>
              <a:t>Zdrav-6-2			Zdravotnické zabezpečení  výcviku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/>
              <a:t>Organizační rozkaz útvaru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4295418-896B-CF3E-B616-3E56E6EB6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005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</TotalTime>
  <Words>348</Words>
  <Application>Microsoft Office PowerPoint</Application>
  <PresentationFormat>Předvádění na obrazovce (4:3)</PresentationFormat>
  <Paragraphs>67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Franklin Gothic Book</vt:lpstr>
      <vt:lpstr>Wingdings</vt:lpstr>
      <vt:lpstr>Wingdings 2</vt:lpstr>
      <vt:lpstr>Cesta</vt:lpstr>
      <vt:lpstr>Teorie a didaktika tv v remo</vt:lpstr>
      <vt:lpstr>Cíl, průběh a klíčová slova</vt:lpstr>
      <vt:lpstr>legislatiVA</vt:lpstr>
      <vt:lpstr>Zdravotnické zabezpečení </vt:lpstr>
      <vt:lpstr>jak na to</vt:lpstr>
      <vt:lpstr>Výcviková a plánovací dokumentace</vt:lpstr>
      <vt:lpstr>Kontrolní otázky</vt:lpstr>
      <vt:lpstr>Zdroje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Vladimír Michalička</cp:lastModifiedBy>
  <cp:revision>27</cp:revision>
  <dcterms:modified xsi:type="dcterms:W3CDTF">2022-10-24T07:05:55Z</dcterms:modified>
</cp:coreProperties>
</file>