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234620-C8C7-4727-8EB3-E8DFDA482F7A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0C0291D-5DF6-40CE-AB6A-1CAE2C0B586E}">
      <dgm:prSet/>
      <dgm:spPr/>
      <dgm:t>
        <a:bodyPr/>
        <a:lstStyle/>
        <a:p>
          <a:r>
            <a:rPr lang="ru-RU"/>
            <a:t>3.10.1814 – родился в Москве, в семье Марии Михайловны и Юрия Петровича Лермонтовых </a:t>
          </a:r>
          <a:endParaRPr lang="en-US"/>
        </a:p>
      </dgm:t>
    </dgm:pt>
    <dgm:pt modelId="{C457D987-5631-4193-83F2-7460F87C7885}" type="parTrans" cxnId="{BD6206C4-3B28-475B-84A2-C58265EA746D}">
      <dgm:prSet/>
      <dgm:spPr/>
      <dgm:t>
        <a:bodyPr/>
        <a:lstStyle/>
        <a:p>
          <a:endParaRPr lang="en-US"/>
        </a:p>
      </dgm:t>
    </dgm:pt>
    <dgm:pt modelId="{EFD7CBA4-DDB7-42F4-AB45-E77B4A6F18E4}" type="sibTrans" cxnId="{BD6206C4-3B28-475B-84A2-C58265EA746D}">
      <dgm:prSet/>
      <dgm:spPr/>
      <dgm:t>
        <a:bodyPr/>
        <a:lstStyle/>
        <a:p>
          <a:endParaRPr lang="en-US"/>
        </a:p>
      </dgm:t>
    </dgm:pt>
    <dgm:pt modelId="{F8D883BD-21EC-424C-9969-F0EAF50EBDE2}">
      <dgm:prSet/>
      <dgm:spPr/>
      <dgm:t>
        <a:bodyPr/>
        <a:lstStyle/>
        <a:p>
          <a:r>
            <a:rPr lang="ru-RU"/>
            <a:t>1814-1828 – детство в Тарханах </a:t>
          </a:r>
          <a:r>
            <a:rPr lang="cs-CZ"/>
            <a:t>(</a:t>
          </a:r>
          <a:r>
            <a:rPr lang="ru-RU"/>
            <a:t>Пензенская область</a:t>
          </a:r>
          <a:r>
            <a:rPr lang="cs-CZ"/>
            <a:t>)</a:t>
          </a:r>
          <a:r>
            <a:rPr lang="ru-RU"/>
            <a:t> </a:t>
          </a:r>
          <a:endParaRPr lang="en-US"/>
        </a:p>
      </dgm:t>
    </dgm:pt>
    <dgm:pt modelId="{8880D2E7-3811-4FA7-AD0C-BB42CCE1131E}" type="parTrans" cxnId="{BC603EE1-18A2-43B7-BB45-3E7D02AFBCC0}">
      <dgm:prSet/>
      <dgm:spPr/>
      <dgm:t>
        <a:bodyPr/>
        <a:lstStyle/>
        <a:p>
          <a:endParaRPr lang="en-US"/>
        </a:p>
      </dgm:t>
    </dgm:pt>
    <dgm:pt modelId="{4FD85DF8-5F67-4D28-BA6B-FF4BE5E50970}" type="sibTrans" cxnId="{BC603EE1-18A2-43B7-BB45-3E7D02AFBCC0}">
      <dgm:prSet/>
      <dgm:spPr/>
      <dgm:t>
        <a:bodyPr/>
        <a:lstStyle/>
        <a:p>
          <a:endParaRPr lang="en-US"/>
        </a:p>
      </dgm:t>
    </dgm:pt>
    <dgm:pt modelId="{C6AFD50E-7EAB-4F78-B8C9-2F7F5815FCB6}">
      <dgm:prSet/>
      <dgm:spPr/>
      <dgm:t>
        <a:bodyPr/>
        <a:lstStyle/>
        <a:p>
          <a:r>
            <a:rPr lang="ru-RU"/>
            <a:t>1828-1830 – Москва, учеба в Благородном пансионе при Московском университете</a:t>
          </a:r>
          <a:endParaRPr lang="en-US"/>
        </a:p>
      </dgm:t>
    </dgm:pt>
    <dgm:pt modelId="{2ADBF60E-1381-4A16-9BC0-78AF68B4AD8E}" type="parTrans" cxnId="{48666D19-A993-4D0C-AF73-7A79AEAC285C}">
      <dgm:prSet/>
      <dgm:spPr/>
      <dgm:t>
        <a:bodyPr/>
        <a:lstStyle/>
        <a:p>
          <a:endParaRPr lang="en-US"/>
        </a:p>
      </dgm:t>
    </dgm:pt>
    <dgm:pt modelId="{DA19D959-BECE-43DE-A0D7-6B7FD9AA821E}" type="sibTrans" cxnId="{48666D19-A993-4D0C-AF73-7A79AEAC285C}">
      <dgm:prSet/>
      <dgm:spPr/>
      <dgm:t>
        <a:bodyPr/>
        <a:lstStyle/>
        <a:p>
          <a:endParaRPr lang="en-US"/>
        </a:p>
      </dgm:t>
    </dgm:pt>
    <dgm:pt modelId="{CF1F1F79-316B-4B2A-A858-01CCE196EB37}">
      <dgm:prSet/>
      <dgm:spPr/>
      <dgm:t>
        <a:bodyPr/>
        <a:lstStyle/>
        <a:p>
          <a:r>
            <a:rPr lang="ru-RU"/>
            <a:t>1830-1832 – учеба в Московском университете</a:t>
          </a:r>
          <a:endParaRPr lang="en-US"/>
        </a:p>
      </dgm:t>
    </dgm:pt>
    <dgm:pt modelId="{7D447B31-C3A8-408E-9A23-1DA3B3B7FA6F}" type="parTrans" cxnId="{81635B15-B50C-4F91-8A07-60E4907E59C3}">
      <dgm:prSet/>
      <dgm:spPr/>
      <dgm:t>
        <a:bodyPr/>
        <a:lstStyle/>
        <a:p>
          <a:endParaRPr lang="en-US"/>
        </a:p>
      </dgm:t>
    </dgm:pt>
    <dgm:pt modelId="{10A73670-10BE-4A72-A959-C23F60DE76E2}" type="sibTrans" cxnId="{81635B15-B50C-4F91-8A07-60E4907E59C3}">
      <dgm:prSet/>
      <dgm:spPr/>
      <dgm:t>
        <a:bodyPr/>
        <a:lstStyle/>
        <a:p>
          <a:endParaRPr lang="en-US"/>
        </a:p>
      </dgm:t>
    </dgm:pt>
    <dgm:pt modelId="{12A56F35-8085-445B-A2C6-E61EC1AC4114}">
      <dgm:prSet/>
      <dgm:spPr/>
      <dgm:t>
        <a:bodyPr/>
        <a:lstStyle/>
        <a:p>
          <a:r>
            <a:rPr lang="ru-RU" dirty="0"/>
            <a:t>1832-1834 – учеба в Школе гвардейских подпрапорщиков и кавалерийских юнкеров </a:t>
          </a:r>
          <a:endParaRPr lang="en-US" dirty="0"/>
        </a:p>
      </dgm:t>
    </dgm:pt>
    <dgm:pt modelId="{889C4D7C-C214-4E51-9973-8F73C7CCD04C}" type="parTrans" cxnId="{A78063E2-821A-46DE-BE93-A9BCDF4E8CEB}">
      <dgm:prSet/>
      <dgm:spPr/>
      <dgm:t>
        <a:bodyPr/>
        <a:lstStyle/>
        <a:p>
          <a:endParaRPr lang="en-US"/>
        </a:p>
      </dgm:t>
    </dgm:pt>
    <dgm:pt modelId="{26DFDD4B-FDAE-4F4D-9B0F-8E231122422A}" type="sibTrans" cxnId="{A78063E2-821A-46DE-BE93-A9BCDF4E8CEB}">
      <dgm:prSet/>
      <dgm:spPr/>
      <dgm:t>
        <a:bodyPr/>
        <a:lstStyle/>
        <a:p>
          <a:endParaRPr lang="en-US"/>
        </a:p>
      </dgm:t>
    </dgm:pt>
    <dgm:pt modelId="{A0F90605-90A3-4C28-A134-2ED16536EE20}">
      <dgm:prSet/>
      <dgm:spPr/>
      <dgm:t>
        <a:bodyPr/>
        <a:lstStyle/>
        <a:p>
          <a:r>
            <a:rPr lang="ru-RU"/>
            <a:t>28 января 1837 года – «Смерть поэта», 7 февраля дописывает последние 16 строк </a:t>
          </a:r>
          <a:endParaRPr lang="en-US"/>
        </a:p>
      </dgm:t>
    </dgm:pt>
    <dgm:pt modelId="{C39C0319-6660-4A3B-BEE5-380C51CC7A12}" type="parTrans" cxnId="{D39A2327-31E7-4343-95D6-2DDDFC443E24}">
      <dgm:prSet/>
      <dgm:spPr/>
      <dgm:t>
        <a:bodyPr/>
        <a:lstStyle/>
        <a:p>
          <a:endParaRPr lang="en-US"/>
        </a:p>
      </dgm:t>
    </dgm:pt>
    <dgm:pt modelId="{B132F21B-C556-469B-BA33-D155B2E5FB62}" type="sibTrans" cxnId="{D39A2327-31E7-4343-95D6-2DDDFC443E24}">
      <dgm:prSet/>
      <dgm:spPr/>
      <dgm:t>
        <a:bodyPr/>
        <a:lstStyle/>
        <a:p>
          <a:endParaRPr lang="en-US"/>
        </a:p>
      </dgm:t>
    </dgm:pt>
    <dgm:pt modelId="{04224BB0-81F6-4B37-A77C-FC741EA93B15}">
      <dgm:prSet/>
      <dgm:spPr/>
      <dgm:t>
        <a:bodyPr/>
        <a:lstStyle/>
        <a:p>
          <a:r>
            <a:rPr lang="ru-RU"/>
            <a:t>1837-1838 – первая ссылка на Кавказ</a:t>
          </a:r>
          <a:endParaRPr lang="en-US"/>
        </a:p>
      </dgm:t>
    </dgm:pt>
    <dgm:pt modelId="{1EFF47F8-4DF6-4AD2-AB64-2373CA86492C}" type="parTrans" cxnId="{A709E211-025F-4F8F-9840-9DCCD43A95D3}">
      <dgm:prSet/>
      <dgm:spPr/>
      <dgm:t>
        <a:bodyPr/>
        <a:lstStyle/>
        <a:p>
          <a:endParaRPr lang="en-US"/>
        </a:p>
      </dgm:t>
    </dgm:pt>
    <dgm:pt modelId="{03D4378E-835A-4A83-B0CE-83F80E1C28BD}" type="sibTrans" cxnId="{A709E211-025F-4F8F-9840-9DCCD43A95D3}">
      <dgm:prSet/>
      <dgm:spPr/>
      <dgm:t>
        <a:bodyPr/>
        <a:lstStyle/>
        <a:p>
          <a:endParaRPr lang="en-US"/>
        </a:p>
      </dgm:t>
    </dgm:pt>
    <dgm:pt modelId="{B83271B7-E51C-49B9-A2C7-C1F080F5070D}">
      <dgm:prSet/>
      <dgm:spPr/>
      <dgm:t>
        <a:bodyPr/>
        <a:lstStyle/>
        <a:p>
          <a:r>
            <a:rPr lang="ru-RU"/>
            <a:t>1838-1840 – Петербург </a:t>
          </a:r>
          <a:endParaRPr lang="en-US"/>
        </a:p>
      </dgm:t>
    </dgm:pt>
    <dgm:pt modelId="{C541CA9B-BA04-4602-910D-5E10F9AF169A}" type="parTrans" cxnId="{9311CDC7-3DE5-4609-B762-244575104E72}">
      <dgm:prSet/>
      <dgm:spPr/>
      <dgm:t>
        <a:bodyPr/>
        <a:lstStyle/>
        <a:p>
          <a:endParaRPr lang="en-US"/>
        </a:p>
      </dgm:t>
    </dgm:pt>
    <dgm:pt modelId="{03C35BA7-6E58-487E-8A32-8EC8FE30F7FF}" type="sibTrans" cxnId="{9311CDC7-3DE5-4609-B762-244575104E72}">
      <dgm:prSet/>
      <dgm:spPr/>
      <dgm:t>
        <a:bodyPr/>
        <a:lstStyle/>
        <a:p>
          <a:endParaRPr lang="en-US"/>
        </a:p>
      </dgm:t>
    </dgm:pt>
    <dgm:pt modelId="{57B3F26F-4F66-4BC3-AE91-EAD60A92BBF6}">
      <dgm:prSet/>
      <dgm:spPr/>
      <dgm:t>
        <a:bodyPr/>
        <a:lstStyle/>
        <a:p>
          <a:r>
            <a:rPr lang="ru-RU"/>
            <a:t>1840-1841 – вторая ссылка на Кавказ</a:t>
          </a:r>
          <a:endParaRPr lang="en-US"/>
        </a:p>
      </dgm:t>
    </dgm:pt>
    <dgm:pt modelId="{C486EBAD-7A7B-4D15-A68C-3341A925597C}" type="parTrans" cxnId="{7DB17227-8E42-4783-A14A-C991DC0FECD2}">
      <dgm:prSet/>
      <dgm:spPr/>
      <dgm:t>
        <a:bodyPr/>
        <a:lstStyle/>
        <a:p>
          <a:endParaRPr lang="en-US"/>
        </a:p>
      </dgm:t>
    </dgm:pt>
    <dgm:pt modelId="{50B229BF-0CDC-4C9E-B0B8-51A66B185932}" type="sibTrans" cxnId="{7DB17227-8E42-4783-A14A-C991DC0FECD2}">
      <dgm:prSet/>
      <dgm:spPr/>
      <dgm:t>
        <a:bodyPr/>
        <a:lstStyle/>
        <a:p>
          <a:endParaRPr lang="en-US"/>
        </a:p>
      </dgm:t>
    </dgm:pt>
    <dgm:pt modelId="{D5D7ED31-7E80-436D-8486-8035B016CC43}">
      <dgm:prSet/>
      <dgm:spPr/>
      <dgm:t>
        <a:bodyPr/>
        <a:lstStyle/>
        <a:p>
          <a:r>
            <a:rPr lang="ru-RU"/>
            <a:t>1841 – короткий отпуск и просьба об отставке – отказ</a:t>
          </a:r>
          <a:endParaRPr lang="en-US"/>
        </a:p>
      </dgm:t>
    </dgm:pt>
    <dgm:pt modelId="{11FDA625-9650-482E-B997-04D0512969FA}" type="parTrans" cxnId="{E4FA5408-B395-4AA8-B665-41C074C9A10C}">
      <dgm:prSet/>
      <dgm:spPr/>
      <dgm:t>
        <a:bodyPr/>
        <a:lstStyle/>
        <a:p>
          <a:endParaRPr lang="en-US"/>
        </a:p>
      </dgm:t>
    </dgm:pt>
    <dgm:pt modelId="{F1E16E3F-F23E-4878-AB0A-AA3C7EFA295C}" type="sibTrans" cxnId="{E4FA5408-B395-4AA8-B665-41C074C9A10C}">
      <dgm:prSet/>
      <dgm:spPr/>
      <dgm:t>
        <a:bodyPr/>
        <a:lstStyle/>
        <a:p>
          <a:endParaRPr lang="en-US"/>
        </a:p>
      </dgm:t>
    </dgm:pt>
    <dgm:pt modelId="{EFC4B5AB-CFBF-4E29-80AF-0F531EFA40D5}">
      <dgm:prSet/>
      <dgm:spPr/>
      <dgm:t>
        <a:bodyPr/>
        <a:lstStyle/>
        <a:p>
          <a:r>
            <a:rPr lang="ru-RU"/>
            <a:t>27 июля 1841 – убит на дуэли в Пятигорске </a:t>
          </a:r>
          <a:endParaRPr lang="en-US"/>
        </a:p>
      </dgm:t>
    </dgm:pt>
    <dgm:pt modelId="{E72FB31C-EC9D-40E8-AE86-F373737A180C}" type="parTrans" cxnId="{F035C575-BBBA-4EC7-A803-51154182FE89}">
      <dgm:prSet/>
      <dgm:spPr/>
      <dgm:t>
        <a:bodyPr/>
        <a:lstStyle/>
        <a:p>
          <a:endParaRPr lang="en-US"/>
        </a:p>
      </dgm:t>
    </dgm:pt>
    <dgm:pt modelId="{7D608E77-C7CE-4173-9D8B-6C70F7BDEB5D}" type="sibTrans" cxnId="{F035C575-BBBA-4EC7-A803-51154182FE89}">
      <dgm:prSet/>
      <dgm:spPr/>
      <dgm:t>
        <a:bodyPr/>
        <a:lstStyle/>
        <a:p>
          <a:endParaRPr lang="en-US"/>
        </a:p>
      </dgm:t>
    </dgm:pt>
    <dgm:pt modelId="{2055CB19-A2C1-4928-AD6A-A0FB49094A55}" type="pres">
      <dgm:prSet presAssocID="{02234620-C8C7-4727-8EB3-E8DFDA482F7A}" presName="diagram" presStyleCnt="0">
        <dgm:presLayoutVars>
          <dgm:dir/>
          <dgm:resizeHandles val="exact"/>
        </dgm:presLayoutVars>
      </dgm:prSet>
      <dgm:spPr/>
    </dgm:pt>
    <dgm:pt modelId="{CBE0FEE4-CF98-46F1-8CF1-673C845D119F}" type="pres">
      <dgm:prSet presAssocID="{90C0291D-5DF6-40CE-AB6A-1CAE2C0B586E}" presName="node" presStyleLbl="node1" presStyleIdx="0" presStyleCnt="11">
        <dgm:presLayoutVars>
          <dgm:bulletEnabled val="1"/>
        </dgm:presLayoutVars>
      </dgm:prSet>
      <dgm:spPr/>
    </dgm:pt>
    <dgm:pt modelId="{8A74B1FF-49F9-4645-8238-7191EE5FF4A9}" type="pres">
      <dgm:prSet presAssocID="{EFD7CBA4-DDB7-42F4-AB45-E77B4A6F18E4}" presName="sibTrans" presStyleCnt="0"/>
      <dgm:spPr/>
    </dgm:pt>
    <dgm:pt modelId="{CD3DA362-AA6A-433C-9C92-D7FADE66DEB5}" type="pres">
      <dgm:prSet presAssocID="{F8D883BD-21EC-424C-9969-F0EAF50EBDE2}" presName="node" presStyleLbl="node1" presStyleIdx="1" presStyleCnt="11">
        <dgm:presLayoutVars>
          <dgm:bulletEnabled val="1"/>
        </dgm:presLayoutVars>
      </dgm:prSet>
      <dgm:spPr/>
    </dgm:pt>
    <dgm:pt modelId="{326B5D2D-F029-4C84-8526-09D0DF270116}" type="pres">
      <dgm:prSet presAssocID="{4FD85DF8-5F67-4D28-BA6B-FF4BE5E50970}" presName="sibTrans" presStyleCnt="0"/>
      <dgm:spPr/>
    </dgm:pt>
    <dgm:pt modelId="{0A070514-30E1-4DD5-85A0-E03CEA60D7C4}" type="pres">
      <dgm:prSet presAssocID="{C6AFD50E-7EAB-4F78-B8C9-2F7F5815FCB6}" presName="node" presStyleLbl="node1" presStyleIdx="2" presStyleCnt="11">
        <dgm:presLayoutVars>
          <dgm:bulletEnabled val="1"/>
        </dgm:presLayoutVars>
      </dgm:prSet>
      <dgm:spPr/>
    </dgm:pt>
    <dgm:pt modelId="{12A16023-499B-4CAC-8433-236259635B9D}" type="pres">
      <dgm:prSet presAssocID="{DA19D959-BECE-43DE-A0D7-6B7FD9AA821E}" presName="sibTrans" presStyleCnt="0"/>
      <dgm:spPr/>
    </dgm:pt>
    <dgm:pt modelId="{76DC69A3-282C-48F6-8BA5-84FDE16DD976}" type="pres">
      <dgm:prSet presAssocID="{CF1F1F79-316B-4B2A-A858-01CCE196EB37}" presName="node" presStyleLbl="node1" presStyleIdx="3" presStyleCnt="11">
        <dgm:presLayoutVars>
          <dgm:bulletEnabled val="1"/>
        </dgm:presLayoutVars>
      </dgm:prSet>
      <dgm:spPr/>
    </dgm:pt>
    <dgm:pt modelId="{1A5B323B-6521-4EE3-AE84-3B21546420FE}" type="pres">
      <dgm:prSet presAssocID="{10A73670-10BE-4A72-A959-C23F60DE76E2}" presName="sibTrans" presStyleCnt="0"/>
      <dgm:spPr/>
    </dgm:pt>
    <dgm:pt modelId="{A1F19243-7685-44FB-B704-6CCCC4259EE8}" type="pres">
      <dgm:prSet presAssocID="{12A56F35-8085-445B-A2C6-E61EC1AC4114}" presName="node" presStyleLbl="node1" presStyleIdx="4" presStyleCnt="11">
        <dgm:presLayoutVars>
          <dgm:bulletEnabled val="1"/>
        </dgm:presLayoutVars>
      </dgm:prSet>
      <dgm:spPr/>
    </dgm:pt>
    <dgm:pt modelId="{FA8715E9-468C-4ABA-8472-E3BECFD40EE8}" type="pres">
      <dgm:prSet presAssocID="{26DFDD4B-FDAE-4F4D-9B0F-8E231122422A}" presName="sibTrans" presStyleCnt="0"/>
      <dgm:spPr/>
    </dgm:pt>
    <dgm:pt modelId="{6F1773A9-0F69-409A-95E1-33C326B81F89}" type="pres">
      <dgm:prSet presAssocID="{A0F90605-90A3-4C28-A134-2ED16536EE20}" presName="node" presStyleLbl="node1" presStyleIdx="5" presStyleCnt="11">
        <dgm:presLayoutVars>
          <dgm:bulletEnabled val="1"/>
        </dgm:presLayoutVars>
      </dgm:prSet>
      <dgm:spPr/>
    </dgm:pt>
    <dgm:pt modelId="{390C6844-3510-4C5F-8339-AC6578C8CE46}" type="pres">
      <dgm:prSet presAssocID="{B132F21B-C556-469B-BA33-D155B2E5FB62}" presName="sibTrans" presStyleCnt="0"/>
      <dgm:spPr/>
    </dgm:pt>
    <dgm:pt modelId="{0BD4D3A1-A1EB-46C6-9143-555963D42439}" type="pres">
      <dgm:prSet presAssocID="{04224BB0-81F6-4B37-A77C-FC741EA93B15}" presName="node" presStyleLbl="node1" presStyleIdx="6" presStyleCnt="11">
        <dgm:presLayoutVars>
          <dgm:bulletEnabled val="1"/>
        </dgm:presLayoutVars>
      </dgm:prSet>
      <dgm:spPr/>
    </dgm:pt>
    <dgm:pt modelId="{F36E723A-A814-48B3-ABFA-293DFBC62023}" type="pres">
      <dgm:prSet presAssocID="{03D4378E-835A-4A83-B0CE-83F80E1C28BD}" presName="sibTrans" presStyleCnt="0"/>
      <dgm:spPr/>
    </dgm:pt>
    <dgm:pt modelId="{2F8DF899-808B-4091-82D2-FCD69AC23964}" type="pres">
      <dgm:prSet presAssocID="{B83271B7-E51C-49B9-A2C7-C1F080F5070D}" presName="node" presStyleLbl="node1" presStyleIdx="7" presStyleCnt="11">
        <dgm:presLayoutVars>
          <dgm:bulletEnabled val="1"/>
        </dgm:presLayoutVars>
      </dgm:prSet>
      <dgm:spPr/>
    </dgm:pt>
    <dgm:pt modelId="{CB827AEC-69B3-4704-8E5B-EC77AE4099DA}" type="pres">
      <dgm:prSet presAssocID="{03C35BA7-6E58-487E-8A32-8EC8FE30F7FF}" presName="sibTrans" presStyleCnt="0"/>
      <dgm:spPr/>
    </dgm:pt>
    <dgm:pt modelId="{CEEB6550-792A-4B8B-BF82-2499A2E1120D}" type="pres">
      <dgm:prSet presAssocID="{57B3F26F-4F66-4BC3-AE91-EAD60A92BBF6}" presName="node" presStyleLbl="node1" presStyleIdx="8" presStyleCnt="11">
        <dgm:presLayoutVars>
          <dgm:bulletEnabled val="1"/>
        </dgm:presLayoutVars>
      </dgm:prSet>
      <dgm:spPr/>
    </dgm:pt>
    <dgm:pt modelId="{DF392FED-4472-43C6-A02C-1C5D1F636076}" type="pres">
      <dgm:prSet presAssocID="{50B229BF-0CDC-4C9E-B0B8-51A66B185932}" presName="sibTrans" presStyleCnt="0"/>
      <dgm:spPr/>
    </dgm:pt>
    <dgm:pt modelId="{430F6A94-8F25-4004-8FD7-6B72DA8922F6}" type="pres">
      <dgm:prSet presAssocID="{D5D7ED31-7E80-436D-8486-8035B016CC43}" presName="node" presStyleLbl="node1" presStyleIdx="9" presStyleCnt="11">
        <dgm:presLayoutVars>
          <dgm:bulletEnabled val="1"/>
        </dgm:presLayoutVars>
      </dgm:prSet>
      <dgm:spPr/>
    </dgm:pt>
    <dgm:pt modelId="{99D1148B-E48F-4AD0-8A4A-FADA08193157}" type="pres">
      <dgm:prSet presAssocID="{F1E16E3F-F23E-4878-AB0A-AA3C7EFA295C}" presName="sibTrans" presStyleCnt="0"/>
      <dgm:spPr/>
    </dgm:pt>
    <dgm:pt modelId="{597BB9A5-2D2A-4BF3-A3D9-B6D4EAA0C6FE}" type="pres">
      <dgm:prSet presAssocID="{EFC4B5AB-CFBF-4E29-80AF-0F531EFA40D5}" presName="node" presStyleLbl="node1" presStyleIdx="10" presStyleCnt="11">
        <dgm:presLayoutVars>
          <dgm:bulletEnabled val="1"/>
        </dgm:presLayoutVars>
      </dgm:prSet>
      <dgm:spPr/>
    </dgm:pt>
  </dgm:ptLst>
  <dgm:cxnLst>
    <dgm:cxn modelId="{E4FA5408-B395-4AA8-B665-41C074C9A10C}" srcId="{02234620-C8C7-4727-8EB3-E8DFDA482F7A}" destId="{D5D7ED31-7E80-436D-8486-8035B016CC43}" srcOrd="9" destOrd="0" parTransId="{11FDA625-9650-482E-B997-04D0512969FA}" sibTransId="{F1E16E3F-F23E-4878-AB0A-AA3C7EFA295C}"/>
    <dgm:cxn modelId="{52E63410-5986-4013-B333-AFDC2F801CC7}" type="presOf" srcId="{12A56F35-8085-445B-A2C6-E61EC1AC4114}" destId="{A1F19243-7685-44FB-B704-6CCCC4259EE8}" srcOrd="0" destOrd="0" presId="urn:microsoft.com/office/officeart/2005/8/layout/default"/>
    <dgm:cxn modelId="{A709E211-025F-4F8F-9840-9DCCD43A95D3}" srcId="{02234620-C8C7-4727-8EB3-E8DFDA482F7A}" destId="{04224BB0-81F6-4B37-A77C-FC741EA93B15}" srcOrd="6" destOrd="0" parTransId="{1EFF47F8-4DF6-4AD2-AB64-2373CA86492C}" sibTransId="{03D4378E-835A-4A83-B0CE-83F80E1C28BD}"/>
    <dgm:cxn modelId="{81635B15-B50C-4F91-8A07-60E4907E59C3}" srcId="{02234620-C8C7-4727-8EB3-E8DFDA482F7A}" destId="{CF1F1F79-316B-4B2A-A858-01CCE196EB37}" srcOrd="3" destOrd="0" parTransId="{7D447B31-C3A8-408E-9A23-1DA3B3B7FA6F}" sibTransId="{10A73670-10BE-4A72-A959-C23F60DE76E2}"/>
    <dgm:cxn modelId="{48666D19-A993-4D0C-AF73-7A79AEAC285C}" srcId="{02234620-C8C7-4727-8EB3-E8DFDA482F7A}" destId="{C6AFD50E-7EAB-4F78-B8C9-2F7F5815FCB6}" srcOrd="2" destOrd="0" parTransId="{2ADBF60E-1381-4A16-9BC0-78AF68B4AD8E}" sibTransId="{DA19D959-BECE-43DE-A0D7-6B7FD9AA821E}"/>
    <dgm:cxn modelId="{2E674523-F289-4DB4-A919-7F28E0899B63}" type="presOf" srcId="{90C0291D-5DF6-40CE-AB6A-1CAE2C0B586E}" destId="{CBE0FEE4-CF98-46F1-8CF1-673C845D119F}" srcOrd="0" destOrd="0" presId="urn:microsoft.com/office/officeart/2005/8/layout/default"/>
    <dgm:cxn modelId="{D39A2327-31E7-4343-95D6-2DDDFC443E24}" srcId="{02234620-C8C7-4727-8EB3-E8DFDA482F7A}" destId="{A0F90605-90A3-4C28-A134-2ED16536EE20}" srcOrd="5" destOrd="0" parTransId="{C39C0319-6660-4A3B-BEE5-380C51CC7A12}" sibTransId="{B132F21B-C556-469B-BA33-D155B2E5FB62}"/>
    <dgm:cxn modelId="{7DB17227-8E42-4783-A14A-C991DC0FECD2}" srcId="{02234620-C8C7-4727-8EB3-E8DFDA482F7A}" destId="{57B3F26F-4F66-4BC3-AE91-EAD60A92BBF6}" srcOrd="8" destOrd="0" parTransId="{C486EBAD-7A7B-4D15-A68C-3341A925597C}" sibTransId="{50B229BF-0CDC-4C9E-B0B8-51A66B185932}"/>
    <dgm:cxn modelId="{27BD6C3E-74F4-4C25-939A-EDDE3E02DCCD}" type="presOf" srcId="{A0F90605-90A3-4C28-A134-2ED16536EE20}" destId="{6F1773A9-0F69-409A-95E1-33C326B81F89}" srcOrd="0" destOrd="0" presId="urn:microsoft.com/office/officeart/2005/8/layout/default"/>
    <dgm:cxn modelId="{B5F7094E-38A3-4F5F-9536-CCD1DE864606}" type="presOf" srcId="{F8D883BD-21EC-424C-9969-F0EAF50EBDE2}" destId="{CD3DA362-AA6A-433C-9C92-D7FADE66DEB5}" srcOrd="0" destOrd="0" presId="urn:microsoft.com/office/officeart/2005/8/layout/default"/>
    <dgm:cxn modelId="{32E7404F-0761-4A9A-8D6F-E4FA5D895BE0}" type="presOf" srcId="{02234620-C8C7-4727-8EB3-E8DFDA482F7A}" destId="{2055CB19-A2C1-4928-AD6A-A0FB49094A55}" srcOrd="0" destOrd="0" presId="urn:microsoft.com/office/officeart/2005/8/layout/default"/>
    <dgm:cxn modelId="{F035C575-BBBA-4EC7-A803-51154182FE89}" srcId="{02234620-C8C7-4727-8EB3-E8DFDA482F7A}" destId="{EFC4B5AB-CFBF-4E29-80AF-0F531EFA40D5}" srcOrd="10" destOrd="0" parTransId="{E72FB31C-EC9D-40E8-AE86-F373737A180C}" sibTransId="{7D608E77-C7CE-4173-9D8B-6C70F7BDEB5D}"/>
    <dgm:cxn modelId="{B4B6CD58-6A64-4FD8-9C91-A6DA5DD2B8D3}" type="presOf" srcId="{57B3F26F-4F66-4BC3-AE91-EAD60A92BBF6}" destId="{CEEB6550-792A-4B8B-BF82-2499A2E1120D}" srcOrd="0" destOrd="0" presId="urn:microsoft.com/office/officeart/2005/8/layout/default"/>
    <dgm:cxn modelId="{D874EC97-3469-4C6C-97D5-578CCED3E5F5}" type="presOf" srcId="{D5D7ED31-7E80-436D-8486-8035B016CC43}" destId="{430F6A94-8F25-4004-8FD7-6B72DA8922F6}" srcOrd="0" destOrd="0" presId="urn:microsoft.com/office/officeart/2005/8/layout/default"/>
    <dgm:cxn modelId="{3F0552A8-DE57-4B66-BAFA-D764AB1E7DCC}" type="presOf" srcId="{CF1F1F79-316B-4B2A-A858-01CCE196EB37}" destId="{76DC69A3-282C-48F6-8BA5-84FDE16DD976}" srcOrd="0" destOrd="0" presId="urn:microsoft.com/office/officeart/2005/8/layout/default"/>
    <dgm:cxn modelId="{24760EB3-10D6-4014-B366-A1C055767A70}" type="presOf" srcId="{EFC4B5AB-CFBF-4E29-80AF-0F531EFA40D5}" destId="{597BB9A5-2D2A-4BF3-A3D9-B6D4EAA0C6FE}" srcOrd="0" destOrd="0" presId="urn:microsoft.com/office/officeart/2005/8/layout/default"/>
    <dgm:cxn modelId="{BD6206C4-3B28-475B-84A2-C58265EA746D}" srcId="{02234620-C8C7-4727-8EB3-E8DFDA482F7A}" destId="{90C0291D-5DF6-40CE-AB6A-1CAE2C0B586E}" srcOrd="0" destOrd="0" parTransId="{C457D987-5631-4193-83F2-7460F87C7885}" sibTransId="{EFD7CBA4-DDB7-42F4-AB45-E77B4A6F18E4}"/>
    <dgm:cxn modelId="{9311CDC7-3DE5-4609-B762-244575104E72}" srcId="{02234620-C8C7-4727-8EB3-E8DFDA482F7A}" destId="{B83271B7-E51C-49B9-A2C7-C1F080F5070D}" srcOrd="7" destOrd="0" parTransId="{C541CA9B-BA04-4602-910D-5E10F9AF169A}" sibTransId="{03C35BA7-6E58-487E-8A32-8EC8FE30F7FF}"/>
    <dgm:cxn modelId="{BC603EE1-18A2-43B7-BB45-3E7D02AFBCC0}" srcId="{02234620-C8C7-4727-8EB3-E8DFDA482F7A}" destId="{F8D883BD-21EC-424C-9969-F0EAF50EBDE2}" srcOrd="1" destOrd="0" parTransId="{8880D2E7-3811-4FA7-AD0C-BB42CCE1131E}" sibTransId="{4FD85DF8-5F67-4D28-BA6B-FF4BE5E50970}"/>
    <dgm:cxn modelId="{A78063E2-821A-46DE-BE93-A9BCDF4E8CEB}" srcId="{02234620-C8C7-4727-8EB3-E8DFDA482F7A}" destId="{12A56F35-8085-445B-A2C6-E61EC1AC4114}" srcOrd="4" destOrd="0" parTransId="{889C4D7C-C214-4E51-9973-8F73C7CCD04C}" sibTransId="{26DFDD4B-FDAE-4F4D-9B0F-8E231122422A}"/>
    <dgm:cxn modelId="{6E67BCE5-55DD-419D-8358-9597DC6BFF81}" type="presOf" srcId="{B83271B7-E51C-49B9-A2C7-C1F080F5070D}" destId="{2F8DF899-808B-4091-82D2-FCD69AC23964}" srcOrd="0" destOrd="0" presId="urn:microsoft.com/office/officeart/2005/8/layout/default"/>
    <dgm:cxn modelId="{A04D2FE6-074B-42FC-A4A3-6122496DD659}" type="presOf" srcId="{C6AFD50E-7EAB-4F78-B8C9-2F7F5815FCB6}" destId="{0A070514-30E1-4DD5-85A0-E03CEA60D7C4}" srcOrd="0" destOrd="0" presId="urn:microsoft.com/office/officeart/2005/8/layout/default"/>
    <dgm:cxn modelId="{CD9405FB-F1C0-4837-A7A6-624BF726E2CD}" type="presOf" srcId="{04224BB0-81F6-4B37-A77C-FC741EA93B15}" destId="{0BD4D3A1-A1EB-46C6-9143-555963D42439}" srcOrd="0" destOrd="0" presId="urn:microsoft.com/office/officeart/2005/8/layout/default"/>
    <dgm:cxn modelId="{18C9C552-1F11-4EEC-AE4B-3AB794CB43C5}" type="presParOf" srcId="{2055CB19-A2C1-4928-AD6A-A0FB49094A55}" destId="{CBE0FEE4-CF98-46F1-8CF1-673C845D119F}" srcOrd="0" destOrd="0" presId="urn:microsoft.com/office/officeart/2005/8/layout/default"/>
    <dgm:cxn modelId="{F5EADBA3-2233-45D6-ADA0-2CF85CCCB72B}" type="presParOf" srcId="{2055CB19-A2C1-4928-AD6A-A0FB49094A55}" destId="{8A74B1FF-49F9-4645-8238-7191EE5FF4A9}" srcOrd="1" destOrd="0" presId="urn:microsoft.com/office/officeart/2005/8/layout/default"/>
    <dgm:cxn modelId="{8E7B43B6-6242-473F-A73A-ECB1757D3985}" type="presParOf" srcId="{2055CB19-A2C1-4928-AD6A-A0FB49094A55}" destId="{CD3DA362-AA6A-433C-9C92-D7FADE66DEB5}" srcOrd="2" destOrd="0" presId="urn:microsoft.com/office/officeart/2005/8/layout/default"/>
    <dgm:cxn modelId="{BE5814BD-8D17-47BC-98F7-55E4684E1DC6}" type="presParOf" srcId="{2055CB19-A2C1-4928-AD6A-A0FB49094A55}" destId="{326B5D2D-F029-4C84-8526-09D0DF270116}" srcOrd="3" destOrd="0" presId="urn:microsoft.com/office/officeart/2005/8/layout/default"/>
    <dgm:cxn modelId="{BC701FF6-C69A-4E6C-BD3B-D71DD2D42B92}" type="presParOf" srcId="{2055CB19-A2C1-4928-AD6A-A0FB49094A55}" destId="{0A070514-30E1-4DD5-85A0-E03CEA60D7C4}" srcOrd="4" destOrd="0" presId="urn:microsoft.com/office/officeart/2005/8/layout/default"/>
    <dgm:cxn modelId="{5525EA51-6155-4DF5-BEB8-19106050D211}" type="presParOf" srcId="{2055CB19-A2C1-4928-AD6A-A0FB49094A55}" destId="{12A16023-499B-4CAC-8433-236259635B9D}" srcOrd="5" destOrd="0" presId="urn:microsoft.com/office/officeart/2005/8/layout/default"/>
    <dgm:cxn modelId="{9A870D2F-FF22-4809-8E15-F62A69E73155}" type="presParOf" srcId="{2055CB19-A2C1-4928-AD6A-A0FB49094A55}" destId="{76DC69A3-282C-48F6-8BA5-84FDE16DD976}" srcOrd="6" destOrd="0" presId="urn:microsoft.com/office/officeart/2005/8/layout/default"/>
    <dgm:cxn modelId="{64E647AD-7339-427C-B066-B72ABF9C87A6}" type="presParOf" srcId="{2055CB19-A2C1-4928-AD6A-A0FB49094A55}" destId="{1A5B323B-6521-4EE3-AE84-3B21546420FE}" srcOrd="7" destOrd="0" presId="urn:microsoft.com/office/officeart/2005/8/layout/default"/>
    <dgm:cxn modelId="{F132DF5F-8849-4923-B56C-BA7CD36B6EFA}" type="presParOf" srcId="{2055CB19-A2C1-4928-AD6A-A0FB49094A55}" destId="{A1F19243-7685-44FB-B704-6CCCC4259EE8}" srcOrd="8" destOrd="0" presId="urn:microsoft.com/office/officeart/2005/8/layout/default"/>
    <dgm:cxn modelId="{09D530F8-08B5-4E40-B8D5-957EAC718455}" type="presParOf" srcId="{2055CB19-A2C1-4928-AD6A-A0FB49094A55}" destId="{FA8715E9-468C-4ABA-8472-E3BECFD40EE8}" srcOrd="9" destOrd="0" presId="urn:microsoft.com/office/officeart/2005/8/layout/default"/>
    <dgm:cxn modelId="{EFD5825E-3833-4103-8E80-F9E565FA1237}" type="presParOf" srcId="{2055CB19-A2C1-4928-AD6A-A0FB49094A55}" destId="{6F1773A9-0F69-409A-95E1-33C326B81F89}" srcOrd="10" destOrd="0" presId="urn:microsoft.com/office/officeart/2005/8/layout/default"/>
    <dgm:cxn modelId="{4F163591-125E-459C-A679-A95B6C6B718C}" type="presParOf" srcId="{2055CB19-A2C1-4928-AD6A-A0FB49094A55}" destId="{390C6844-3510-4C5F-8339-AC6578C8CE46}" srcOrd="11" destOrd="0" presId="urn:microsoft.com/office/officeart/2005/8/layout/default"/>
    <dgm:cxn modelId="{94D1F0CC-95EE-4D36-A341-B177DFFDD233}" type="presParOf" srcId="{2055CB19-A2C1-4928-AD6A-A0FB49094A55}" destId="{0BD4D3A1-A1EB-46C6-9143-555963D42439}" srcOrd="12" destOrd="0" presId="urn:microsoft.com/office/officeart/2005/8/layout/default"/>
    <dgm:cxn modelId="{2053B93E-DA22-47DD-8579-ADC2F37C6C7F}" type="presParOf" srcId="{2055CB19-A2C1-4928-AD6A-A0FB49094A55}" destId="{F36E723A-A814-48B3-ABFA-293DFBC62023}" srcOrd="13" destOrd="0" presId="urn:microsoft.com/office/officeart/2005/8/layout/default"/>
    <dgm:cxn modelId="{34C7D829-6B88-4315-94E1-AE5EF642544E}" type="presParOf" srcId="{2055CB19-A2C1-4928-AD6A-A0FB49094A55}" destId="{2F8DF899-808B-4091-82D2-FCD69AC23964}" srcOrd="14" destOrd="0" presId="urn:microsoft.com/office/officeart/2005/8/layout/default"/>
    <dgm:cxn modelId="{6820C93F-B613-4E77-BE38-C5788D4561C4}" type="presParOf" srcId="{2055CB19-A2C1-4928-AD6A-A0FB49094A55}" destId="{CB827AEC-69B3-4704-8E5B-EC77AE4099DA}" srcOrd="15" destOrd="0" presId="urn:microsoft.com/office/officeart/2005/8/layout/default"/>
    <dgm:cxn modelId="{96559205-4D5C-4F7B-917A-B5F24CE984FA}" type="presParOf" srcId="{2055CB19-A2C1-4928-AD6A-A0FB49094A55}" destId="{CEEB6550-792A-4B8B-BF82-2499A2E1120D}" srcOrd="16" destOrd="0" presId="urn:microsoft.com/office/officeart/2005/8/layout/default"/>
    <dgm:cxn modelId="{247633F5-04E0-425A-AD46-AF9D159FECB9}" type="presParOf" srcId="{2055CB19-A2C1-4928-AD6A-A0FB49094A55}" destId="{DF392FED-4472-43C6-A02C-1C5D1F636076}" srcOrd="17" destOrd="0" presId="urn:microsoft.com/office/officeart/2005/8/layout/default"/>
    <dgm:cxn modelId="{C04442F9-1883-4A53-B1E6-8DCE72C7012F}" type="presParOf" srcId="{2055CB19-A2C1-4928-AD6A-A0FB49094A55}" destId="{430F6A94-8F25-4004-8FD7-6B72DA8922F6}" srcOrd="18" destOrd="0" presId="urn:microsoft.com/office/officeart/2005/8/layout/default"/>
    <dgm:cxn modelId="{243455DF-698C-4190-BB95-343E1AB2E0B8}" type="presParOf" srcId="{2055CB19-A2C1-4928-AD6A-A0FB49094A55}" destId="{99D1148B-E48F-4AD0-8A4A-FADA08193157}" srcOrd="19" destOrd="0" presId="urn:microsoft.com/office/officeart/2005/8/layout/default"/>
    <dgm:cxn modelId="{2CF1ECC1-022D-469A-9F45-CB7A11072369}" type="presParOf" srcId="{2055CB19-A2C1-4928-AD6A-A0FB49094A55}" destId="{597BB9A5-2D2A-4BF3-A3D9-B6D4EAA0C6FE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0FEE4-CF98-46F1-8CF1-673C845D119F}">
      <dsp:nvSpPr>
        <dsp:cNvPr id="0" name=""/>
        <dsp:cNvSpPr/>
      </dsp:nvSpPr>
      <dsp:spPr>
        <a:xfrm>
          <a:off x="804389" y="2172"/>
          <a:ext cx="1859440" cy="11156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3.10.1814 – родился в Москве, в семье Марии Михайловны и Юрия Петровича Лермонтовых </a:t>
          </a:r>
          <a:endParaRPr lang="en-US" sz="1400" kern="1200"/>
        </a:p>
      </dsp:txBody>
      <dsp:txXfrm>
        <a:off x="804389" y="2172"/>
        <a:ext cx="1859440" cy="1115664"/>
      </dsp:txXfrm>
    </dsp:sp>
    <dsp:sp modelId="{CD3DA362-AA6A-433C-9C92-D7FADE66DEB5}">
      <dsp:nvSpPr>
        <dsp:cNvPr id="0" name=""/>
        <dsp:cNvSpPr/>
      </dsp:nvSpPr>
      <dsp:spPr>
        <a:xfrm>
          <a:off x="2849774" y="2172"/>
          <a:ext cx="1859440" cy="11156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1814-1828 – детство в Тарханах </a:t>
          </a:r>
          <a:r>
            <a:rPr lang="cs-CZ" sz="1400" kern="1200"/>
            <a:t>(</a:t>
          </a:r>
          <a:r>
            <a:rPr lang="ru-RU" sz="1400" kern="1200"/>
            <a:t>Пензенская область</a:t>
          </a:r>
          <a:r>
            <a:rPr lang="cs-CZ" sz="1400" kern="1200"/>
            <a:t>)</a:t>
          </a:r>
          <a:r>
            <a:rPr lang="ru-RU" sz="1400" kern="1200"/>
            <a:t> </a:t>
          </a:r>
          <a:endParaRPr lang="en-US" sz="1400" kern="1200"/>
        </a:p>
      </dsp:txBody>
      <dsp:txXfrm>
        <a:off x="2849774" y="2172"/>
        <a:ext cx="1859440" cy="1115664"/>
      </dsp:txXfrm>
    </dsp:sp>
    <dsp:sp modelId="{0A070514-30E1-4DD5-85A0-E03CEA60D7C4}">
      <dsp:nvSpPr>
        <dsp:cNvPr id="0" name=""/>
        <dsp:cNvSpPr/>
      </dsp:nvSpPr>
      <dsp:spPr>
        <a:xfrm>
          <a:off x="4895159" y="2172"/>
          <a:ext cx="1859440" cy="11156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1828-1830 – Москва, учеба в Благородном пансионе при Московском университете</a:t>
          </a:r>
          <a:endParaRPr lang="en-US" sz="1400" kern="1200"/>
        </a:p>
      </dsp:txBody>
      <dsp:txXfrm>
        <a:off x="4895159" y="2172"/>
        <a:ext cx="1859440" cy="1115664"/>
      </dsp:txXfrm>
    </dsp:sp>
    <dsp:sp modelId="{76DC69A3-282C-48F6-8BA5-84FDE16DD976}">
      <dsp:nvSpPr>
        <dsp:cNvPr id="0" name=""/>
        <dsp:cNvSpPr/>
      </dsp:nvSpPr>
      <dsp:spPr>
        <a:xfrm>
          <a:off x="6940544" y="2172"/>
          <a:ext cx="1859440" cy="11156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1830-1832 – учеба в Московском университете</a:t>
          </a:r>
          <a:endParaRPr lang="en-US" sz="1400" kern="1200"/>
        </a:p>
      </dsp:txBody>
      <dsp:txXfrm>
        <a:off x="6940544" y="2172"/>
        <a:ext cx="1859440" cy="1115664"/>
      </dsp:txXfrm>
    </dsp:sp>
    <dsp:sp modelId="{A1F19243-7685-44FB-B704-6CCCC4259EE8}">
      <dsp:nvSpPr>
        <dsp:cNvPr id="0" name=""/>
        <dsp:cNvSpPr/>
      </dsp:nvSpPr>
      <dsp:spPr>
        <a:xfrm>
          <a:off x="804389" y="1303781"/>
          <a:ext cx="1859440" cy="111566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/>
            <a:t>1832-1834 – учеба в Школе гвардейских подпрапорщиков и кавалерийских юнкеров </a:t>
          </a:r>
          <a:endParaRPr lang="en-US" sz="1400" kern="1200" dirty="0"/>
        </a:p>
      </dsp:txBody>
      <dsp:txXfrm>
        <a:off x="804389" y="1303781"/>
        <a:ext cx="1859440" cy="1115664"/>
      </dsp:txXfrm>
    </dsp:sp>
    <dsp:sp modelId="{6F1773A9-0F69-409A-95E1-33C326B81F89}">
      <dsp:nvSpPr>
        <dsp:cNvPr id="0" name=""/>
        <dsp:cNvSpPr/>
      </dsp:nvSpPr>
      <dsp:spPr>
        <a:xfrm>
          <a:off x="2849774" y="1303781"/>
          <a:ext cx="1859440" cy="11156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28 января 1837 года – «Смерть поэта», 7 февраля дописывает последние 16 строк </a:t>
          </a:r>
          <a:endParaRPr lang="en-US" sz="1400" kern="1200"/>
        </a:p>
      </dsp:txBody>
      <dsp:txXfrm>
        <a:off x="2849774" y="1303781"/>
        <a:ext cx="1859440" cy="1115664"/>
      </dsp:txXfrm>
    </dsp:sp>
    <dsp:sp modelId="{0BD4D3A1-A1EB-46C6-9143-555963D42439}">
      <dsp:nvSpPr>
        <dsp:cNvPr id="0" name=""/>
        <dsp:cNvSpPr/>
      </dsp:nvSpPr>
      <dsp:spPr>
        <a:xfrm>
          <a:off x="4895159" y="1303781"/>
          <a:ext cx="1859440" cy="11156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1837-1838 – первая ссылка на Кавказ</a:t>
          </a:r>
          <a:endParaRPr lang="en-US" sz="1400" kern="1200"/>
        </a:p>
      </dsp:txBody>
      <dsp:txXfrm>
        <a:off x="4895159" y="1303781"/>
        <a:ext cx="1859440" cy="1115664"/>
      </dsp:txXfrm>
    </dsp:sp>
    <dsp:sp modelId="{2F8DF899-808B-4091-82D2-FCD69AC23964}">
      <dsp:nvSpPr>
        <dsp:cNvPr id="0" name=""/>
        <dsp:cNvSpPr/>
      </dsp:nvSpPr>
      <dsp:spPr>
        <a:xfrm>
          <a:off x="6940544" y="1303781"/>
          <a:ext cx="1859440" cy="11156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1838-1840 – Петербург </a:t>
          </a:r>
          <a:endParaRPr lang="en-US" sz="1400" kern="1200"/>
        </a:p>
      </dsp:txBody>
      <dsp:txXfrm>
        <a:off x="6940544" y="1303781"/>
        <a:ext cx="1859440" cy="1115664"/>
      </dsp:txXfrm>
    </dsp:sp>
    <dsp:sp modelId="{CEEB6550-792A-4B8B-BF82-2499A2E1120D}">
      <dsp:nvSpPr>
        <dsp:cNvPr id="0" name=""/>
        <dsp:cNvSpPr/>
      </dsp:nvSpPr>
      <dsp:spPr>
        <a:xfrm>
          <a:off x="1827082" y="2605389"/>
          <a:ext cx="1859440" cy="1115664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1840-1841 – вторая ссылка на Кавказ</a:t>
          </a:r>
          <a:endParaRPr lang="en-US" sz="1400" kern="1200"/>
        </a:p>
      </dsp:txBody>
      <dsp:txXfrm>
        <a:off x="1827082" y="2605389"/>
        <a:ext cx="1859440" cy="1115664"/>
      </dsp:txXfrm>
    </dsp:sp>
    <dsp:sp modelId="{430F6A94-8F25-4004-8FD7-6B72DA8922F6}">
      <dsp:nvSpPr>
        <dsp:cNvPr id="0" name=""/>
        <dsp:cNvSpPr/>
      </dsp:nvSpPr>
      <dsp:spPr>
        <a:xfrm>
          <a:off x="3872467" y="2605389"/>
          <a:ext cx="1859440" cy="1115664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1841 – короткий отпуск и просьба об отставке – отказ</a:t>
          </a:r>
          <a:endParaRPr lang="en-US" sz="1400" kern="1200"/>
        </a:p>
      </dsp:txBody>
      <dsp:txXfrm>
        <a:off x="3872467" y="2605389"/>
        <a:ext cx="1859440" cy="1115664"/>
      </dsp:txXfrm>
    </dsp:sp>
    <dsp:sp modelId="{597BB9A5-2D2A-4BF3-A3D9-B6D4EAA0C6FE}">
      <dsp:nvSpPr>
        <dsp:cNvPr id="0" name=""/>
        <dsp:cNvSpPr/>
      </dsp:nvSpPr>
      <dsp:spPr>
        <a:xfrm>
          <a:off x="5917851" y="2605389"/>
          <a:ext cx="1859440" cy="11156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/>
            <a:t>27 июля 1841 – убит на дуэли в Пятигорске </a:t>
          </a:r>
          <a:endParaRPr lang="en-US" sz="1400" kern="1200"/>
        </a:p>
      </dsp:txBody>
      <dsp:txXfrm>
        <a:off x="5917851" y="2605389"/>
        <a:ext cx="1859440" cy="11156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29-Apr-21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29-Apr-21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29-Apr-21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AC9867-432A-473D-9ED3-60E71394D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Михаил Юрьевич Лермонтов </a:t>
            </a:r>
            <a:r>
              <a:rPr lang="cs-CZ" dirty="0"/>
              <a:t>(1814-1841)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112239-515A-4634-9581-23C0DE5A54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73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094587-FA61-4DC7-9383-6884D2377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EFF03B-6E72-436C-A440-9D78825D45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Работал над поэмой в течение всей жизни</a:t>
            </a:r>
          </a:p>
          <a:p>
            <a:r>
              <a:rPr lang="ru-RU" dirty="0"/>
              <a:t>Первый вариант 1829 год, всего 8 вариантов </a:t>
            </a:r>
          </a:p>
          <a:p>
            <a:r>
              <a:rPr lang="ru-RU" dirty="0"/>
              <a:t>1841 – попытка публикации, но цензура не пропустила</a:t>
            </a:r>
          </a:p>
          <a:p>
            <a:r>
              <a:rPr lang="ru-RU" dirty="0"/>
              <a:t>1856 – первая публикация поэмы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708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2">
            <a:extLst>
              <a:ext uri="{FF2B5EF4-FFF2-40B4-BE49-F238E27FC236}">
                <a16:creationId xmlns:a16="http://schemas.microsoft.com/office/drawing/2014/main" id="{10419CA0-BFB4-4390-AB8F-5DBFCA45D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9" name="Straight Connector 74">
            <a:extLst>
              <a:ext uri="{FF2B5EF4-FFF2-40B4-BE49-F238E27FC236}">
                <a16:creationId xmlns:a16="http://schemas.microsoft.com/office/drawing/2014/main" id="{5CF4C623-16D7-4722-8EFB-A5B0E3BC07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7" y="1847088"/>
            <a:ext cx="554803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45A8F-D308-4356-B18C-2EFF3D59A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5550355" cy="104923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1031" name="Rectangle 76">
            <a:extLst>
              <a:ext uri="{FF2B5EF4-FFF2-40B4-BE49-F238E27FC236}">
                <a16:creationId xmlns:a16="http://schemas.microsoft.com/office/drawing/2014/main" id="{596E9C81-ACBE-459E-A7D5-2BB824B68F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F31A91F4-ADDE-4A8E-8757-F758B9887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550355" cy="3450613"/>
          </a:xfrm>
        </p:spPr>
        <p:txBody>
          <a:bodyPr>
            <a:normAutofit/>
          </a:bodyPr>
          <a:lstStyle/>
          <a:p>
            <a:r>
              <a:rPr lang="ru-RU" dirty="0"/>
              <a:t>Нет, я не Байрон, я другой,</a:t>
            </a:r>
            <a:br>
              <a:rPr lang="ru-RU" dirty="0"/>
            </a:br>
            <a:r>
              <a:rPr lang="ru-RU" dirty="0"/>
              <a:t>Еще неведомый избранник,</a:t>
            </a:r>
            <a:br>
              <a:rPr lang="ru-RU" dirty="0"/>
            </a:br>
            <a:r>
              <a:rPr lang="ru-RU" dirty="0"/>
              <a:t>Как он гонимый миром странник,</a:t>
            </a:r>
            <a:br>
              <a:rPr lang="ru-RU" dirty="0"/>
            </a:br>
            <a:r>
              <a:rPr lang="ru-RU" dirty="0"/>
              <a:t>Но только с русскою душой.</a:t>
            </a:r>
            <a:endParaRPr lang="en-US" dirty="0"/>
          </a:p>
        </p:txBody>
      </p:sp>
      <p:grpSp>
        <p:nvGrpSpPr>
          <p:cNvPr id="1032" name="Group 78">
            <a:extLst>
              <a:ext uri="{FF2B5EF4-FFF2-40B4-BE49-F238E27FC236}">
                <a16:creationId xmlns:a16="http://schemas.microsoft.com/office/drawing/2014/main" id="{CEBDCB18-ABE5-43B0-8B68-89FEDAECB8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483C65C6-7268-490D-B4A8-927D45FAB6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3" name="Rectangle 80">
              <a:extLst>
                <a:ext uri="{FF2B5EF4-FFF2-40B4-BE49-F238E27FC236}">
                  <a16:creationId xmlns:a16="http://schemas.microsoft.com/office/drawing/2014/main" id="{6133D4A5-82E5-43A0-9FF0-81B7AC16C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Лермонтов, Михаил Юрьевич — Википедия">
            <a:extLst>
              <a:ext uri="{FF2B5EF4-FFF2-40B4-BE49-F238E27FC236}">
                <a16:creationId xmlns:a16="http://schemas.microsoft.com/office/drawing/2014/main" id="{82F579E0-DA84-442F-BE01-61BA1AE518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0" b="1"/>
          <a:stretch/>
        </p:blipFill>
        <p:spPr bwMode="auto">
          <a:xfrm>
            <a:off x="8116373" y="1116345"/>
            <a:ext cx="2799103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82">
            <a:extLst>
              <a:ext uri="{FF2B5EF4-FFF2-40B4-BE49-F238E27FC236}">
                <a16:creationId xmlns:a16="http://schemas.microsoft.com/office/drawing/2014/main" id="{08EC5C75-E28F-4899-9C2E-39431B82B7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46AAE0A1-60AD-4190-B85D-2DD8148369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7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0CFC81-9F9F-4015-963E-3F5E82A0B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Поэтика М. Ю. Лермонтова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B43333-4301-4001-A6BC-65101DC73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Синтез романтизма с реализмом – художественный метод Лермонтова</a:t>
            </a:r>
          </a:p>
          <a:p>
            <a:r>
              <a:rPr lang="ru-RU" dirty="0"/>
              <a:t>«Лермонтовский элемент» </a:t>
            </a:r>
            <a:r>
              <a:rPr lang="cs-CZ" dirty="0"/>
              <a:t>(</a:t>
            </a:r>
            <a:r>
              <a:rPr lang="ru-RU" dirty="0"/>
              <a:t>термин В. Г. Белинского</a:t>
            </a:r>
            <a:r>
              <a:rPr lang="cs-CZ" dirty="0"/>
              <a:t>)</a:t>
            </a:r>
            <a:r>
              <a:rPr lang="ru-RU" dirty="0"/>
              <a:t> – не только «поэт мысли»,  но поэт мысли субъективной,  т.е.  это то, что идет из глубины души, несет личностную окраску. Субъективность мысли Лермонтова надо связывать с романтизмом его письма</a:t>
            </a:r>
          </a:p>
          <a:p>
            <a:r>
              <a:rPr lang="ru-RU" dirty="0"/>
              <a:t>Лермонтов рассматривает проблемы человека и природы, человека и космоса, жизни и смерти,  молодости и старения – идея бесконечного и совершенного. </a:t>
            </a:r>
          </a:p>
          <a:p>
            <a:r>
              <a:rPr lang="ru-RU" dirty="0"/>
              <a:t>Размышляет о нравственных категориях добра, зла,  ненависти, зависти, глупости, эгоизме и т.д. Его мысль в сфере нравственной, чувственной, духовной.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4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125681-4FFA-4051-83BF-81E2CC8D4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3327BCC-BAD4-4241-8CAC-6CD19C1DB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Белинский в статье «Стихотворения М. Ю. Лермонтова» противопоставляет поэзию Пушкина и Лермонтова: «Нигде вы не найдете пушкинского торжества на пиру жизни. А все вопросы, жалобы, которые «мрачат» душу».</a:t>
            </a:r>
          </a:p>
          <a:p>
            <a:r>
              <a:rPr lang="ru-RU" dirty="0"/>
              <a:t>«Он влачил тяжелый груз скептицизма через все свои мечты и наслаждения. Мужественная, печальная мысль всегда лежит на его челе, она сквозит во всех его стихах. Это не отвлеченная мысль, стремящаяся украсить себя цветами поэзии; нет, раздумье Лермонтова – его поэзия, его мученье, его сила».  А. И. Герцен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885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82E7304-2AC2-4A5C-924D-A6AC3FFC5E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62995-B0A1-47D9-B335-7BC080928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ru-RU" dirty="0"/>
              <a:t>Биография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259FEF2-F6A5-442F-BA10-4E39EECD0A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1853754"/>
            <a:ext cx="960327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A3C183B1-1D4B-4E3D-A02E-A426E3BFA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8385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7E0A6BBE-F998-4AAB-B35A-38F81E8223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4074677"/>
              </p:ext>
            </p:extLst>
          </p:nvPr>
        </p:nvGraphicFramePr>
        <p:xfrm>
          <a:off x="1450975" y="2331497"/>
          <a:ext cx="9604375" cy="372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364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5FD1AB-FD34-4482-ABA0-865CF4BAF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Периоды творчества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A27441-4EDB-45A9-B8BC-664D0969F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ru-RU" dirty="0"/>
              <a:t>период – романтический </a:t>
            </a:r>
            <a:r>
              <a:rPr lang="cs-CZ" dirty="0"/>
              <a:t>(</a:t>
            </a:r>
            <a:r>
              <a:rPr lang="ru-RU" dirty="0"/>
              <a:t>до середины 30-х годов</a:t>
            </a:r>
            <a:r>
              <a:rPr lang="cs-CZ" dirty="0"/>
              <a:t>)</a:t>
            </a:r>
            <a:r>
              <a:rPr lang="ru-RU" dirty="0"/>
              <a:t> – продолжат традиции Жуковского, Пушкина, герой близок самому поэту, борется, активная жизненная позиция утверждает свободу личности. </a:t>
            </a:r>
          </a:p>
          <a:p>
            <a:endParaRPr lang="ru-RU" dirty="0"/>
          </a:p>
          <a:p>
            <a:r>
              <a:rPr lang="en-US" dirty="0"/>
              <a:t>II</a:t>
            </a:r>
            <a:r>
              <a:rPr lang="cs-CZ" dirty="0"/>
              <a:t> </a:t>
            </a:r>
            <a:r>
              <a:rPr lang="ru-RU" dirty="0"/>
              <a:t>период – зрелой лирики </a:t>
            </a:r>
            <a:r>
              <a:rPr lang="cs-CZ" dirty="0"/>
              <a:t>(</a:t>
            </a:r>
            <a:r>
              <a:rPr lang="ru-RU" dirty="0"/>
              <a:t>1837-1841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86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8C4633-B45A-46AD-A6E3-B5B7AA88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</a:t>
            </a:r>
            <a:r>
              <a:rPr lang="ru-RU" dirty="0"/>
              <a:t>этап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94E296-D7B6-40A0-B6D6-C41DC7BD2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Герой – бунтарь, утверждающий активную жизненную позицию, живет по своим законам и никому не подчиняется</a:t>
            </a:r>
          </a:p>
          <a:p>
            <a:r>
              <a:rPr lang="ru-RU" dirty="0"/>
              <a:t>Мир построен на борении 2-х начал: добра и зла, красоты и безобразия и т.д.</a:t>
            </a:r>
          </a:p>
          <a:p>
            <a:r>
              <a:rPr lang="ru-RU" dirty="0"/>
              <a:t>Гиперболичность</a:t>
            </a:r>
          </a:p>
          <a:p>
            <a:r>
              <a:rPr lang="ru-RU" dirty="0"/>
              <a:t>Постижение тайн мирового бытия. Существует 2 контрастных мира – мир земной, реальный и мир идеальный </a:t>
            </a:r>
            <a:r>
              <a:rPr lang="cs-CZ" dirty="0"/>
              <a:t>(</a:t>
            </a:r>
            <a:r>
              <a:rPr lang="ru-RU" dirty="0"/>
              <a:t>концепция </a:t>
            </a:r>
            <a:r>
              <a:rPr lang="ru-RU" dirty="0" err="1"/>
              <a:t>двоемирия</a:t>
            </a:r>
            <a:r>
              <a:rPr lang="cs-CZ" dirty="0"/>
              <a:t>)</a:t>
            </a:r>
            <a:r>
              <a:rPr lang="ru-RU" dirty="0"/>
              <a:t>.  «Небо и звезды», «Ночь». </a:t>
            </a:r>
          </a:p>
          <a:p>
            <a:r>
              <a:rPr lang="ru-RU" dirty="0"/>
              <a:t>Мир несовершенен, а его сотворил Бог </a:t>
            </a:r>
            <a:r>
              <a:rPr lang="cs-CZ" dirty="0"/>
              <a:t>(</a:t>
            </a:r>
            <a:r>
              <a:rPr lang="ru-RU" dirty="0"/>
              <a:t>богоборческие мотивы</a:t>
            </a:r>
            <a:r>
              <a:rPr lang="cs-CZ" dirty="0"/>
              <a:t>)</a:t>
            </a:r>
            <a:endParaRPr lang="ru-RU" dirty="0"/>
          </a:p>
          <a:p>
            <a:r>
              <a:rPr lang="ru-RU" dirty="0"/>
              <a:t>«1831 июня 11 дня»</a:t>
            </a:r>
          </a:p>
          <a:p>
            <a:r>
              <a:rPr lang="ru-RU" dirty="0"/>
              <a:t>«Парус» 1831</a:t>
            </a:r>
          </a:p>
          <a:p>
            <a:r>
              <a:rPr lang="ru-RU" dirty="0"/>
              <a:t>«Нищий»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028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61DC14-6D6D-4912-B026-B4C73656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 </a:t>
            </a:r>
            <a:r>
              <a:rPr lang="ru-RU" dirty="0"/>
              <a:t>этап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4EA804-18CF-494E-97B2-3353A43F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«Смерть поэта» 1837</a:t>
            </a:r>
          </a:p>
          <a:p>
            <a:r>
              <a:rPr lang="ru-RU" dirty="0"/>
              <a:t>Эпические формы, занимает действительность</a:t>
            </a:r>
          </a:p>
          <a:p>
            <a:r>
              <a:rPr lang="ru-RU" dirty="0"/>
              <a:t>Лирический герой действует в реальном мире</a:t>
            </a:r>
          </a:p>
          <a:p>
            <a:r>
              <a:rPr lang="ru-RU" dirty="0"/>
              <a:t>Герой – узник, мотивы одиночества</a:t>
            </a:r>
          </a:p>
          <a:p>
            <a:r>
              <a:rPr lang="ru-RU" dirty="0"/>
              <a:t>Тема поэта и поэзии. «Кинжал» 1838, «Не верь себе», «Пророк» 1841</a:t>
            </a:r>
          </a:p>
          <a:p>
            <a:r>
              <a:rPr lang="ru-RU" dirty="0"/>
              <a:t>«Дума» 1838</a:t>
            </a:r>
          </a:p>
          <a:p>
            <a:r>
              <a:rPr lang="ru-RU" dirty="0"/>
              <a:t>«И скучно, и грустно»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52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1CE580D1-F917-4567-AFB4-99AA9B52AD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1F5620B8-A2D8-4568-B566-F0453A0D91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C7D2BA4-4B7A-4596-8BCC-5CF7154238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977F1E1-2B6F-4BB6-899F-67D8764D8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EC17D08F-2133-44A9-B28C-CB29928FA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CC36881-E309-4C41-8B5B-203AADC1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8BE8E1-D1C4-4765-9A43-27F08FF44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301" y="1474969"/>
            <a:ext cx="2823919" cy="1868760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3300"/>
              <a:t>Творческая история поэмы «Демон»</a:t>
            </a:r>
          </a:p>
        </p:txBody>
      </p: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84F2C6A8-7D46-49EA-860B-0F0B020843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59301" y="3528543"/>
            <a:ext cx="28239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ED92372-F778-4E96-9E90-4E63BAF3CA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979389" y="482171"/>
            <a:ext cx="7560115" cy="5149101"/>
            <a:chOff x="7463258" y="583365"/>
            <a:chExt cx="7560115" cy="5181928"/>
          </a:xfrm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EB4EC089-8B60-43F4-9BF5-1F0B0E398E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8" y="583365"/>
              <a:ext cx="7560115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1C0BAC91-1725-4E5A-92CE-F5A2EB066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7" y="915807"/>
              <a:ext cx="692827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050" name="Picture 2" descr="Демон сидящий — Википедия">
            <a:extLst>
              <a:ext uri="{FF2B5EF4-FFF2-40B4-BE49-F238E27FC236}">
                <a16:creationId xmlns:a16="http://schemas.microsoft.com/office/drawing/2014/main" id="{A5738068-8360-47ED-95D4-24AB4CE853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3" r="10044" b="-1"/>
          <a:stretch/>
        </p:blipFill>
        <p:spPr bwMode="auto">
          <a:xfrm>
            <a:off x="4618374" y="1116345"/>
            <a:ext cx="6282919" cy="3866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88">
            <a:extLst>
              <a:ext uri="{FF2B5EF4-FFF2-40B4-BE49-F238E27FC236}">
                <a16:creationId xmlns:a16="http://schemas.microsoft.com/office/drawing/2014/main" id="{4B61EBEC-D0CA-456C-98A6-EDA1AC9FB0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18A71EB-D327-4458-85FB-26336B2BA0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97019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{8B0FB3A5-946C-44DD-B2B9-600A99D91DBB}tf10001114</Template>
  <TotalTime>6471</TotalTime>
  <Words>575</Words>
  <Application>Microsoft Office PowerPoint</Application>
  <PresentationFormat>Широкоэкранный</PresentationFormat>
  <Paragraphs>47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Галерея</vt:lpstr>
      <vt:lpstr>Михаил Юрьевич Лермонтов (1814-1841)</vt:lpstr>
      <vt:lpstr>Презентация PowerPoint</vt:lpstr>
      <vt:lpstr>Поэтика М. Ю. Лермонтова</vt:lpstr>
      <vt:lpstr>Презентация PowerPoint</vt:lpstr>
      <vt:lpstr>Биография</vt:lpstr>
      <vt:lpstr>Периоды творчества</vt:lpstr>
      <vt:lpstr>I этап</vt:lpstr>
      <vt:lpstr>II этап</vt:lpstr>
      <vt:lpstr>Творческая история поэмы «Демон»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Юрьевич Лермонтов (1814-1841)</dc:title>
  <dc:creator>Elena Vasilyeva</dc:creator>
  <cp:lastModifiedBy>Elena Vasilyeva</cp:lastModifiedBy>
  <cp:revision>13</cp:revision>
  <dcterms:created xsi:type="dcterms:W3CDTF">2021-04-29T01:13:29Z</dcterms:created>
  <dcterms:modified xsi:type="dcterms:W3CDTF">2021-05-03T13:04:33Z</dcterms:modified>
</cp:coreProperties>
</file>