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1" r:id="rId4"/>
    <p:sldId id="259" r:id="rId5"/>
    <p:sldId id="260" r:id="rId6"/>
    <p:sldId id="273" r:id="rId7"/>
    <p:sldId id="274" r:id="rId8"/>
    <p:sldId id="275" r:id="rId9"/>
    <p:sldId id="257" r:id="rId10"/>
    <p:sldId id="264" r:id="rId11"/>
    <p:sldId id="265" r:id="rId12"/>
    <p:sldId id="266" r:id="rId13"/>
    <p:sldId id="267" r:id="rId14"/>
    <p:sldId id="27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omila Kotková" initials="RK" lastIdx="2" clrIdx="0">
    <p:extLst>
      <p:ext uri="{19B8F6BF-5375-455C-9EA6-DF929625EA0E}">
        <p15:presenceInfo xmlns:p15="http://schemas.microsoft.com/office/powerpoint/2012/main" userId="750e0c04b4199e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8CB0F-4201-4608-9B4F-120AFF003666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CEE9D-57FC-4EAA-A2AD-D01B6EBB4B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99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EE9D-57FC-4EAA-A2AD-D01B6EBB4B4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77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05.12.2022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/>
              <a:t>Genitiv singuláru 1</a:t>
            </a:r>
            <a:br>
              <a:rPr lang="cs-CZ" dirty="0"/>
            </a:br>
            <a:r>
              <a:rPr lang="cs-CZ" dirty="0"/>
              <a:t>Lingua </a:t>
            </a:r>
            <a:r>
              <a:rPr lang="cs-CZ" dirty="0" err="1"/>
              <a:t>ceca</a:t>
            </a:r>
            <a:r>
              <a:rPr lang="cs-CZ" dirty="0"/>
              <a:t> 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R. Kotková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Jdu/ jedu do ....</a:t>
            </a:r>
            <a:br>
              <a:rPr lang="cs-CZ" dirty="0"/>
            </a:br>
            <a:r>
              <a:rPr lang="cs-CZ" sz="2700" dirty="0"/>
              <a:t>(zavřené místo, město, země…)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48656" y="1600200"/>
            <a:ext cx="6446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784976" cy="1267544"/>
          </a:xfrm>
        </p:spPr>
        <p:txBody>
          <a:bodyPr>
            <a:normAutofit/>
          </a:bodyPr>
          <a:lstStyle/>
          <a:p>
            <a:r>
              <a:rPr lang="cs-CZ" dirty="0"/>
              <a:t>Jdu/ jedu z ......</a:t>
            </a:r>
            <a:br>
              <a:rPr lang="cs-CZ" dirty="0"/>
            </a:br>
            <a:endParaRPr lang="cs-CZ" sz="31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r="1450"/>
          <a:stretch>
            <a:fillRect/>
          </a:stretch>
        </p:blipFill>
        <p:spPr bwMode="auto">
          <a:xfrm>
            <a:off x="234245" y="2708920"/>
            <a:ext cx="427428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1678"/>
          <a:stretch>
            <a:fillRect/>
          </a:stretch>
        </p:blipFill>
        <p:spPr bwMode="auto">
          <a:xfrm>
            <a:off x="4442317" y="2708920"/>
            <a:ext cx="433636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Jdu/ jedu od....</a:t>
            </a:r>
            <a:br>
              <a:rPr lang="cs-CZ" dirty="0"/>
            </a:br>
            <a:r>
              <a:rPr lang="cs-CZ" sz="3600" dirty="0"/>
              <a:t>(person, I </a:t>
            </a:r>
            <a:r>
              <a:rPr lang="cs-CZ" sz="3600" dirty="0" err="1"/>
              <a:t>am</a:t>
            </a:r>
            <a:r>
              <a:rPr lang="cs-CZ" sz="3600" dirty="0"/>
              <a:t> </a:t>
            </a:r>
            <a:r>
              <a:rPr lang="cs-CZ" sz="3600" dirty="0" err="1"/>
              <a:t>only</a:t>
            </a:r>
            <a:r>
              <a:rPr lang="cs-CZ" sz="3600" dirty="0"/>
              <a:t> </a:t>
            </a:r>
            <a:r>
              <a:rPr lang="cs-CZ" sz="3600" dirty="0" err="1"/>
              <a:t>near</a:t>
            </a:r>
            <a:r>
              <a:rPr lang="cs-CZ" sz="3600" dirty="0"/>
              <a:t> ....)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450"/>
          <a:stretch>
            <a:fillRect/>
          </a:stretch>
        </p:blipFill>
        <p:spPr bwMode="auto">
          <a:xfrm>
            <a:off x="457200" y="2424652"/>
            <a:ext cx="4038600" cy="287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Jdu/ jedu kolem...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45511"/>
            <a:ext cx="4038600" cy="28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1450"/>
          <a:stretch>
            <a:fillRect/>
          </a:stretch>
        </p:blipFill>
        <p:spPr bwMode="auto">
          <a:xfrm>
            <a:off x="4648200" y="2424652"/>
            <a:ext cx="4038600" cy="287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r>
              <a:rPr lang="cs-CZ" dirty="0"/>
              <a:t>Napište odpovědi (G)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dirty="0"/>
              <a:t>Kam chodíš rád/ nerad?</a:t>
            </a:r>
          </a:p>
          <a:p>
            <a:r>
              <a:rPr lang="cs-CZ" dirty="0"/>
              <a:t>Kam chodíš málokdy/často?</a:t>
            </a:r>
          </a:p>
          <a:p>
            <a:r>
              <a:rPr lang="cs-CZ" dirty="0"/>
              <a:t>Kam chodíš na jídlo?</a:t>
            </a:r>
          </a:p>
          <a:p>
            <a:r>
              <a:rPr lang="cs-CZ" dirty="0"/>
              <a:t>Kam chodíš na nákup?</a:t>
            </a:r>
          </a:p>
          <a:p>
            <a:r>
              <a:rPr lang="cs-CZ" dirty="0"/>
              <a:t>Kam chodíš, když jsi smutný?</a:t>
            </a:r>
          </a:p>
          <a:p>
            <a:r>
              <a:rPr lang="cs-CZ" dirty="0"/>
              <a:t>Blízko čeho je váš byt?</a:t>
            </a:r>
          </a:p>
          <a:p>
            <a:r>
              <a:rPr lang="cs-CZ" dirty="0"/>
              <a:t>Daleko čeho je váš byt?</a:t>
            </a:r>
          </a:p>
          <a:p>
            <a:r>
              <a:rPr lang="cs-CZ" dirty="0"/>
              <a:t>Kolem čeho chodíte </a:t>
            </a:r>
            <a:r>
              <a:rPr lang="cs-CZ"/>
              <a:t>do školy?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0022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sz="3600" b="1" dirty="0"/>
              <a:t>Tvrdé: </a:t>
            </a:r>
            <a:r>
              <a:rPr lang="cs-CZ" sz="3600" b="1" dirty="0" err="1"/>
              <a:t>Masculinum</a:t>
            </a:r>
            <a:r>
              <a:rPr lang="cs-CZ" sz="3600" b="1" dirty="0"/>
              <a:t> </a:t>
            </a:r>
            <a:r>
              <a:rPr lang="cs-CZ" sz="3600" b="1" dirty="0" err="1"/>
              <a:t>animatum</a:t>
            </a:r>
            <a:r>
              <a:rPr lang="cs-CZ" sz="3600" b="1" dirty="0"/>
              <a:t> + neutrum</a:t>
            </a:r>
            <a:r>
              <a:rPr lang="cs-CZ" sz="3600" dirty="0"/>
              <a:t>, </a:t>
            </a:r>
            <a:br>
              <a:rPr lang="cs-CZ" sz="3600" dirty="0"/>
            </a:br>
            <a:r>
              <a:rPr lang="cs-CZ" sz="3600" dirty="0"/>
              <a:t>měsíce (ex. Listopad)</a:t>
            </a:r>
            <a:br>
              <a:rPr lang="cs-CZ" sz="3600" dirty="0"/>
            </a:br>
            <a:r>
              <a:rPr lang="cs-CZ" sz="3600" dirty="0"/>
              <a:t>města –ov, -</a:t>
            </a:r>
            <a:r>
              <a:rPr lang="cs-CZ" sz="3600" dirty="0" err="1"/>
              <a:t>ín</a:t>
            </a:r>
            <a:r>
              <a:rPr lang="cs-CZ" sz="3600" dirty="0"/>
              <a:t>,-</a:t>
            </a:r>
            <a:r>
              <a:rPr lang="cs-CZ" sz="3600" dirty="0" err="1"/>
              <a:t>ýn</a:t>
            </a:r>
            <a:r>
              <a:rPr lang="cs-CZ" sz="3600" dirty="0"/>
              <a:t>, -</a:t>
            </a:r>
            <a:r>
              <a:rPr lang="cs-CZ" sz="3600" dirty="0" err="1"/>
              <a:t>án</a:t>
            </a:r>
            <a:r>
              <a:rPr lang="cs-CZ" sz="3600" dirty="0"/>
              <a:t>,-</a:t>
            </a:r>
            <a:r>
              <a:rPr lang="cs-CZ" sz="3600" dirty="0" err="1"/>
              <a:t>ím</a:t>
            </a:r>
            <a:r>
              <a:rPr lang="cs-CZ" sz="3600" dirty="0"/>
              <a:t>, „stará slova“          </a:t>
            </a:r>
            <a:br>
              <a:rPr lang="cs-CZ" sz="3600" dirty="0"/>
            </a:br>
            <a:r>
              <a:rPr lang="cs-CZ" sz="3600" dirty="0"/>
              <a:t>-</a:t>
            </a:r>
            <a:r>
              <a:rPr lang="cs-CZ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23528" y="2276872"/>
            <a:ext cx="3456384" cy="43924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3500" b="1" dirty="0">
                <a:solidFill>
                  <a:srgbClr val="FF0000"/>
                </a:solidFill>
              </a:rPr>
              <a:t>         -A</a:t>
            </a:r>
          </a:p>
          <a:p>
            <a:r>
              <a:rPr lang="cs-CZ" dirty="0"/>
              <a:t>Kamarád (</a:t>
            </a:r>
            <a:r>
              <a:rPr lang="cs-CZ" dirty="0" err="1"/>
              <a:t>amico</a:t>
            </a:r>
            <a:r>
              <a:rPr lang="cs-CZ" dirty="0"/>
              <a:t>)</a:t>
            </a:r>
          </a:p>
          <a:p>
            <a:r>
              <a:rPr lang="cs-CZ" dirty="0"/>
              <a:t>Divadlo</a:t>
            </a:r>
          </a:p>
          <a:p>
            <a:r>
              <a:rPr lang="cs-CZ" dirty="0"/>
              <a:t>Polsko</a:t>
            </a:r>
          </a:p>
          <a:p>
            <a:r>
              <a:rPr lang="cs-CZ" dirty="0"/>
              <a:t>Leden (</a:t>
            </a:r>
            <a:r>
              <a:rPr lang="cs-CZ" dirty="0" err="1"/>
              <a:t>gennaio</a:t>
            </a:r>
            <a:r>
              <a:rPr lang="cs-CZ" dirty="0"/>
              <a:t>)</a:t>
            </a:r>
          </a:p>
          <a:p>
            <a:r>
              <a:rPr lang="cs-CZ" dirty="0"/>
              <a:t>Les (</a:t>
            </a:r>
            <a:r>
              <a:rPr lang="cs-CZ" dirty="0" err="1"/>
              <a:t>bosco</a:t>
            </a:r>
            <a:r>
              <a:rPr lang="cs-CZ" dirty="0"/>
              <a:t>)</a:t>
            </a:r>
          </a:p>
          <a:p>
            <a:r>
              <a:rPr lang="cs-CZ" dirty="0"/>
              <a:t>Kostel</a:t>
            </a:r>
          </a:p>
          <a:p>
            <a:r>
              <a:rPr lang="cs-CZ" dirty="0"/>
              <a:t>Jazyk</a:t>
            </a:r>
          </a:p>
          <a:p>
            <a:r>
              <a:rPr lang="cs-CZ" dirty="0"/>
              <a:t>Sklep</a:t>
            </a:r>
          </a:p>
          <a:p>
            <a:r>
              <a:rPr lang="cs-CZ" dirty="0"/>
              <a:t>Londýn</a:t>
            </a: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139952" y="2564904"/>
            <a:ext cx="4546848" cy="3888432"/>
          </a:xfrm>
        </p:spPr>
        <p:txBody>
          <a:bodyPr>
            <a:noAutofit/>
          </a:bodyPr>
          <a:lstStyle/>
          <a:p>
            <a:r>
              <a:rPr lang="cs-CZ" sz="2600" dirty="0"/>
              <a:t> kamarád</a:t>
            </a:r>
            <a:r>
              <a:rPr lang="cs-CZ" sz="2600" dirty="0">
                <a:solidFill>
                  <a:srgbClr val="FF0000"/>
                </a:solidFill>
              </a:rPr>
              <a:t>a</a:t>
            </a:r>
          </a:p>
          <a:p>
            <a:r>
              <a:rPr lang="cs-CZ" sz="2600" dirty="0"/>
              <a:t>Divad</a:t>
            </a:r>
            <a:r>
              <a:rPr lang="cs-CZ" sz="2600" dirty="0">
                <a:solidFill>
                  <a:srgbClr val="FF0000"/>
                </a:solidFill>
              </a:rPr>
              <a:t>la</a:t>
            </a:r>
          </a:p>
          <a:p>
            <a:r>
              <a:rPr lang="cs-CZ" sz="2600" dirty="0"/>
              <a:t>Polsk</a:t>
            </a:r>
            <a:r>
              <a:rPr lang="cs-CZ" sz="2600" dirty="0">
                <a:solidFill>
                  <a:srgbClr val="FF0000"/>
                </a:solidFill>
              </a:rPr>
              <a:t>a</a:t>
            </a:r>
          </a:p>
          <a:p>
            <a:r>
              <a:rPr lang="cs-CZ" sz="2600" dirty="0"/>
              <a:t>ledn</a:t>
            </a:r>
            <a:r>
              <a:rPr lang="cs-CZ" sz="2600" dirty="0">
                <a:solidFill>
                  <a:srgbClr val="FF0000"/>
                </a:solidFill>
              </a:rPr>
              <a:t>a</a:t>
            </a:r>
          </a:p>
          <a:p>
            <a:r>
              <a:rPr lang="cs-CZ" sz="2600" dirty="0"/>
              <a:t>les</a:t>
            </a:r>
            <a:r>
              <a:rPr lang="cs-CZ" sz="2600" dirty="0">
                <a:solidFill>
                  <a:srgbClr val="FF0000"/>
                </a:solidFill>
              </a:rPr>
              <a:t>a</a:t>
            </a:r>
          </a:p>
          <a:p>
            <a:r>
              <a:rPr lang="cs-CZ" sz="2600" dirty="0"/>
              <a:t>kostel</a:t>
            </a:r>
            <a:r>
              <a:rPr lang="cs-CZ" sz="2600" dirty="0">
                <a:solidFill>
                  <a:srgbClr val="FF0000"/>
                </a:solidFill>
              </a:rPr>
              <a:t>a</a:t>
            </a:r>
          </a:p>
          <a:p>
            <a:r>
              <a:rPr lang="cs-CZ" sz="2600" dirty="0"/>
              <a:t>jazyk</a:t>
            </a:r>
            <a:r>
              <a:rPr lang="cs-CZ" sz="2600" dirty="0">
                <a:solidFill>
                  <a:srgbClr val="FF0000"/>
                </a:solidFill>
              </a:rPr>
              <a:t>a</a:t>
            </a:r>
          </a:p>
          <a:p>
            <a:r>
              <a:rPr lang="cs-CZ" sz="2600" dirty="0"/>
              <a:t>Sklep</a:t>
            </a:r>
            <a:r>
              <a:rPr lang="cs-CZ" sz="2600" dirty="0">
                <a:solidFill>
                  <a:srgbClr val="FF0000"/>
                </a:solidFill>
              </a:rPr>
              <a:t>a</a:t>
            </a:r>
          </a:p>
          <a:p>
            <a:r>
              <a:rPr lang="cs-CZ" sz="2600" dirty="0"/>
              <a:t> Londýn</a:t>
            </a:r>
            <a:r>
              <a:rPr lang="cs-CZ" sz="2600" dirty="0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err="1"/>
              <a:t>Masculinum</a:t>
            </a:r>
            <a:r>
              <a:rPr lang="cs-CZ" dirty="0"/>
              <a:t> </a:t>
            </a:r>
            <a:r>
              <a:rPr lang="cs-CZ" dirty="0" err="1"/>
              <a:t>inanimatum</a:t>
            </a:r>
            <a:r>
              <a:rPr lang="cs-CZ" dirty="0"/>
              <a:t>, tvrdé</a:t>
            </a:r>
            <a:br>
              <a:rPr lang="cs-CZ" dirty="0"/>
            </a:br>
            <a:r>
              <a:rPr lang="cs-CZ" dirty="0"/>
              <a:t> -U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Obchod</a:t>
            </a:r>
          </a:p>
          <a:p>
            <a:r>
              <a:rPr lang="cs-CZ" dirty="0"/>
              <a:t>Supermarket</a:t>
            </a:r>
          </a:p>
          <a:p>
            <a:r>
              <a:rPr lang="cs-CZ" dirty="0"/>
              <a:t>obývák</a:t>
            </a:r>
          </a:p>
          <a:p>
            <a:r>
              <a:rPr lang="cs-CZ" dirty="0"/>
              <a:t>Stůl</a:t>
            </a:r>
          </a:p>
          <a:p>
            <a:r>
              <a:rPr lang="cs-CZ" dirty="0"/>
              <a:t>Listopad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 obchodu</a:t>
            </a:r>
          </a:p>
          <a:p>
            <a:r>
              <a:rPr lang="cs-CZ" dirty="0"/>
              <a:t>Do supermarketu</a:t>
            </a:r>
          </a:p>
          <a:p>
            <a:r>
              <a:rPr lang="cs-CZ" dirty="0"/>
              <a:t>Do obýváku</a:t>
            </a:r>
          </a:p>
          <a:p>
            <a:r>
              <a:rPr lang="cs-CZ" dirty="0"/>
              <a:t>Do stolu</a:t>
            </a:r>
          </a:p>
          <a:p>
            <a:r>
              <a:rPr lang="cs-CZ" dirty="0"/>
              <a:t>Do listopadu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/>
              <a:t>Femininum tvrdé     -Y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Škola</a:t>
            </a:r>
          </a:p>
          <a:p>
            <a:r>
              <a:rPr lang="cs-CZ" dirty="0"/>
              <a:t>Knihovna</a:t>
            </a:r>
          </a:p>
          <a:p>
            <a:r>
              <a:rPr lang="cs-CZ" dirty="0"/>
              <a:t>Banka</a:t>
            </a:r>
          </a:p>
          <a:p>
            <a:r>
              <a:rPr lang="cs-CZ" dirty="0"/>
              <a:t>Praha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 školy</a:t>
            </a:r>
          </a:p>
          <a:p>
            <a:r>
              <a:rPr lang="cs-CZ" dirty="0"/>
              <a:t>Do knihovny</a:t>
            </a:r>
          </a:p>
          <a:p>
            <a:r>
              <a:rPr lang="cs-CZ" dirty="0"/>
              <a:t>Do banky</a:t>
            </a:r>
          </a:p>
          <a:p>
            <a:r>
              <a:rPr lang="cs-CZ" dirty="0"/>
              <a:t>Do Prahy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err="1"/>
              <a:t>Masculinum</a:t>
            </a:r>
            <a:r>
              <a:rPr lang="cs-CZ" dirty="0"/>
              <a:t>, femininum, neutrum </a:t>
            </a:r>
            <a:r>
              <a:rPr lang="cs-CZ" b="1" dirty="0"/>
              <a:t>měkké</a:t>
            </a:r>
            <a:r>
              <a:rPr lang="cs-CZ" dirty="0"/>
              <a:t>          -E/-Ě (d, t, n, b, p, 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Pokoj</a:t>
            </a:r>
          </a:p>
          <a:p>
            <a:r>
              <a:rPr lang="cs-CZ" dirty="0"/>
              <a:t>Počítač</a:t>
            </a:r>
          </a:p>
          <a:p>
            <a:r>
              <a:rPr lang="cs-CZ" dirty="0"/>
              <a:t>Cizinec</a:t>
            </a:r>
          </a:p>
          <a:p>
            <a:r>
              <a:rPr lang="cs-CZ" dirty="0"/>
              <a:t>Restaurace</a:t>
            </a:r>
          </a:p>
          <a:p>
            <a:r>
              <a:rPr lang="cs-CZ" dirty="0"/>
              <a:t>Brazílie</a:t>
            </a:r>
          </a:p>
          <a:p>
            <a:r>
              <a:rPr lang="cs-CZ" dirty="0"/>
              <a:t>Vídeň</a:t>
            </a:r>
          </a:p>
          <a:p>
            <a:r>
              <a:rPr lang="cs-CZ" dirty="0"/>
              <a:t>Olomouc</a:t>
            </a:r>
          </a:p>
          <a:p>
            <a:r>
              <a:rPr lang="cs-CZ" dirty="0"/>
              <a:t>moře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 pokoje</a:t>
            </a:r>
          </a:p>
          <a:p>
            <a:r>
              <a:rPr lang="cs-CZ" dirty="0"/>
              <a:t>bez počítače</a:t>
            </a:r>
          </a:p>
          <a:p>
            <a:r>
              <a:rPr lang="cs-CZ" dirty="0"/>
              <a:t>U cizince</a:t>
            </a:r>
          </a:p>
          <a:p>
            <a:r>
              <a:rPr lang="cs-CZ" dirty="0"/>
              <a:t>Do restaurace</a:t>
            </a:r>
          </a:p>
          <a:p>
            <a:r>
              <a:rPr lang="cs-CZ" dirty="0"/>
              <a:t>Do Brazílie</a:t>
            </a:r>
          </a:p>
          <a:p>
            <a:r>
              <a:rPr lang="cs-CZ" dirty="0"/>
              <a:t>Do Vídně</a:t>
            </a:r>
          </a:p>
          <a:p>
            <a:r>
              <a:rPr lang="cs-CZ" dirty="0"/>
              <a:t>Do Olomouce</a:t>
            </a:r>
          </a:p>
          <a:p>
            <a:r>
              <a:rPr lang="cs-CZ" dirty="0"/>
              <a:t>U moře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/>
              <a:t>Adjektivum a zájmeno v Gen.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65104"/>
          </a:xfrm>
        </p:spPr>
        <p:txBody>
          <a:bodyPr/>
          <a:lstStyle/>
          <a:p>
            <a:r>
              <a:rPr lang="cs-CZ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Masculinum</a:t>
            </a: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a neutrum</a:t>
            </a:r>
          </a:p>
          <a:p>
            <a:endParaRPr lang="cs-CZ" dirty="0"/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TOHO -ÉHO/-ÍHO</a:t>
            </a:r>
          </a:p>
          <a:p>
            <a:r>
              <a:rPr lang="cs-CZ" dirty="0"/>
              <a:t>Do toho nového obchodu</a:t>
            </a:r>
          </a:p>
          <a:p>
            <a:r>
              <a:rPr lang="cs-CZ" dirty="0"/>
              <a:t>Do Národního divadla</a:t>
            </a:r>
          </a:p>
          <a:p>
            <a:r>
              <a:rPr lang="cs-CZ" dirty="0"/>
              <a:t>U našeho kamaráda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32040" y="1556792"/>
            <a:ext cx="3754760" cy="4569371"/>
          </a:xfrm>
        </p:spPr>
        <p:txBody>
          <a:bodyPr/>
          <a:lstStyle/>
          <a:p>
            <a:pPr>
              <a:buNone/>
            </a:pPr>
            <a:r>
              <a:rPr lang="cs-CZ" dirty="0" err="1">
                <a:solidFill>
                  <a:schemeClr val="accent2"/>
                </a:solidFill>
              </a:rPr>
              <a:t>Feminunum</a:t>
            </a:r>
            <a:endParaRPr lang="cs-CZ" dirty="0">
              <a:solidFill>
                <a:schemeClr val="accent2"/>
              </a:solidFill>
            </a:endParaRP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TÉ –É –Í </a:t>
            </a:r>
          </a:p>
          <a:p>
            <a:pPr>
              <a:buNone/>
            </a:pPr>
            <a:r>
              <a:rPr lang="cs-CZ" dirty="0"/>
              <a:t>do té nové restaurace</a:t>
            </a:r>
          </a:p>
          <a:p>
            <a:pPr>
              <a:buNone/>
            </a:pPr>
            <a:r>
              <a:rPr lang="cs-CZ" dirty="0"/>
              <a:t>Do moderní školy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/>
          <a:lstStyle/>
          <a:p>
            <a:r>
              <a:rPr lang="cs-CZ" dirty="0" err="1"/>
              <a:t>Destination</a:t>
            </a:r>
            <a:r>
              <a:rPr lang="cs-CZ" dirty="0"/>
              <a:t> - Chcete jet do…?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28256" cy="4857403"/>
          </a:xfrm>
        </p:spPr>
        <p:txBody>
          <a:bodyPr/>
          <a:lstStyle/>
          <a:p>
            <a:r>
              <a:rPr lang="cs-CZ" dirty="0"/>
              <a:t>Česká republika</a:t>
            </a:r>
          </a:p>
          <a:p>
            <a:r>
              <a:rPr lang="cs-CZ" dirty="0"/>
              <a:t>Anglie</a:t>
            </a:r>
          </a:p>
          <a:p>
            <a:r>
              <a:rPr lang="cs-CZ" dirty="0"/>
              <a:t>Německo</a:t>
            </a:r>
          </a:p>
          <a:p>
            <a:r>
              <a:rPr lang="cs-CZ" dirty="0"/>
              <a:t>Amerika</a:t>
            </a:r>
          </a:p>
          <a:p>
            <a:r>
              <a:rPr lang="cs-CZ" dirty="0"/>
              <a:t>Brazílie</a:t>
            </a:r>
          </a:p>
          <a:p>
            <a:r>
              <a:rPr lang="cs-CZ" dirty="0"/>
              <a:t>Afrika</a:t>
            </a:r>
          </a:p>
          <a:p>
            <a:r>
              <a:rPr lang="cs-CZ" dirty="0"/>
              <a:t>Rusko</a:t>
            </a:r>
          </a:p>
          <a:p>
            <a:r>
              <a:rPr lang="cs-CZ" dirty="0"/>
              <a:t>Francie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42792" cy="4857403"/>
          </a:xfrm>
        </p:spPr>
        <p:txBody>
          <a:bodyPr/>
          <a:lstStyle/>
          <a:p>
            <a:r>
              <a:rPr lang="cs-CZ" dirty="0"/>
              <a:t>Do České republiky</a:t>
            </a:r>
          </a:p>
          <a:p>
            <a:r>
              <a:rPr lang="cs-CZ" dirty="0"/>
              <a:t>Do Anglie</a:t>
            </a:r>
          </a:p>
          <a:p>
            <a:r>
              <a:rPr lang="cs-CZ" dirty="0"/>
              <a:t>Do Německa</a:t>
            </a:r>
          </a:p>
          <a:p>
            <a:r>
              <a:rPr lang="cs-CZ" dirty="0"/>
              <a:t>Do Ameriky</a:t>
            </a:r>
          </a:p>
          <a:p>
            <a:r>
              <a:rPr lang="cs-CZ" dirty="0"/>
              <a:t>Do Brazílie</a:t>
            </a:r>
          </a:p>
          <a:p>
            <a:r>
              <a:rPr lang="cs-CZ" dirty="0"/>
              <a:t>Do Afriky</a:t>
            </a:r>
          </a:p>
          <a:p>
            <a:r>
              <a:rPr lang="cs-CZ" dirty="0"/>
              <a:t>Do Ruska</a:t>
            </a:r>
          </a:p>
          <a:p>
            <a:r>
              <a:rPr lang="cs-CZ" dirty="0"/>
              <a:t>Do Francie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Chcete jet do …..?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28256" cy="500141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Řím</a:t>
            </a:r>
          </a:p>
          <a:p>
            <a:r>
              <a:rPr lang="cs-CZ" dirty="0"/>
              <a:t>Oslo</a:t>
            </a:r>
          </a:p>
          <a:p>
            <a:r>
              <a:rPr lang="cs-CZ" dirty="0"/>
              <a:t>Milán</a:t>
            </a:r>
          </a:p>
          <a:p>
            <a:r>
              <a:rPr lang="cs-CZ" dirty="0"/>
              <a:t>Mnichov</a:t>
            </a:r>
          </a:p>
          <a:p>
            <a:r>
              <a:rPr lang="cs-CZ" dirty="0"/>
              <a:t>Praha</a:t>
            </a:r>
          </a:p>
          <a:p>
            <a:r>
              <a:rPr lang="cs-CZ" dirty="0"/>
              <a:t>Berlín</a:t>
            </a:r>
          </a:p>
          <a:p>
            <a:r>
              <a:rPr lang="cs-CZ" dirty="0"/>
              <a:t>Brno</a:t>
            </a:r>
          </a:p>
          <a:p>
            <a:r>
              <a:rPr lang="cs-CZ" dirty="0"/>
              <a:t>Ostrava</a:t>
            </a:r>
          </a:p>
          <a:p>
            <a:r>
              <a:rPr lang="cs-CZ" dirty="0"/>
              <a:t>Varšava</a:t>
            </a:r>
          </a:p>
          <a:p>
            <a:r>
              <a:rPr lang="cs-CZ" dirty="0"/>
              <a:t>Paříž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42792" cy="500141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Do Říma</a:t>
            </a:r>
          </a:p>
          <a:p>
            <a:r>
              <a:rPr lang="cs-CZ" dirty="0"/>
              <a:t>Do Osla</a:t>
            </a:r>
          </a:p>
          <a:p>
            <a:r>
              <a:rPr lang="cs-CZ" dirty="0"/>
              <a:t>Do Milána</a:t>
            </a:r>
          </a:p>
          <a:p>
            <a:r>
              <a:rPr lang="cs-CZ" dirty="0"/>
              <a:t>Do Mnichova</a:t>
            </a:r>
          </a:p>
          <a:p>
            <a:r>
              <a:rPr lang="cs-CZ" dirty="0"/>
              <a:t>Do Prahy</a:t>
            </a:r>
          </a:p>
          <a:p>
            <a:r>
              <a:rPr lang="cs-CZ" dirty="0"/>
              <a:t>Do Berlína</a:t>
            </a:r>
          </a:p>
          <a:p>
            <a:r>
              <a:rPr lang="cs-CZ" dirty="0"/>
              <a:t>Do Brna</a:t>
            </a:r>
          </a:p>
          <a:p>
            <a:r>
              <a:rPr lang="cs-CZ" dirty="0"/>
              <a:t>Do Ostravy</a:t>
            </a:r>
          </a:p>
          <a:p>
            <a:r>
              <a:rPr lang="cs-CZ" dirty="0"/>
              <a:t>Do Varšavy</a:t>
            </a:r>
          </a:p>
          <a:p>
            <a:r>
              <a:rPr lang="cs-CZ" dirty="0"/>
              <a:t>Do Paříže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/>
              <a:t>prepozice + Genitiv                 místo </a:t>
            </a:r>
            <a:br>
              <a:rPr lang="cs-CZ" dirty="0"/>
            </a:br>
            <a:r>
              <a:rPr lang="cs-CZ" dirty="0"/>
              <a:t>Kam?, Odkud?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300" dirty="0"/>
              <a:t>Do</a:t>
            </a:r>
          </a:p>
          <a:p>
            <a:r>
              <a:rPr lang="cs-CZ" sz="3300" dirty="0"/>
              <a:t>Z</a:t>
            </a:r>
          </a:p>
          <a:p>
            <a:r>
              <a:rPr lang="cs-CZ" sz="3300" dirty="0"/>
              <a:t>Od</a:t>
            </a:r>
          </a:p>
          <a:p>
            <a:endParaRPr lang="cs-CZ" sz="3300" dirty="0"/>
          </a:p>
          <a:p>
            <a:endParaRPr lang="cs-CZ" sz="3300" dirty="0"/>
          </a:p>
          <a:p>
            <a:r>
              <a:rPr lang="cs-CZ" sz="3300" b="1" dirty="0"/>
              <a:t>Kolem</a:t>
            </a:r>
            <a:r>
              <a:rPr lang="cs-CZ" sz="3300" dirty="0"/>
              <a:t> </a:t>
            </a:r>
          </a:p>
          <a:p>
            <a:pPr marL="0" indent="0">
              <a:buNone/>
            </a:pPr>
            <a:r>
              <a:rPr lang="cs-CZ" sz="3300" dirty="0"/>
              <a:t>jít kolem řeky.</a:t>
            </a:r>
          </a:p>
          <a:p>
            <a:pPr marL="0" indent="0">
              <a:buNone/>
            </a:pPr>
            <a:r>
              <a:rPr lang="cs-CZ" sz="3300" dirty="0"/>
              <a:t>Prošel kolem nás.</a:t>
            </a:r>
          </a:p>
          <a:p>
            <a:pPr marL="0" indent="0">
              <a:buNone/>
            </a:pPr>
            <a:r>
              <a:rPr lang="cs-CZ" sz="3300" dirty="0"/>
              <a:t>Cesta kolem světa.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5141168"/>
          </a:xfrm>
        </p:spPr>
        <p:txBody>
          <a:bodyPr>
            <a:normAutofit fontScale="92500" lnSpcReduction="20000"/>
          </a:bodyPr>
          <a:lstStyle/>
          <a:p>
            <a:r>
              <a:rPr lang="cs-CZ" sz="3300" dirty="0"/>
              <a:t>Jedeme do Prahy.</a:t>
            </a:r>
          </a:p>
          <a:p>
            <a:r>
              <a:rPr lang="cs-CZ" sz="3300" dirty="0"/>
              <a:t>Jede z Brna. Je z USA.</a:t>
            </a:r>
          </a:p>
          <a:p>
            <a:r>
              <a:rPr lang="cs-CZ" sz="3300" dirty="0"/>
              <a:t>Jde od lékaře (person)</a:t>
            </a:r>
          </a:p>
          <a:p>
            <a:endParaRPr lang="cs-CZ" sz="3300" dirty="0"/>
          </a:p>
          <a:p>
            <a:pPr>
              <a:buNone/>
            </a:pPr>
            <a:endParaRPr lang="cs-CZ" sz="3300" dirty="0"/>
          </a:p>
          <a:p>
            <a:pPr>
              <a:buNone/>
            </a:pPr>
            <a:endParaRPr lang="cs-CZ" sz="3300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406</Words>
  <Application>Microsoft Office PowerPoint</Application>
  <PresentationFormat>Předvádění na obrazovce (4:3)</PresentationFormat>
  <Paragraphs>142</Paragraphs>
  <Slides>14</Slides>
  <Notes>1</Notes>
  <HiddenSlides>0</HiddenSlides>
  <MMClips>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sady Office</vt:lpstr>
      <vt:lpstr>Genitiv singuláru 1 Lingua ceca 1</vt:lpstr>
      <vt:lpstr>Tvrdé: Masculinum animatum + neutrum,  měsíce (ex. Listopad) města –ov, -ín,-ýn, -án,-ím, „stará slova“           -A</vt:lpstr>
      <vt:lpstr>Masculinum inanimatum, tvrdé  -U</vt:lpstr>
      <vt:lpstr>Femininum tvrdé     -Y</vt:lpstr>
      <vt:lpstr>Masculinum, femininum, neutrum měkké          -E/-Ě (d, t, n, b, p, v)</vt:lpstr>
      <vt:lpstr>Adjektivum a zájmeno v Gen.</vt:lpstr>
      <vt:lpstr>Destination - Chcete jet do…?</vt:lpstr>
      <vt:lpstr>Chcete jet do …..?</vt:lpstr>
      <vt:lpstr>prepozice + Genitiv                 místo  Kam?, Odkud? </vt:lpstr>
      <vt:lpstr>Jdu/ jedu do .... (zavřené místo, město, země…)</vt:lpstr>
      <vt:lpstr>Jdu/ jedu z ...... </vt:lpstr>
      <vt:lpstr>Jdu/ jedu od.... (person, I am only near ....) </vt:lpstr>
      <vt:lpstr> Jdu/ jedu kolem...  </vt:lpstr>
      <vt:lpstr>Napište odpovědi (G)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Genitiv singuláru</dc:title>
  <dc:creator>Radomila Kotková</dc:creator>
  <cp:lastModifiedBy>Kotková Radomila</cp:lastModifiedBy>
  <cp:revision>24</cp:revision>
  <dcterms:created xsi:type="dcterms:W3CDTF">2019-02-10T12:27:48Z</dcterms:created>
  <dcterms:modified xsi:type="dcterms:W3CDTF">2022-12-05T13:17:41Z</dcterms:modified>
</cp:coreProperties>
</file>