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57" r:id="rId5"/>
    <p:sldId id="262" r:id="rId6"/>
    <p:sldId id="263" r:id="rId7"/>
    <p:sldId id="264" r:id="rId8"/>
    <p:sldId id="268" r:id="rId9"/>
    <p:sldId id="270" r:id="rId10"/>
    <p:sldId id="258" r:id="rId11"/>
    <p:sldId id="266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5744EF-8E0D-40FA-A512-40D4F809FD5F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1CCF8E8-E88D-4457-8CE3-00B60F11C02C}">
      <dgm:prSet/>
      <dgm:spPr/>
      <dgm:t>
        <a:bodyPr/>
        <a:lstStyle/>
        <a:p>
          <a:r>
            <a:rPr lang="en-US" b="1"/>
            <a:t>"Život je trpký a ženy drahé." </a:t>
          </a:r>
          <a:endParaRPr lang="en-US"/>
        </a:p>
      </dgm:t>
    </dgm:pt>
    <dgm:pt modelId="{983A5BAC-9378-49B9-89AA-A9CEDDA31D46}" type="parTrans" cxnId="{A400EF65-0D78-491D-AA78-FBFD363E8427}">
      <dgm:prSet/>
      <dgm:spPr/>
      <dgm:t>
        <a:bodyPr/>
        <a:lstStyle/>
        <a:p>
          <a:endParaRPr lang="en-US"/>
        </a:p>
      </dgm:t>
    </dgm:pt>
    <dgm:pt modelId="{223A8AD6-57E6-431F-94DE-8B1D38452C84}" type="sibTrans" cxnId="{A400EF65-0D78-491D-AA78-FBFD363E8427}">
      <dgm:prSet/>
      <dgm:spPr/>
      <dgm:t>
        <a:bodyPr/>
        <a:lstStyle/>
        <a:p>
          <a:endParaRPr lang="en-US"/>
        </a:p>
      </dgm:t>
    </dgm:pt>
    <dgm:pt modelId="{394C4C41-5627-498C-B781-1866D96E8380}">
      <dgm:prSet/>
      <dgm:spPr/>
      <dgm:t>
        <a:bodyPr/>
        <a:lstStyle/>
        <a:p>
          <a:r>
            <a:rPr lang="en-US" b="1"/>
            <a:t>"Umělecké dílo je ovšem v každé době obrazem faktů, které jsou determinovaný, sociálními vztahy a výrobními poměry."</a:t>
          </a:r>
          <a:endParaRPr lang="en-US"/>
        </a:p>
      </dgm:t>
    </dgm:pt>
    <dgm:pt modelId="{5EB6F534-9A12-466C-B4C5-BCE0863C9FA8}" type="parTrans" cxnId="{A2647D94-333E-43DF-B61C-636926E6D531}">
      <dgm:prSet/>
      <dgm:spPr/>
      <dgm:t>
        <a:bodyPr/>
        <a:lstStyle/>
        <a:p>
          <a:endParaRPr lang="en-US"/>
        </a:p>
      </dgm:t>
    </dgm:pt>
    <dgm:pt modelId="{71CBB912-5767-4782-B02C-75EF1ACE35E5}" type="sibTrans" cxnId="{A2647D94-333E-43DF-B61C-636926E6D531}">
      <dgm:prSet/>
      <dgm:spPr/>
      <dgm:t>
        <a:bodyPr/>
        <a:lstStyle/>
        <a:p>
          <a:endParaRPr lang="en-US"/>
        </a:p>
      </dgm:t>
    </dgm:pt>
    <dgm:pt modelId="{3F6D5423-9CBF-495E-B39C-0F161239861D}">
      <dgm:prSet/>
      <dgm:spPr/>
      <dgm:t>
        <a:bodyPr/>
        <a:lstStyle/>
        <a:p>
          <a:r>
            <a:rPr lang="en-US" b="1"/>
            <a:t>"Kultura se nedědí, kultura se dobyvá."</a:t>
          </a:r>
          <a:endParaRPr lang="en-US"/>
        </a:p>
      </dgm:t>
    </dgm:pt>
    <dgm:pt modelId="{43B46E86-E71A-4E94-84DD-663AEFBB4952}" type="parTrans" cxnId="{38A2A753-F418-4B1A-A240-A594FFD24AFD}">
      <dgm:prSet/>
      <dgm:spPr/>
      <dgm:t>
        <a:bodyPr/>
        <a:lstStyle/>
        <a:p>
          <a:endParaRPr lang="en-US"/>
        </a:p>
      </dgm:t>
    </dgm:pt>
    <dgm:pt modelId="{BC72CD0F-9BB9-436A-95A4-4D697978E032}" type="sibTrans" cxnId="{38A2A753-F418-4B1A-A240-A594FFD24AFD}">
      <dgm:prSet/>
      <dgm:spPr/>
      <dgm:t>
        <a:bodyPr/>
        <a:lstStyle/>
        <a:p>
          <a:endParaRPr lang="en-US"/>
        </a:p>
      </dgm:t>
    </dgm:pt>
    <dgm:pt modelId="{605AD71B-623C-45B4-90C0-91002FA2E04D}">
      <dgm:prSet/>
      <dgm:spPr/>
      <dgm:t>
        <a:bodyPr/>
        <a:lstStyle/>
        <a:p>
          <a:r>
            <a:rPr lang="en-US" b="1"/>
            <a:t>"Touha po osvobození básně, snu, fantazie, musí byt také účastna na rekonstrukci dějin."</a:t>
          </a:r>
          <a:endParaRPr lang="en-US"/>
        </a:p>
      </dgm:t>
    </dgm:pt>
    <dgm:pt modelId="{A48E6F0F-2311-438B-82BC-B5C6FDA4A3A9}" type="parTrans" cxnId="{4AB6C1B5-9F7F-448C-984A-43FD7DD031E9}">
      <dgm:prSet/>
      <dgm:spPr/>
      <dgm:t>
        <a:bodyPr/>
        <a:lstStyle/>
        <a:p>
          <a:endParaRPr lang="en-US"/>
        </a:p>
      </dgm:t>
    </dgm:pt>
    <dgm:pt modelId="{6B909C22-5870-49D4-B3AD-EB20C915D4ED}" type="sibTrans" cxnId="{4AB6C1B5-9F7F-448C-984A-43FD7DD031E9}">
      <dgm:prSet/>
      <dgm:spPr/>
      <dgm:t>
        <a:bodyPr/>
        <a:lstStyle/>
        <a:p>
          <a:endParaRPr lang="en-US"/>
        </a:p>
      </dgm:t>
    </dgm:pt>
    <dgm:pt modelId="{60B94436-F458-4830-8167-E85F11A61CB1}">
      <dgm:prSet/>
      <dgm:spPr/>
      <dgm:t>
        <a:bodyPr/>
        <a:lstStyle/>
        <a:p>
          <a:r>
            <a:rPr lang="en-US" b="1"/>
            <a:t>"V novém světe je nová funkce umění."</a:t>
          </a:r>
          <a:endParaRPr lang="en-US"/>
        </a:p>
      </dgm:t>
    </dgm:pt>
    <dgm:pt modelId="{D64A75A6-84C3-4BAF-9F81-8B74A9BA3100}" type="parTrans" cxnId="{CBB09F5E-8D62-4251-BD7E-A0376660F0C3}">
      <dgm:prSet/>
      <dgm:spPr/>
      <dgm:t>
        <a:bodyPr/>
        <a:lstStyle/>
        <a:p>
          <a:endParaRPr lang="en-US"/>
        </a:p>
      </dgm:t>
    </dgm:pt>
    <dgm:pt modelId="{8DEFD209-9C7E-4EBA-BFBE-CAE3EB9D7BA9}" type="sibTrans" cxnId="{CBB09F5E-8D62-4251-BD7E-A0376660F0C3}">
      <dgm:prSet/>
      <dgm:spPr/>
      <dgm:t>
        <a:bodyPr/>
        <a:lstStyle/>
        <a:p>
          <a:endParaRPr lang="en-US"/>
        </a:p>
      </dgm:t>
    </dgm:pt>
    <dgm:pt modelId="{E11A66A9-FB2D-4151-9E76-33D86505F3D3}" type="pres">
      <dgm:prSet presAssocID="{F55744EF-8E0D-40FA-A512-40D4F809FD5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1A46E586-DBF2-4419-A44E-5466036EDF63}" type="pres">
      <dgm:prSet presAssocID="{F1CCF8E8-E88D-4457-8CE3-00B60F11C02C}" presName="thickLine" presStyleLbl="alignNode1" presStyleIdx="0" presStyleCnt="5"/>
      <dgm:spPr/>
    </dgm:pt>
    <dgm:pt modelId="{A1860AA6-31B2-46E8-9258-651DDF1056DB}" type="pres">
      <dgm:prSet presAssocID="{F1CCF8E8-E88D-4457-8CE3-00B60F11C02C}" presName="horz1" presStyleCnt="0"/>
      <dgm:spPr/>
    </dgm:pt>
    <dgm:pt modelId="{54520F53-A9FC-413E-B173-7890166BCE25}" type="pres">
      <dgm:prSet presAssocID="{F1CCF8E8-E88D-4457-8CE3-00B60F11C02C}" presName="tx1" presStyleLbl="revTx" presStyleIdx="0" presStyleCnt="5"/>
      <dgm:spPr/>
      <dgm:t>
        <a:bodyPr/>
        <a:lstStyle/>
        <a:p>
          <a:endParaRPr lang="cs-CZ"/>
        </a:p>
      </dgm:t>
    </dgm:pt>
    <dgm:pt modelId="{0387F1A7-3116-4B8C-9D7F-A6F3470C9ADA}" type="pres">
      <dgm:prSet presAssocID="{F1CCF8E8-E88D-4457-8CE3-00B60F11C02C}" presName="vert1" presStyleCnt="0"/>
      <dgm:spPr/>
    </dgm:pt>
    <dgm:pt modelId="{E6E5B48C-17C3-40B8-BEC7-9F2F4D1E6557}" type="pres">
      <dgm:prSet presAssocID="{394C4C41-5627-498C-B781-1866D96E8380}" presName="thickLine" presStyleLbl="alignNode1" presStyleIdx="1" presStyleCnt="5"/>
      <dgm:spPr/>
    </dgm:pt>
    <dgm:pt modelId="{65D8DFD0-E1AB-4D4B-8935-16FD3046B333}" type="pres">
      <dgm:prSet presAssocID="{394C4C41-5627-498C-B781-1866D96E8380}" presName="horz1" presStyleCnt="0"/>
      <dgm:spPr/>
    </dgm:pt>
    <dgm:pt modelId="{DBA015FF-A0E3-407A-AD48-36BC2E762037}" type="pres">
      <dgm:prSet presAssocID="{394C4C41-5627-498C-B781-1866D96E8380}" presName="tx1" presStyleLbl="revTx" presStyleIdx="1" presStyleCnt="5"/>
      <dgm:spPr/>
      <dgm:t>
        <a:bodyPr/>
        <a:lstStyle/>
        <a:p>
          <a:endParaRPr lang="cs-CZ"/>
        </a:p>
      </dgm:t>
    </dgm:pt>
    <dgm:pt modelId="{921AF0AE-D13B-4B86-B8F1-7F41DDB8A80D}" type="pres">
      <dgm:prSet presAssocID="{394C4C41-5627-498C-B781-1866D96E8380}" presName="vert1" presStyleCnt="0"/>
      <dgm:spPr/>
    </dgm:pt>
    <dgm:pt modelId="{58DC68DF-7632-4A55-ADD8-2F0F8C9F766D}" type="pres">
      <dgm:prSet presAssocID="{3F6D5423-9CBF-495E-B39C-0F161239861D}" presName="thickLine" presStyleLbl="alignNode1" presStyleIdx="2" presStyleCnt="5"/>
      <dgm:spPr/>
    </dgm:pt>
    <dgm:pt modelId="{05AC1F10-C2A3-43B7-B37E-C9C844DE4B20}" type="pres">
      <dgm:prSet presAssocID="{3F6D5423-9CBF-495E-B39C-0F161239861D}" presName="horz1" presStyleCnt="0"/>
      <dgm:spPr/>
    </dgm:pt>
    <dgm:pt modelId="{F76C21F5-25BD-40B6-A182-E17AAACA187A}" type="pres">
      <dgm:prSet presAssocID="{3F6D5423-9CBF-495E-B39C-0F161239861D}" presName="tx1" presStyleLbl="revTx" presStyleIdx="2" presStyleCnt="5"/>
      <dgm:spPr/>
      <dgm:t>
        <a:bodyPr/>
        <a:lstStyle/>
        <a:p>
          <a:endParaRPr lang="cs-CZ"/>
        </a:p>
      </dgm:t>
    </dgm:pt>
    <dgm:pt modelId="{78923EF9-5670-453B-88E6-5FA9CA444DD3}" type="pres">
      <dgm:prSet presAssocID="{3F6D5423-9CBF-495E-B39C-0F161239861D}" presName="vert1" presStyleCnt="0"/>
      <dgm:spPr/>
    </dgm:pt>
    <dgm:pt modelId="{53698529-C2EE-423A-9D1C-DE4C7AE08061}" type="pres">
      <dgm:prSet presAssocID="{605AD71B-623C-45B4-90C0-91002FA2E04D}" presName="thickLine" presStyleLbl="alignNode1" presStyleIdx="3" presStyleCnt="5"/>
      <dgm:spPr/>
    </dgm:pt>
    <dgm:pt modelId="{C76EC494-7B44-4A1F-8364-6F760545D945}" type="pres">
      <dgm:prSet presAssocID="{605AD71B-623C-45B4-90C0-91002FA2E04D}" presName="horz1" presStyleCnt="0"/>
      <dgm:spPr/>
    </dgm:pt>
    <dgm:pt modelId="{44C44127-8EA0-4AB9-8B67-CBD6F1D02FA4}" type="pres">
      <dgm:prSet presAssocID="{605AD71B-623C-45B4-90C0-91002FA2E04D}" presName="tx1" presStyleLbl="revTx" presStyleIdx="3" presStyleCnt="5"/>
      <dgm:spPr/>
      <dgm:t>
        <a:bodyPr/>
        <a:lstStyle/>
        <a:p>
          <a:endParaRPr lang="cs-CZ"/>
        </a:p>
      </dgm:t>
    </dgm:pt>
    <dgm:pt modelId="{029E18D5-29CC-4375-82BD-8091CDFB79C1}" type="pres">
      <dgm:prSet presAssocID="{605AD71B-623C-45B4-90C0-91002FA2E04D}" presName="vert1" presStyleCnt="0"/>
      <dgm:spPr/>
    </dgm:pt>
    <dgm:pt modelId="{56F9BB27-0F6E-4E90-AAB8-B9C6F5695AE9}" type="pres">
      <dgm:prSet presAssocID="{60B94436-F458-4830-8167-E85F11A61CB1}" presName="thickLine" presStyleLbl="alignNode1" presStyleIdx="4" presStyleCnt="5"/>
      <dgm:spPr/>
    </dgm:pt>
    <dgm:pt modelId="{0E486304-6FE8-4833-937B-EBD22F321806}" type="pres">
      <dgm:prSet presAssocID="{60B94436-F458-4830-8167-E85F11A61CB1}" presName="horz1" presStyleCnt="0"/>
      <dgm:spPr/>
    </dgm:pt>
    <dgm:pt modelId="{33D33F7D-829E-4E65-ACFD-17EE49CA71EC}" type="pres">
      <dgm:prSet presAssocID="{60B94436-F458-4830-8167-E85F11A61CB1}" presName="tx1" presStyleLbl="revTx" presStyleIdx="4" presStyleCnt="5"/>
      <dgm:spPr/>
      <dgm:t>
        <a:bodyPr/>
        <a:lstStyle/>
        <a:p>
          <a:endParaRPr lang="cs-CZ"/>
        </a:p>
      </dgm:t>
    </dgm:pt>
    <dgm:pt modelId="{37672F72-91BE-4E4E-9EE9-D38A287950C2}" type="pres">
      <dgm:prSet presAssocID="{60B94436-F458-4830-8167-E85F11A61CB1}" presName="vert1" presStyleCnt="0"/>
      <dgm:spPr/>
    </dgm:pt>
  </dgm:ptLst>
  <dgm:cxnLst>
    <dgm:cxn modelId="{6BC7F3CC-3D0F-4108-8EBE-194725D16096}" type="presOf" srcId="{F55744EF-8E0D-40FA-A512-40D4F809FD5F}" destId="{E11A66A9-FB2D-4151-9E76-33D86505F3D3}" srcOrd="0" destOrd="0" presId="urn:microsoft.com/office/officeart/2008/layout/LinedList"/>
    <dgm:cxn modelId="{231AB877-9CD8-45E8-B3C5-5B71AD8B4614}" type="presOf" srcId="{60B94436-F458-4830-8167-E85F11A61CB1}" destId="{33D33F7D-829E-4E65-ACFD-17EE49CA71EC}" srcOrd="0" destOrd="0" presId="urn:microsoft.com/office/officeart/2008/layout/LinedList"/>
    <dgm:cxn modelId="{CBB09F5E-8D62-4251-BD7E-A0376660F0C3}" srcId="{F55744EF-8E0D-40FA-A512-40D4F809FD5F}" destId="{60B94436-F458-4830-8167-E85F11A61CB1}" srcOrd="4" destOrd="0" parTransId="{D64A75A6-84C3-4BAF-9F81-8B74A9BA3100}" sibTransId="{8DEFD209-9C7E-4EBA-BFBE-CAE3EB9D7BA9}"/>
    <dgm:cxn modelId="{4AB6C1B5-9F7F-448C-984A-43FD7DD031E9}" srcId="{F55744EF-8E0D-40FA-A512-40D4F809FD5F}" destId="{605AD71B-623C-45B4-90C0-91002FA2E04D}" srcOrd="3" destOrd="0" parTransId="{A48E6F0F-2311-438B-82BC-B5C6FDA4A3A9}" sibTransId="{6B909C22-5870-49D4-B3AD-EB20C915D4ED}"/>
    <dgm:cxn modelId="{D5191F89-93CD-4398-993A-985B97B3184B}" type="presOf" srcId="{F1CCF8E8-E88D-4457-8CE3-00B60F11C02C}" destId="{54520F53-A9FC-413E-B173-7890166BCE25}" srcOrd="0" destOrd="0" presId="urn:microsoft.com/office/officeart/2008/layout/LinedList"/>
    <dgm:cxn modelId="{DC850086-FA40-4F59-B25F-2C737A5BDE1B}" type="presOf" srcId="{394C4C41-5627-498C-B781-1866D96E8380}" destId="{DBA015FF-A0E3-407A-AD48-36BC2E762037}" srcOrd="0" destOrd="0" presId="urn:microsoft.com/office/officeart/2008/layout/LinedList"/>
    <dgm:cxn modelId="{C93A1F82-B868-4ED0-AFDF-17FF960B641E}" type="presOf" srcId="{605AD71B-623C-45B4-90C0-91002FA2E04D}" destId="{44C44127-8EA0-4AB9-8B67-CBD6F1D02FA4}" srcOrd="0" destOrd="0" presId="urn:microsoft.com/office/officeart/2008/layout/LinedList"/>
    <dgm:cxn modelId="{A400EF65-0D78-491D-AA78-FBFD363E8427}" srcId="{F55744EF-8E0D-40FA-A512-40D4F809FD5F}" destId="{F1CCF8E8-E88D-4457-8CE3-00B60F11C02C}" srcOrd="0" destOrd="0" parTransId="{983A5BAC-9378-49B9-89AA-A9CEDDA31D46}" sibTransId="{223A8AD6-57E6-431F-94DE-8B1D38452C84}"/>
    <dgm:cxn modelId="{A2647D94-333E-43DF-B61C-636926E6D531}" srcId="{F55744EF-8E0D-40FA-A512-40D4F809FD5F}" destId="{394C4C41-5627-498C-B781-1866D96E8380}" srcOrd="1" destOrd="0" parTransId="{5EB6F534-9A12-466C-B4C5-BCE0863C9FA8}" sibTransId="{71CBB912-5767-4782-B02C-75EF1ACE35E5}"/>
    <dgm:cxn modelId="{38A2A753-F418-4B1A-A240-A594FFD24AFD}" srcId="{F55744EF-8E0D-40FA-A512-40D4F809FD5F}" destId="{3F6D5423-9CBF-495E-B39C-0F161239861D}" srcOrd="2" destOrd="0" parTransId="{43B46E86-E71A-4E94-84DD-663AEFBB4952}" sibTransId="{BC72CD0F-9BB9-436A-95A4-4D697978E032}"/>
    <dgm:cxn modelId="{C927EAC1-33BE-43A1-B918-1CDA65AA8E84}" type="presOf" srcId="{3F6D5423-9CBF-495E-B39C-0F161239861D}" destId="{F76C21F5-25BD-40B6-A182-E17AAACA187A}" srcOrd="0" destOrd="0" presId="urn:microsoft.com/office/officeart/2008/layout/LinedList"/>
    <dgm:cxn modelId="{EAF07562-1D14-472B-BDD1-FDD87A12C494}" type="presParOf" srcId="{E11A66A9-FB2D-4151-9E76-33D86505F3D3}" destId="{1A46E586-DBF2-4419-A44E-5466036EDF63}" srcOrd="0" destOrd="0" presId="urn:microsoft.com/office/officeart/2008/layout/LinedList"/>
    <dgm:cxn modelId="{BCFE2231-0FD5-4995-8B02-18C0C476D432}" type="presParOf" srcId="{E11A66A9-FB2D-4151-9E76-33D86505F3D3}" destId="{A1860AA6-31B2-46E8-9258-651DDF1056DB}" srcOrd="1" destOrd="0" presId="urn:microsoft.com/office/officeart/2008/layout/LinedList"/>
    <dgm:cxn modelId="{B3DA4841-C032-4AE3-A366-47EB60ACF498}" type="presParOf" srcId="{A1860AA6-31B2-46E8-9258-651DDF1056DB}" destId="{54520F53-A9FC-413E-B173-7890166BCE25}" srcOrd="0" destOrd="0" presId="urn:microsoft.com/office/officeart/2008/layout/LinedList"/>
    <dgm:cxn modelId="{324AFC13-7510-4803-9C09-CADDE7DE6BF7}" type="presParOf" srcId="{A1860AA6-31B2-46E8-9258-651DDF1056DB}" destId="{0387F1A7-3116-4B8C-9D7F-A6F3470C9ADA}" srcOrd="1" destOrd="0" presId="urn:microsoft.com/office/officeart/2008/layout/LinedList"/>
    <dgm:cxn modelId="{5A247124-8FF4-43B6-8E55-1A5B65413F93}" type="presParOf" srcId="{E11A66A9-FB2D-4151-9E76-33D86505F3D3}" destId="{E6E5B48C-17C3-40B8-BEC7-9F2F4D1E6557}" srcOrd="2" destOrd="0" presId="urn:microsoft.com/office/officeart/2008/layout/LinedList"/>
    <dgm:cxn modelId="{8C5EBB60-5132-4F9D-89E5-2E7FB3BD3C61}" type="presParOf" srcId="{E11A66A9-FB2D-4151-9E76-33D86505F3D3}" destId="{65D8DFD0-E1AB-4D4B-8935-16FD3046B333}" srcOrd="3" destOrd="0" presId="urn:microsoft.com/office/officeart/2008/layout/LinedList"/>
    <dgm:cxn modelId="{F7F68D27-9CAD-4F16-879A-9A57B3D41D3C}" type="presParOf" srcId="{65D8DFD0-E1AB-4D4B-8935-16FD3046B333}" destId="{DBA015FF-A0E3-407A-AD48-36BC2E762037}" srcOrd="0" destOrd="0" presId="urn:microsoft.com/office/officeart/2008/layout/LinedList"/>
    <dgm:cxn modelId="{4E91DF2D-93B7-468D-952E-114C4D87660C}" type="presParOf" srcId="{65D8DFD0-E1AB-4D4B-8935-16FD3046B333}" destId="{921AF0AE-D13B-4B86-B8F1-7F41DDB8A80D}" srcOrd="1" destOrd="0" presId="urn:microsoft.com/office/officeart/2008/layout/LinedList"/>
    <dgm:cxn modelId="{A3F40FA2-21C9-47DE-BFCA-D8BDF96FB3F5}" type="presParOf" srcId="{E11A66A9-FB2D-4151-9E76-33D86505F3D3}" destId="{58DC68DF-7632-4A55-ADD8-2F0F8C9F766D}" srcOrd="4" destOrd="0" presId="urn:microsoft.com/office/officeart/2008/layout/LinedList"/>
    <dgm:cxn modelId="{9DAF2F92-E5FB-488E-8632-006667FC3DA4}" type="presParOf" srcId="{E11A66A9-FB2D-4151-9E76-33D86505F3D3}" destId="{05AC1F10-C2A3-43B7-B37E-C9C844DE4B20}" srcOrd="5" destOrd="0" presId="urn:microsoft.com/office/officeart/2008/layout/LinedList"/>
    <dgm:cxn modelId="{D8A886AA-0E42-4F8B-BA3D-7031659525C3}" type="presParOf" srcId="{05AC1F10-C2A3-43B7-B37E-C9C844DE4B20}" destId="{F76C21F5-25BD-40B6-A182-E17AAACA187A}" srcOrd="0" destOrd="0" presId="urn:microsoft.com/office/officeart/2008/layout/LinedList"/>
    <dgm:cxn modelId="{999C602C-BF07-43F1-A41C-8E39CA8E417F}" type="presParOf" srcId="{05AC1F10-C2A3-43B7-B37E-C9C844DE4B20}" destId="{78923EF9-5670-453B-88E6-5FA9CA444DD3}" srcOrd="1" destOrd="0" presId="urn:microsoft.com/office/officeart/2008/layout/LinedList"/>
    <dgm:cxn modelId="{CE5AB2F0-CC6D-40CE-8F23-6610718D9C51}" type="presParOf" srcId="{E11A66A9-FB2D-4151-9E76-33D86505F3D3}" destId="{53698529-C2EE-423A-9D1C-DE4C7AE08061}" srcOrd="6" destOrd="0" presId="urn:microsoft.com/office/officeart/2008/layout/LinedList"/>
    <dgm:cxn modelId="{98937FBF-2B25-4EEE-AC19-C9E063E23087}" type="presParOf" srcId="{E11A66A9-FB2D-4151-9E76-33D86505F3D3}" destId="{C76EC494-7B44-4A1F-8364-6F760545D945}" srcOrd="7" destOrd="0" presId="urn:microsoft.com/office/officeart/2008/layout/LinedList"/>
    <dgm:cxn modelId="{62F0E518-3237-4695-AE74-89A8AFCD202B}" type="presParOf" srcId="{C76EC494-7B44-4A1F-8364-6F760545D945}" destId="{44C44127-8EA0-4AB9-8B67-CBD6F1D02FA4}" srcOrd="0" destOrd="0" presId="urn:microsoft.com/office/officeart/2008/layout/LinedList"/>
    <dgm:cxn modelId="{857E13F4-E253-4421-BA4D-1B022F1C6699}" type="presParOf" srcId="{C76EC494-7B44-4A1F-8364-6F760545D945}" destId="{029E18D5-29CC-4375-82BD-8091CDFB79C1}" srcOrd="1" destOrd="0" presId="urn:microsoft.com/office/officeart/2008/layout/LinedList"/>
    <dgm:cxn modelId="{2AB27351-D019-4457-9D0C-D633D8FC3452}" type="presParOf" srcId="{E11A66A9-FB2D-4151-9E76-33D86505F3D3}" destId="{56F9BB27-0F6E-4E90-AAB8-B9C6F5695AE9}" srcOrd="8" destOrd="0" presId="urn:microsoft.com/office/officeart/2008/layout/LinedList"/>
    <dgm:cxn modelId="{85B72F91-4D49-45D6-992A-B9A236A5D4CE}" type="presParOf" srcId="{E11A66A9-FB2D-4151-9E76-33D86505F3D3}" destId="{0E486304-6FE8-4833-937B-EBD22F321806}" srcOrd="9" destOrd="0" presId="urn:microsoft.com/office/officeart/2008/layout/LinedList"/>
    <dgm:cxn modelId="{E27951A5-374D-4C7B-82E2-7542183893DA}" type="presParOf" srcId="{0E486304-6FE8-4833-937B-EBD22F321806}" destId="{33D33F7D-829E-4E65-ACFD-17EE49CA71EC}" srcOrd="0" destOrd="0" presId="urn:microsoft.com/office/officeart/2008/layout/LinedList"/>
    <dgm:cxn modelId="{21E5D70F-280A-4124-9E63-30CB8996F016}" type="presParOf" srcId="{0E486304-6FE8-4833-937B-EBD22F321806}" destId="{37672F72-91BE-4E4E-9EE9-D38A287950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51CDDC-E870-4E4A-80A5-E16D62E730B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5185AB-4502-455F-9C25-A92AA8FB4CA8}">
      <dgm:prSet/>
      <dgm:spPr/>
      <dgm:t>
        <a:bodyPr/>
        <a:lstStyle/>
        <a:p>
          <a:r>
            <a:rPr lang="en-US">
              <a:latin typeface="Calibri Light" panose="020F0302020204030204"/>
            </a:rPr>
            <a:t>Stavba</a:t>
          </a:r>
          <a:r>
            <a:rPr lang="en-US"/>
            <a:t> a báseň 1927</a:t>
          </a:r>
        </a:p>
      </dgm:t>
    </dgm:pt>
    <dgm:pt modelId="{ECA6ED28-E58F-43DA-B946-D86B3A48245A}" type="parTrans" cxnId="{E81BCF9E-C3D5-4348-B4D2-B50EBAD1370A}">
      <dgm:prSet/>
      <dgm:spPr/>
      <dgm:t>
        <a:bodyPr/>
        <a:lstStyle/>
        <a:p>
          <a:endParaRPr lang="en-US"/>
        </a:p>
      </dgm:t>
    </dgm:pt>
    <dgm:pt modelId="{D11D520A-C36B-4453-B584-33A712EF65CD}" type="sibTrans" cxnId="{E81BCF9E-C3D5-4348-B4D2-B50EBAD1370A}">
      <dgm:prSet/>
      <dgm:spPr/>
      <dgm:t>
        <a:bodyPr/>
        <a:lstStyle/>
        <a:p>
          <a:endParaRPr lang="en-US"/>
        </a:p>
      </dgm:t>
    </dgm:pt>
    <dgm:pt modelId="{170D9C8A-4013-4726-9939-A505A84696BD}">
      <dgm:prSet/>
      <dgm:spPr/>
      <dgm:t>
        <a:bodyPr/>
        <a:lstStyle/>
        <a:p>
          <a:r>
            <a:rPr lang="en-US"/>
            <a:t>Svět , který se směje 1928</a:t>
          </a:r>
        </a:p>
      </dgm:t>
    </dgm:pt>
    <dgm:pt modelId="{343C7B2C-0C78-4ACF-9420-1B651D4A7F40}" type="parTrans" cxnId="{DA6F4DB6-614D-4B0D-866A-7BC1F87EB79E}">
      <dgm:prSet/>
      <dgm:spPr/>
      <dgm:t>
        <a:bodyPr/>
        <a:lstStyle/>
        <a:p>
          <a:endParaRPr lang="en-US"/>
        </a:p>
      </dgm:t>
    </dgm:pt>
    <dgm:pt modelId="{A26DB7FC-A941-4088-8C50-43F0A1C2A1EF}" type="sibTrans" cxnId="{DA6F4DB6-614D-4B0D-866A-7BC1F87EB79E}">
      <dgm:prSet/>
      <dgm:spPr/>
      <dgm:t>
        <a:bodyPr/>
        <a:lstStyle/>
        <a:p>
          <a:endParaRPr lang="en-US"/>
        </a:p>
      </dgm:t>
    </dgm:pt>
    <dgm:pt modelId="{D2918411-9149-4E82-87A7-2246794E6E60}">
      <dgm:prSet/>
      <dgm:spPr/>
      <dgm:t>
        <a:bodyPr/>
        <a:lstStyle/>
        <a:p>
          <a:r>
            <a:rPr lang="en-US"/>
            <a:t>Svět , který voní 1930</a:t>
          </a:r>
        </a:p>
      </dgm:t>
    </dgm:pt>
    <dgm:pt modelId="{BCF7E08C-69C7-4EF6-9989-54E0CC17F30C}" type="parTrans" cxnId="{18B34278-53F5-4019-BF5D-F8469021AF8D}">
      <dgm:prSet/>
      <dgm:spPr/>
      <dgm:t>
        <a:bodyPr/>
        <a:lstStyle/>
        <a:p>
          <a:endParaRPr lang="en-US"/>
        </a:p>
      </dgm:t>
    </dgm:pt>
    <dgm:pt modelId="{13BDC2DF-4F27-41C4-BEDF-C4025BC38458}" type="sibTrans" cxnId="{18B34278-53F5-4019-BF5D-F8469021AF8D}">
      <dgm:prSet/>
      <dgm:spPr/>
      <dgm:t>
        <a:bodyPr/>
        <a:lstStyle/>
        <a:p>
          <a:endParaRPr lang="en-US"/>
        </a:p>
      </dgm:t>
    </dgm:pt>
    <dgm:pt modelId="{3B9E5F88-2716-4EDD-A3E1-47AFE2C2C029}">
      <dgm:prSet/>
      <dgm:spPr/>
      <dgm:t>
        <a:bodyPr/>
        <a:lstStyle/>
        <a:p>
          <a:r>
            <a:rPr lang="en-US"/>
            <a:t>Surrealismus proti proudu 1938</a:t>
          </a:r>
        </a:p>
      </dgm:t>
    </dgm:pt>
    <dgm:pt modelId="{E829A849-048E-4469-AB09-CE386F505E2D}" type="parTrans" cxnId="{37EC4417-B70B-44A8-9464-717FF16BCFB4}">
      <dgm:prSet/>
      <dgm:spPr/>
      <dgm:t>
        <a:bodyPr/>
        <a:lstStyle/>
        <a:p>
          <a:endParaRPr lang="en-US"/>
        </a:p>
      </dgm:t>
    </dgm:pt>
    <dgm:pt modelId="{1AAC5B8D-D128-4077-BA80-CCFC52A65F36}" type="sibTrans" cxnId="{37EC4417-B70B-44A8-9464-717FF16BCFB4}">
      <dgm:prSet/>
      <dgm:spPr/>
      <dgm:t>
        <a:bodyPr/>
        <a:lstStyle/>
        <a:p>
          <a:endParaRPr lang="en-US"/>
        </a:p>
      </dgm:t>
    </dgm:pt>
    <dgm:pt modelId="{8CF291C7-46FE-4A04-B756-B9AB0C9F7509}">
      <dgm:prSet/>
      <dgm:spPr/>
      <dgm:t>
        <a:bodyPr/>
        <a:lstStyle/>
        <a:p>
          <a:r>
            <a:rPr lang="en-US"/>
            <a:t>Jarmark umění 1964</a:t>
          </a:r>
        </a:p>
      </dgm:t>
    </dgm:pt>
    <dgm:pt modelId="{8E99A538-55FA-4656-A5D3-4B9031657213}" type="parTrans" cxnId="{987AAEEF-969A-4D88-A58A-3E8544A6F450}">
      <dgm:prSet/>
      <dgm:spPr/>
      <dgm:t>
        <a:bodyPr/>
        <a:lstStyle/>
        <a:p>
          <a:endParaRPr lang="en-US"/>
        </a:p>
      </dgm:t>
    </dgm:pt>
    <dgm:pt modelId="{CBBB462D-3C6E-41CC-8B6C-DBF4AA6A5DFC}" type="sibTrans" cxnId="{987AAEEF-969A-4D88-A58A-3E8544A6F450}">
      <dgm:prSet/>
      <dgm:spPr/>
      <dgm:t>
        <a:bodyPr/>
        <a:lstStyle/>
        <a:p>
          <a:endParaRPr lang="en-US"/>
        </a:p>
      </dgm:t>
    </dgm:pt>
    <dgm:pt modelId="{BC305E5F-F8D1-40C1-90B1-737868D161C6}">
      <dgm:prSet/>
      <dgm:spPr/>
      <dgm:t>
        <a:bodyPr/>
        <a:lstStyle/>
        <a:p>
          <a:r>
            <a:rPr lang="en-US"/>
            <a:t>Svět stavby a básně 1966</a:t>
          </a:r>
        </a:p>
      </dgm:t>
    </dgm:pt>
    <dgm:pt modelId="{89BA1282-0774-4B00-8C20-D34AFC5BADCD}" type="parTrans" cxnId="{C7B3F9C3-B847-438D-A52D-AB61EC8B1BDA}">
      <dgm:prSet/>
      <dgm:spPr/>
      <dgm:t>
        <a:bodyPr/>
        <a:lstStyle/>
        <a:p>
          <a:endParaRPr lang="en-US"/>
        </a:p>
      </dgm:t>
    </dgm:pt>
    <dgm:pt modelId="{D7BAB6AC-0F49-4AF2-9E55-82DEF9C20861}" type="sibTrans" cxnId="{C7B3F9C3-B847-438D-A52D-AB61EC8B1BDA}">
      <dgm:prSet/>
      <dgm:spPr/>
      <dgm:t>
        <a:bodyPr/>
        <a:lstStyle/>
        <a:p>
          <a:endParaRPr lang="en-US"/>
        </a:p>
      </dgm:t>
    </dgm:pt>
    <dgm:pt modelId="{227A79E5-5B56-47BF-97BA-CB4F7475A685}">
      <dgm:prSet/>
      <dgm:spPr/>
      <dgm:t>
        <a:bodyPr/>
        <a:lstStyle/>
        <a:p>
          <a:r>
            <a:rPr lang="en-US"/>
            <a:t>Zápasy o smysl moderní tvorby 1969</a:t>
          </a:r>
        </a:p>
      </dgm:t>
    </dgm:pt>
    <dgm:pt modelId="{07238846-8278-4689-9CF1-FC0A57822766}" type="parTrans" cxnId="{5ADDE212-E3A3-4A98-8003-B3B8C12D5589}">
      <dgm:prSet/>
      <dgm:spPr/>
      <dgm:t>
        <a:bodyPr/>
        <a:lstStyle/>
        <a:p>
          <a:endParaRPr lang="en-US"/>
        </a:p>
      </dgm:t>
    </dgm:pt>
    <dgm:pt modelId="{C8793C90-63E6-4801-A69A-362E5F59CE1C}" type="sibTrans" cxnId="{5ADDE212-E3A3-4A98-8003-B3B8C12D5589}">
      <dgm:prSet/>
      <dgm:spPr/>
      <dgm:t>
        <a:bodyPr/>
        <a:lstStyle/>
        <a:p>
          <a:endParaRPr lang="en-US"/>
        </a:p>
      </dgm:t>
    </dgm:pt>
    <dgm:pt modelId="{3C56A73C-4142-4985-A9B7-0669709E679F}">
      <dgm:prSet/>
      <dgm:spPr/>
      <dgm:t>
        <a:bodyPr/>
        <a:lstStyle/>
        <a:p>
          <a:r>
            <a:rPr lang="en-US"/>
            <a:t>Osvobozování života a poezie 1994</a:t>
          </a:r>
        </a:p>
      </dgm:t>
    </dgm:pt>
    <dgm:pt modelId="{69639CD3-20A1-4DB6-A787-CE676022EF43}" type="parTrans" cxnId="{6764F4A5-FCA6-4844-9CA0-3C1FA3BCA3BB}">
      <dgm:prSet/>
      <dgm:spPr/>
      <dgm:t>
        <a:bodyPr/>
        <a:lstStyle/>
        <a:p>
          <a:endParaRPr lang="en-US"/>
        </a:p>
      </dgm:t>
    </dgm:pt>
    <dgm:pt modelId="{B5FDCA6A-D57C-4834-BF62-508865D89E6E}" type="sibTrans" cxnId="{6764F4A5-FCA6-4844-9CA0-3C1FA3BCA3BB}">
      <dgm:prSet/>
      <dgm:spPr/>
      <dgm:t>
        <a:bodyPr/>
        <a:lstStyle/>
        <a:p>
          <a:endParaRPr lang="en-US"/>
        </a:p>
      </dgm:t>
    </dgm:pt>
    <dgm:pt modelId="{DBC8F35D-8FC5-4844-9D0C-98BC7CE30AA4}">
      <dgm:prSet phldr="0"/>
      <dgm:spPr/>
      <dgm:t>
        <a:bodyPr/>
        <a:lstStyle/>
        <a:p>
          <a:pPr rtl="0"/>
          <a:r>
            <a:rPr lang="en-US">
              <a:highlight>
                <a:srgbClr val="800000"/>
              </a:highlight>
              <a:latin typeface="Calibri Light" panose="020F0302020204030204"/>
            </a:rPr>
            <a:t>STUDIE</a:t>
          </a:r>
        </a:p>
      </dgm:t>
    </dgm:pt>
    <dgm:pt modelId="{0379F7E5-2B77-4585-AE6C-7D3A4C4F6996}" type="parTrans" cxnId="{EF4F407A-1982-4865-A8E3-FF0980F0F781}">
      <dgm:prSet/>
      <dgm:spPr/>
    </dgm:pt>
    <dgm:pt modelId="{25F6298A-ADAF-4038-9277-A5EBAAB6ADCD}" type="sibTrans" cxnId="{EF4F407A-1982-4865-A8E3-FF0980F0F781}">
      <dgm:prSet/>
      <dgm:spPr/>
    </dgm:pt>
    <dgm:pt modelId="{8DFB3571-608A-4084-A449-69632E02336F}" type="pres">
      <dgm:prSet presAssocID="{3F51CDDC-E870-4E4A-80A5-E16D62E730B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EA53465A-2273-4059-8B4F-C425178531BC}" type="pres">
      <dgm:prSet presAssocID="{DBC8F35D-8FC5-4844-9D0C-98BC7CE30AA4}" presName="thickLine" presStyleLbl="alignNode1" presStyleIdx="0" presStyleCnt="9"/>
      <dgm:spPr/>
    </dgm:pt>
    <dgm:pt modelId="{9CFA6405-7D3F-4F7B-8425-4FC740DFEF6F}" type="pres">
      <dgm:prSet presAssocID="{DBC8F35D-8FC5-4844-9D0C-98BC7CE30AA4}" presName="horz1" presStyleCnt="0"/>
      <dgm:spPr/>
    </dgm:pt>
    <dgm:pt modelId="{FB5A36CB-9D87-4B99-88AE-D4B5B270184B}" type="pres">
      <dgm:prSet presAssocID="{DBC8F35D-8FC5-4844-9D0C-98BC7CE30AA4}" presName="tx1" presStyleLbl="revTx" presStyleIdx="0" presStyleCnt="9"/>
      <dgm:spPr/>
      <dgm:t>
        <a:bodyPr/>
        <a:lstStyle/>
        <a:p>
          <a:endParaRPr lang="cs-CZ"/>
        </a:p>
      </dgm:t>
    </dgm:pt>
    <dgm:pt modelId="{D21A024D-7ABD-438E-8982-C354A59AA0FC}" type="pres">
      <dgm:prSet presAssocID="{DBC8F35D-8FC5-4844-9D0C-98BC7CE30AA4}" presName="vert1" presStyleCnt="0"/>
      <dgm:spPr/>
    </dgm:pt>
    <dgm:pt modelId="{10C87716-4BAD-4999-96FB-3D107AF03DD7}" type="pres">
      <dgm:prSet presAssocID="{825185AB-4502-455F-9C25-A92AA8FB4CA8}" presName="thickLine" presStyleLbl="alignNode1" presStyleIdx="1" presStyleCnt="9"/>
      <dgm:spPr/>
    </dgm:pt>
    <dgm:pt modelId="{6557F2C1-361B-4279-85E0-A218CD333D33}" type="pres">
      <dgm:prSet presAssocID="{825185AB-4502-455F-9C25-A92AA8FB4CA8}" presName="horz1" presStyleCnt="0"/>
      <dgm:spPr/>
    </dgm:pt>
    <dgm:pt modelId="{6ECC6198-3791-4293-BE76-E19D21665439}" type="pres">
      <dgm:prSet presAssocID="{825185AB-4502-455F-9C25-A92AA8FB4CA8}" presName="tx1" presStyleLbl="revTx" presStyleIdx="1" presStyleCnt="9"/>
      <dgm:spPr/>
      <dgm:t>
        <a:bodyPr/>
        <a:lstStyle/>
        <a:p>
          <a:endParaRPr lang="cs-CZ"/>
        </a:p>
      </dgm:t>
    </dgm:pt>
    <dgm:pt modelId="{423391F6-766D-4FFD-A6E8-79B2F5801378}" type="pres">
      <dgm:prSet presAssocID="{825185AB-4502-455F-9C25-A92AA8FB4CA8}" presName="vert1" presStyleCnt="0"/>
      <dgm:spPr/>
    </dgm:pt>
    <dgm:pt modelId="{9BF28D13-C454-4AB5-A777-FA33A7133915}" type="pres">
      <dgm:prSet presAssocID="{170D9C8A-4013-4726-9939-A505A84696BD}" presName="thickLine" presStyleLbl="alignNode1" presStyleIdx="2" presStyleCnt="9"/>
      <dgm:spPr/>
    </dgm:pt>
    <dgm:pt modelId="{8EDACAAB-82C2-414A-B1F9-F1785C47A406}" type="pres">
      <dgm:prSet presAssocID="{170D9C8A-4013-4726-9939-A505A84696BD}" presName="horz1" presStyleCnt="0"/>
      <dgm:spPr/>
    </dgm:pt>
    <dgm:pt modelId="{360551A8-BE3C-4E27-AB5F-0EA3EE05533D}" type="pres">
      <dgm:prSet presAssocID="{170D9C8A-4013-4726-9939-A505A84696BD}" presName="tx1" presStyleLbl="revTx" presStyleIdx="2" presStyleCnt="9"/>
      <dgm:spPr/>
      <dgm:t>
        <a:bodyPr/>
        <a:lstStyle/>
        <a:p>
          <a:endParaRPr lang="cs-CZ"/>
        </a:p>
      </dgm:t>
    </dgm:pt>
    <dgm:pt modelId="{D76D38DC-18B7-4F32-8139-DC80A58DA8A7}" type="pres">
      <dgm:prSet presAssocID="{170D9C8A-4013-4726-9939-A505A84696BD}" presName="vert1" presStyleCnt="0"/>
      <dgm:spPr/>
    </dgm:pt>
    <dgm:pt modelId="{0E09FCCC-C47A-4588-9F44-391D4B61CD6A}" type="pres">
      <dgm:prSet presAssocID="{D2918411-9149-4E82-87A7-2246794E6E60}" presName="thickLine" presStyleLbl="alignNode1" presStyleIdx="3" presStyleCnt="9"/>
      <dgm:spPr/>
    </dgm:pt>
    <dgm:pt modelId="{4124D53A-E3A9-4F4D-B620-D98A4D583E69}" type="pres">
      <dgm:prSet presAssocID="{D2918411-9149-4E82-87A7-2246794E6E60}" presName="horz1" presStyleCnt="0"/>
      <dgm:spPr/>
    </dgm:pt>
    <dgm:pt modelId="{5EF14DA2-2A00-49B4-B044-B84829BBC686}" type="pres">
      <dgm:prSet presAssocID="{D2918411-9149-4E82-87A7-2246794E6E60}" presName="tx1" presStyleLbl="revTx" presStyleIdx="3" presStyleCnt="9"/>
      <dgm:spPr/>
      <dgm:t>
        <a:bodyPr/>
        <a:lstStyle/>
        <a:p>
          <a:endParaRPr lang="cs-CZ"/>
        </a:p>
      </dgm:t>
    </dgm:pt>
    <dgm:pt modelId="{B236DD89-C73E-4418-8B77-7134A39FF380}" type="pres">
      <dgm:prSet presAssocID="{D2918411-9149-4E82-87A7-2246794E6E60}" presName="vert1" presStyleCnt="0"/>
      <dgm:spPr/>
    </dgm:pt>
    <dgm:pt modelId="{064DEBE8-BDEE-4915-A62D-CEDE22E991CF}" type="pres">
      <dgm:prSet presAssocID="{3B9E5F88-2716-4EDD-A3E1-47AFE2C2C029}" presName="thickLine" presStyleLbl="alignNode1" presStyleIdx="4" presStyleCnt="9"/>
      <dgm:spPr/>
    </dgm:pt>
    <dgm:pt modelId="{F1AFE92D-A6B4-4D94-8FF9-7A66ECA5FEED}" type="pres">
      <dgm:prSet presAssocID="{3B9E5F88-2716-4EDD-A3E1-47AFE2C2C029}" presName="horz1" presStyleCnt="0"/>
      <dgm:spPr/>
    </dgm:pt>
    <dgm:pt modelId="{099A6DB6-37D5-4D6C-83BC-712C12CBC878}" type="pres">
      <dgm:prSet presAssocID="{3B9E5F88-2716-4EDD-A3E1-47AFE2C2C029}" presName="tx1" presStyleLbl="revTx" presStyleIdx="4" presStyleCnt="9"/>
      <dgm:spPr/>
      <dgm:t>
        <a:bodyPr/>
        <a:lstStyle/>
        <a:p>
          <a:endParaRPr lang="cs-CZ"/>
        </a:p>
      </dgm:t>
    </dgm:pt>
    <dgm:pt modelId="{9B143C10-A790-4E34-B10B-8085C83F26FF}" type="pres">
      <dgm:prSet presAssocID="{3B9E5F88-2716-4EDD-A3E1-47AFE2C2C029}" presName="vert1" presStyleCnt="0"/>
      <dgm:spPr/>
    </dgm:pt>
    <dgm:pt modelId="{880C67BF-4A31-4926-B648-9E8C7CDEF1A3}" type="pres">
      <dgm:prSet presAssocID="{8CF291C7-46FE-4A04-B756-B9AB0C9F7509}" presName="thickLine" presStyleLbl="alignNode1" presStyleIdx="5" presStyleCnt="9"/>
      <dgm:spPr/>
    </dgm:pt>
    <dgm:pt modelId="{13826150-7FAF-4A0E-AA00-316DABCBDA01}" type="pres">
      <dgm:prSet presAssocID="{8CF291C7-46FE-4A04-B756-B9AB0C9F7509}" presName="horz1" presStyleCnt="0"/>
      <dgm:spPr/>
    </dgm:pt>
    <dgm:pt modelId="{2D4584C5-3B54-406E-AE18-D9C60A679D71}" type="pres">
      <dgm:prSet presAssocID="{8CF291C7-46FE-4A04-B756-B9AB0C9F7509}" presName="tx1" presStyleLbl="revTx" presStyleIdx="5" presStyleCnt="9"/>
      <dgm:spPr/>
      <dgm:t>
        <a:bodyPr/>
        <a:lstStyle/>
        <a:p>
          <a:endParaRPr lang="cs-CZ"/>
        </a:p>
      </dgm:t>
    </dgm:pt>
    <dgm:pt modelId="{5F597D1B-2A8C-4FD7-9594-B686C4DBC79F}" type="pres">
      <dgm:prSet presAssocID="{8CF291C7-46FE-4A04-B756-B9AB0C9F7509}" presName="vert1" presStyleCnt="0"/>
      <dgm:spPr/>
    </dgm:pt>
    <dgm:pt modelId="{C56D4DD6-F0BC-4A94-ABF3-FCE81D4D2177}" type="pres">
      <dgm:prSet presAssocID="{BC305E5F-F8D1-40C1-90B1-737868D161C6}" presName="thickLine" presStyleLbl="alignNode1" presStyleIdx="6" presStyleCnt="9"/>
      <dgm:spPr/>
    </dgm:pt>
    <dgm:pt modelId="{8C499AA4-F52B-4128-9A4C-F479A567E742}" type="pres">
      <dgm:prSet presAssocID="{BC305E5F-F8D1-40C1-90B1-737868D161C6}" presName="horz1" presStyleCnt="0"/>
      <dgm:spPr/>
    </dgm:pt>
    <dgm:pt modelId="{18FE18C4-7BA9-45DF-ADF3-208C9F2CBA46}" type="pres">
      <dgm:prSet presAssocID="{BC305E5F-F8D1-40C1-90B1-737868D161C6}" presName="tx1" presStyleLbl="revTx" presStyleIdx="6" presStyleCnt="9"/>
      <dgm:spPr/>
      <dgm:t>
        <a:bodyPr/>
        <a:lstStyle/>
        <a:p>
          <a:endParaRPr lang="cs-CZ"/>
        </a:p>
      </dgm:t>
    </dgm:pt>
    <dgm:pt modelId="{10270A8A-CA4D-436F-8B53-B23FD9D1F945}" type="pres">
      <dgm:prSet presAssocID="{BC305E5F-F8D1-40C1-90B1-737868D161C6}" presName="vert1" presStyleCnt="0"/>
      <dgm:spPr/>
    </dgm:pt>
    <dgm:pt modelId="{3CBA31B2-293C-4BF7-AE0F-0C6A0FDF8901}" type="pres">
      <dgm:prSet presAssocID="{227A79E5-5B56-47BF-97BA-CB4F7475A685}" presName="thickLine" presStyleLbl="alignNode1" presStyleIdx="7" presStyleCnt="9"/>
      <dgm:spPr/>
    </dgm:pt>
    <dgm:pt modelId="{6CC17794-A703-43C7-8E72-837385AE639B}" type="pres">
      <dgm:prSet presAssocID="{227A79E5-5B56-47BF-97BA-CB4F7475A685}" presName="horz1" presStyleCnt="0"/>
      <dgm:spPr/>
    </dgm:pt>
    <dgm:pt modelId="{A3DDF3C9-43CA-49E2-9C59-1A57527893A7}" type="pres">
      <dgm:prSet presAssocID="{227A79E5-5B56-47BF-97BA-CB4F7475A685}" presName="tx1" presStyleLbl="revTx" presStyleIdx="7" presStyleCnt="9"/>
      <dgm:spPr/>
      <dgm:t>
        <a:bodyPr/>
        <a:lstStyle/>
        <a:p>
          <a:endParaRPr lang="cs-CZ"/>
        </a:p>
      </dgm:t>
    </dgm:pt>
    <dgm:pt modelId="{CE375DBE-E837-4E73-80DA-4C5EF54BE128}" type="pres">
      <dgm:prSet presAssocID="{227A79E5-5B56-47BF-97BA-CB4F7475A685}" presName="vert1" presStyleCnt="0"/>
      <dgm:spPr/>
    </dgm:pt>
    <dgm:pt modelId="{A8D317CF-E29F-40A2-A55A-ADA6C7110536}" type="pres">
      <dgm:prSet presAssocID="{3C56A73C-4142-4985-A9B7-0669709E679F}" presName="thickLine" presStyleLbl="alignNode1" presStyleIdx="8" presStyleCnt="9"/>
      <dgm:spPr/>
    </dgm:pt>
    <dgm:pt modelId="{393C0D04-ECA7-41E0-8EA2-BDC883C1614E}" type="pres">
      <dgm:prSet presAssocID="{3C56A73C-4142-4985-A9B7-0669709E679F}" presName="horz1" presStyleCnt="0"/>
      <dgm:spPr/>
    </dgm:pt>
    <dgm:pt modelId="{AA76CCBB-BCEC-4CC9-A051-0FABFF69A76A}" type="pres">
      <dgm:prSet presAssocID="{3C56A73C-4142-4985-A9B7-0669709E679F}" presName="tx1" presStyleLbl="revTx" presStyleIdx="8" presStyleCnt="9"/>
      <dgm:spPr/>
      <dgm:t>
        <a:bodyPr/>
        <a:lstStyle/>
        <a:p>
          <a:endParaRPr lang="cs-CZ"/>
        </a:p>
      </dgm:t>
    </dgm:pt>
    <dgm:pt modelId="{BC9EC838-3A9E-4719-A0EA-55407DF0D6D4}" type="pres">
      <dgm:prSet presAssocID="{3C56A73C-4142-4985-A9B7-0669709E679F}" presName="vert1" presStyleCnt="0"/>
      <dgm:spPr/>
    </dgm:pt>
  </dgm:ptLst>
  <dgm:cxnLst>
    <dgm:cxn modelId="{EF4F407A-1982-4865-A8E3-FF0980F0F781}" srcId="{3F51CDDC-E870-4E4A-80A5-E16D62E730BE}" destId="{DBC8F35D-8FC5-4844-9D0C-98BC7CE30AA4}" srcOrd="0" destOrd="0" parTransId="{0379F7E5-2B77-4585-AE6C-7D3A4C4F6996}" sibTransId="{25F6298A-ADAF-4038-9277-A5EBAAB6ADCD}"/>
    <dgm:cxn modelId="{987AAEEF-969A-4D88-A58A-3E8544A6F450}" srcId="{3F51CDDC-E870-4E4A-80A5-E16D62E730BE}" destId="{8CF291C7-46FE-4A04-B756-B9AB0C9F7509}" srcOrd="5" destOrd="0" parTransId="{8E99A538-55FA-4656-A5D3-4B9031657213}" sibTransId="{CBBB462D-3C6E-41CC-8B6C-DBF4AA6A5DFC}"/>
    <dgm:cxn modelId="{2ACAEB89-4A3D-42EF-90A5-CD84B4B8EC58}" type="presOf" srcId="{8CF291C7-46FE-4A04-B756-B9AB0C9F7509}" destId="{2D4584C5-3B54-406E-AE18-D9C60A679D71}" srcOrd="0" destOrd="0" presId="urn:microsoft.com/office/officeart/2008/layout/LinedList"/>
    <dgm:cxn modelId="{409505B5-B997-42F4-8ADC-4BB734A7EA88}" type="presOf" srcId="{3F51CDDC-E870-4E4A-80A5-E16D62E730BE}" destId="{8DFB3571-608A-4084-A449-69632E02336F}" srcOrd="0" destOrd="0" presId="urn:microsoft.com/office/officeart/2008/layout/LinedList"/>
    <dgm:cxn modelId="{CB1B85BC-B444-4BD4-8F59-0F8804C5DA5F}" type="presOf" srcId="{170D9C8A-4013-4726-9939-A505A84696BD}" destId="{360551A8-BE3C-4E27-AB5F-0EA3EE05533D}" srcOrd="0" destOrd="0" presId="urn:microsoft.com/office/officeart/2008/layout/LinedList"/>
    <dgm:cxn modelId="{E81BCF9E-C3D5-4348-B4D2-B50EBAD1370A}" srcId="{3F51CDDC-E870-4E4A-80A5-E16D62E730BE}" destId="{825185AB-4502-455F-9C25-A92AA8FB4CA8}" srcOrd="1" destOrd="0" parTransId="{ECA6ED28-E58F-43DA-B946-D86B3A48245A}" sibTransId="{D11D520A-C36B-4453-B584-33A712EF65CD}"/>
    <dgm:cxn modelId="{87BA3CC6-BC6C-40E8-8498-E26F7053B455}" type="presOf" srcId="{227A79E5-5B56-47BF-97BA-CB4F7475A685}" destId="{A3DDF3C9-43CA-49E2-9C59-1A57527893A7}" srcOrd="0" destOrd="0" presId="urn:microsoft.com/office/officeart/2008/layout/LinedList"/>
    <dgm:cxn modelId="{1F4881CA-B889-47DB-A781-8844018B56D6}" type="presOf" srcId="{BC305E5F-F8D1-40C1-90B1-737868D161C6}" destId="{18FE18C4-7BA9-45DF-ADF3-208C9F2CBA46}" srcOrd="0" destOrd="0" presId="urn:microsoft.com/office/officeart/2008/layout/LinedList"/>
    <dgm:cxn modelId="{37EC4417-B70B-44A8-9464-717FF16BCFB4}" srcId="{3F51CDDC-E870-4E4A-80A5-E16D62E730BE}" destId="{3B9E5F88-2716-4EDD-A3E1-47AFE2C2C029}" srcOrd="4" destOrd="0" parTransId="{E829A849-048E-4469-AB09-CE386F505E2D}" sibTransId="{1AAC5B8D-D128-4077-BA80-CCFC52A65F36}"/>
    <dgm:cxn modelId="{6764F4A5-FCA6-4844-9CA0-3C1FA3BCA3BB}" srcId="{3F51CDDC-E870-4E4A-80A5-E16D62E730BE}" destId="{3C56A73C-4142-4985-A9B7-0669709E679F}" srcOrd="8" destOrd="0" parTransId="{69639CD3-20A1-4DB6-A787-CE676022EF43}" sibTransId="{B5FDCA6A-D57C-4834-BF62-508865D89E6E}"/>
    <dgm:cxn modelId="{F8811BDD-9327-441A-9741-372CD4B6A9D3}" type="presOf" srcId="{DBC8F35D-8FC5-4844-9D0C-98BC7CE30AA4}" destId="{FB5A36CB-9D87-4B99-88AE-D4B5B270184B}" srcOrd="0" destOrd="0" presId="urn:microsoft.com/office/officeart/2008/layout/LinedList"/>
    <dgm:cxn modelId="{8D597303-F0F8-4134-B678-81E952511254}" type="presOf" srcId="{3B9E5F88-2716-4EDD-A3E1-47AFE2C2C029}" destId="{099A6DB6-37D5-4D6C-83BC-712C12CBC878}" srcOrd="0" destOrd="0" presId="urn:microsoft.com/office/officeart/2008/layout/LinedList"/>
    <dgm:cxn modelId="{F24E4A82-202A-483C-9D0B-B7F97611B54A}" type="presOf" srcId="{D2918411-9149-4E82-87A7-2246794E6E60}" destId="{5EF14DA2-2A00-49B4-B044-B84829BBC686}" srcOrd="0" destOrd="0" presId="urn:microsoft.com/office/officeart/2008/layout/LinedList"/>
    <dgm:cxn modelId="{C7B3F9C3-B847-438D-A52D-AB61EC8B1BDA}" srcId="{3F51CDDC-E870-4E4A-80A5-E16D62E730BE}" destId="{BC305E5F-F8D1-40C1-90B1-737868D161C6}" srcOrd="6" destOrd="0" parTransId="{89BA1282-0774-4B00-8C20-D34AFC5BADCD}" sibTransId="{D7BAB6AC-0F49-4AF2-9E55-82DEF9C20861}"/>
    <dgm:cxn modelId="{BD9AD4FA-14D2-4FF6-9C92-C43157713FE6}" type="presOf" srcId="{3C56A73C-4142-4985-A9B7-0669709E679F}" destId="{AA76CCBB-BCEC-4CC9-A051-0FABFF69A76A}" srcOrd="0" destOrd="0" presId="urn:microsoft.com/office/officeart/2008/layout/LinedList"/>
    <dgm:cxn modelId="{18B34278-53F5-4019-BF5D-F8469021AF8D}" srcId="{3F51CDDC-E870-4E4A-80A5-E16D62E730BE}" destId="{D2918411-9149-4E82-87A7-2246794E6E60}" srcOrd="3" destOrd="0" parTransId="{BCF7E08C-69C7-4EF6-9989-54E0CC17F30C}" sibTransId="{13BDC2DF-4F27-41C4-BEDF-C4025BC38458}"/>
    <dgm:cxn modelId="{86B644FC-E133-4649-8575-C604C541A2D7}" type="presOf" srcId="{825185AB-4502-455F-9C25-A92AA8FB4CA8}" destId="{6ECC6198-3791-4293-BE76-E19D21665439}" srcOrd="0" destOrd="0" presId="urn:microsoft.com/office/officeart/2008/layout/LinedList"/>
    <dgm:cxn modelId="{DA6F4DB6-614D-4B0D-866A-7BC1F87EB79E}" srcId="{3F51CDDC-E870-4E4A-80A5-E16D62E730BE}" destId="{170D9C8A-4013-4726-9939-A505A84696BD}" srcOrd="2" destOrd="0" parTransId="{343C7B2C-0C78-4ACF-9420-1B651D4A7F40}" sibTransId="{A26DB7FC-A941-4088-8C50-43F0A1C2A1EF}"/>
    <dgm:cxn modelId="{5ADDE212-E3A3-4A98-8003-B3B8C12D5589}" srcId="{3F51CDDC-E870-4E4A-80A5-E16D62E730BE}" destId="{227A79E5-5B56-47BF-97BA-CB4F7475A685}" srcOrd="7" destOrd="0" parTransId="{07238846-8278-4689-9CF1-FC0A57822766}" sibTransId="{C8793C90-63E6-4801-A69A-362E5F59CE1C}"/>
    <dgm:cxn modelId="{BA932F11-1DF0-4E43-89D9-84A49BBE9F1E}" type="presParOf" srcId="{8DFB3571-608A-4084-A449-69632E02336F}" destId="{EA53465A-2273-4059-8B4F-C425178531BC}" srcOrd="0" destOrd="0" presId="urn:microsoft.com/office/officeart/2008/layout/LinedList"/>
    <dgm:cxn modelId="{D7901CA4-811D-4143-AD55-4D14DE65D4D3}" type="presParOf" srcId="{8DFB3571-608A-4084-A449-69632E02336F}" destId="{9CFA6405-7D3F-4F7B-8425-4FC740DFEF6F}" srcOrd="1" destOrd="0" presId="urn:microsoft.com/office/officeart/2008/layout/LinedList"/>
    <dgm:cxn modelId="{63B500CC-44CB-4545-B598-35B89605E85A}" type="presParOf" srcId="{9CFA6405-7D3F-4F7B-8425-4FC740DFEF6F}" destId="{FB5A36CB-9D87-4B99-88AE-D4B5B270184B}" srcOrd="0" destOrd="0" presId="urn:microsoft.com/office/officeart/2008/layout/LinedList"/>
    <dgm:cxn modelId="{7683E876-89A2-4B92-86E6-1BC05C01B3A7}" type="presParOf" srcId="{9CFA6405-7D3F-4F7B-8425-4FC740DFEF6F}" destId="{D21A024D-7ABD-438E-8982-C354A59AA0FC}" srcOrd="1" destOrd="0" presId="urn:microsoft.com/office/officeart/2008/layout/LinedList"/>
    <dgm:cxn modelId="{566C75E4-A355-4557-9E65-84D9A00B49D2}" type="presParOf" srcId="{8DFB3571-608A-4084-A449-69632E02336F}" destId="{10C87716-4BAD-4999-96FB-3D107AF03DD7}" srcOrd="2" destOrd="0" presId="urn:microsoft.com/office/officeart/2008/layout/LinedList"/>
    <dgm:cxn modelId="{B5C3E602-6965-4946-A1A4-20F301B7D8DE}" type="presParOf" srcId="{8DFB3571-608A-4084-A449-69632E02336F}" destId="{6557F2C1-361B-4279-85E0-A218CD333D33}" srcOrd="3" destOrd="0" presId="urn:microsoft.com/office/officeart/2008/layout/LinedList"/>
    <dgm:cxn modelId="{9FBEBA71-431B-4ACD-9D68-02987707C632}" type="presParOf" srcId="{6557F2C1-361B-4279-85E0-A218CD333D33}" destId="{6ECC6198-3791-4293-BE76-E19D21665439}" srcOrd="0" destOrd="0" presId="urn:microsoft.com/office/officeart/2008/layout/LinedList"/>
    <dgm:cxn modelId="{C2CC2C97-A438-4264-A2E2-89F442DD6AF2}" type="presParOf" srcId="{6557F2C1-361B-4279-85E0-A218CD333D33}" destId="{423391F6-766D-4FFD-A6E8-79B2F5801378}" srcOrd="1" destOrd="0" presId="urn:microsoft.com/office/officeart/2008/layout/LinedList"/>
    <dgm:cxn modelId="{4183266F-888A-4CD8-B89B-4710CA38CE03}" type="presParOf" srcId="{8DFB3571-608A-4084-A449-69632E02336F}" destId="{9BF28D13-C454-4AB5-A777-FA33A7133915}" srcOrd="4" destOrd="0" presId="urn:microsoft.com/office/officeart/2008/layout/LinedList"/>
    <dgm:cxn modelId="{74FF44A9-9A6E-4F50-9535-218CFE69AAAF}" type="presParOf" srcId="{8DFB3571-608A-4084-A449-69632E02336F}" destId="{8EDACAAB-82C2-414A-B1F9-F1785C47A406}" srcOrd="5" destOrd="0" presId="urn:microsoft.com/office/officeart/2008/layout/LinedList"/>
    <dgm:cxn modelId="{DCA1E2AB-28B9-493C-85AA-857D822B79F2}" type="presParOf" srcId="{8EDACAAB-82C2-414A-B1F9-F1785C47A406}" destId="{360551A8-BE3C-4E27-AB5F-0EA3EE05533D}" srcOrd="0" destOrd="0" presId="urn:microsoft.com/office/officeart/2008/layout/LinedList"/>
    <dgm:cxn modelId="{FD6E09D8-43E6-4BB0-86B3-14CCBEDD81DC}" type="presParOf" srcId="{8EDACAAB-82C2-414A-B1F9-F1785C47A406}" destId="{D76D38DC-18B7-4F32-8139-DC80A58DA8A7}" srcOrd="1" destOrd="0" presId="urn:microsoft.com/office/officeart/2008/layout/LinedList"/>
    <dgm:cxn modelId="{FD9B120A-26D1-4FBC-9DE3-2B85DF500BAF}" type="presParOf" srcId="{8DFB3571-608A-4084-A449-69632E02336F}" destId="{0E09FCCC-C47A-4588-9F44-391D4B61CD6A}" srcOrd="6" destOrd="0" presId="urn:microsoft.com/office/officeart/2008/layout/LinedList"/>
    <dgm:cxn modelId="{81974BB1-0416-413F-9823-65902649AE66}" type="presParOf" srcId="{8DFB3571-608A-4084-A449-69632E02336F}" destId="{4124D53A-E3A9-4F4D-B620-D98A4D583E69}" srcOrd="7" destOrd="0" presId="urn:microsoft.com/office/officeart/2008/layout/LinedList"/>
    <dgm:cxn modelId="{80D21BF6-ED98-469C-B573-C19AF1888BFB}" type="presParOf" srcId="{4124D53A-E3A9-4F4D-B620-D98A4D583E69}" destId="{5EF14DA2-2A00-49B4-B044-B84829BBC686}" srcOrd="0" destOrd="0" presId="urn:microsoft.com/office/officeart/2008/layout/LinedList"/>
    <dgm:cxn modelId="{A19E964A-184C-4C24-90D7-6E947F4AA7B2}" type="presParOf" srcId="{4124D53A-E3A9-4F4D-B620-D98A4D583E69}" destId="{B236DD89-C73E-4418-8B77-7134A39FF380}" srcOrd="1" destOrd="0" presId="urn:microsoft.com/office/officeart/2008/layout/LinedList"/>
    <dgm:cxn modelId="{2B856767-6BEF-4D6D-A0E2-483D69A2B4C2}" type="presParOf" srcId="{8DFB3571-608A-4084-A449-69632E02336F}" destId="{064DEBE8-BDEE-4915-A62D-CEDE22E991CF}" srcOrd="8" destOrd="0" presId="urn:microsoft.com/office/officeart/2008/layout/LinedList"/>
    <dgm:cxn modelId="{CB7F0A27-285E-4649-9F5B-71CE10F8E134}" type="presParOf" srcId="{8DFB3571-608A-4084-A449-69632E02336F}" destId="{F1AFE92D-A6B4-4D94-8FF9-7A66ECA5FEED}" srcOrd="9" destOrd="0" presId="urn:microsoft.com/office/officeart/2008/layout/LinedList"/>
    <dgm:cxn modelId="{4AED4A3A-E632-4A28-A85F-F6A9D867F05D}" type="presParOf" srcId="{F1AFE92D-A6B4-4D94-8FF9-7A66ECA5FEED}" destId="{099A6DB6-37D5-4D6C-83BC-712C12CBC878}" srcOrd="0" destOrd="0" presId="urn:microsoft.com/office/officeart/2008/layout/LinedList"/>
    <dgm:cxn modelId="{D43779B7-51D6-44DB-8C9D-9086ED63DCF9}" type="presParOf" srcId="{F1AFE92D-A6B4-4D94-8FF9-7A66ECA5FEED}" destId="{9B143C10-A790-4E34-B10B-8085C83F26FF}" srcOrd="1" destOrd="0" presId="urn:microsoft.com/office/officeart/2008/layout/LinedList"/>
    <dgm:cxn modelId="{051B17BF-FD63-4F09-902A-1191F1B74A58}" type="presParOf" srcId="{8DFB3571-608A-4084-A449-69632E02336F}" destId="{880C67BF-4A31-4926-B648-9E8C7CDEF1A3}" srcOrd="10" destOrd="0" presId="urn:microsoft.com/office/officeart/2008/layout/LinedList"/>
    <dgm:cxn modelId="{66D7637D-ED81-4951-B1B4-25C4E7516DDD}" type="presParOf" srcId="{8DFB3571-608A-4084-A449-69632E02336F}" destId="{13826150-7FAF-4A0E-AA00-316DABCBDA01}" srcOrd="11" destOrd="0" presId="urn:microsoft.com/office/officeart/2008/layout/LinedList"/>
    <dgm:cxn modelId="{01BB7742-E7EE-479A-9F27-E2E85C39BE09}" type="presParOf" srcId="{13826150-7FAF-4A0E-AA00-316DABCBDA01}" destId="{2D4584C5-3B54-406E-AE18-D9C60A679D71}" srcOrd="0" destOrd="0" presId="urn:microsoft.com/office/officeart/2008/layout/LinedList"/>
    <dgm:cxn modelId="{65AE855C-410F-48EC-AAB3-20AB95C8F184}" type="presParOf" srcId="{13826150-7FAF-4A0E-AA00-316DABCBDA01}" destId="{5F597D1B-2A8C-4FD7-9594-B686C4DBC79F}" srcOrd="1" destOrd="0" presId="urn:microsoft.com/office/officeart/2008/layout/LinedList"/>
    <dgm:cxn modelId="{2C293FE1-C2E0-4717-A9A6-B3DB42C46FD5}" type="presParOf" srcId="{8DFB3571-608A-4084-A449-69632E02336F}" destId="{C56D4DD6-F0BC-4A94-ABF3-FCE81D4D2177}" srcOrd="12" destOrd="0" presId="urn:microsoft.com/office/officeart/2008/layout/LinedList"/>
    <dgm:cxn modelId="{C134C8D1-6A8B-4880-9C0D-D0E7103C4FF4}" type="presParOf" srcId="{8DFB3571-608A-4084-A449-69632E02336F}" destId="{8C499AA4-F52B-4128-9A4C-F479A567E742}" srcOrd="13" destOrd="0" presId="urn:microsoft.com/office/officeart/2008/layout/LinedList"/>
    <dgm:cxn modelId="{1BC7783A-7B07-4D85-8552-829D695E953D}" type="presParOf" srcId="{8C499AA4-F52B-4128-9A4C-F479A567E742}" destId="{18FE18C4-7BA9-45DF-ADF3-208C9F2CBA46}" srcOrd="0" destOrd="0" presId="urn:microsoft.com/office/officeart/2008/layout/LinedList"/>
    <dgm:cxn modelId="{AA490EB1-5DCA-4408-8432-4D3408BF9854}" type="presParOf" srcId="{8C499AA4-F52B-4128-9A4C-F479A567E742}" destId="{10270A8A-CA4D-436F-8B53-B23FD9D1F945}" srcOrd="1" destOrd="0" presId="urn:microsoft.com/office/officeart/2008/layout/LinedList"/>
    <dgm:cxn modelId="{18B70230-DDB0-4722-90AB-35D85CD325F3}" type="presParOf" srcId="{8DFB3571-608A-4084-A449-69632E02336F}" destId="{3CBA31B2-293C-4BF7-AE0F-0C6A0FDF8901}" srcOrd="14" destOrd="0" presId="urn:microsoft.com/office/officeart/2008/layout/LinedList"/>
    <dgm:cxn modelId="{128736CC-F77B-4FD6-8C4C-ACBE63AEAFCC}" type="presParOf" srcId="{8DFB3571-608A-4084-A449-69632E02336F}" destId="{6CC17794-A703-43C7-8E72-837385AE639B}" srcOrd="15" destOrd="0" presId="urn:microsoft.com/office/officeart/2008/layout/LinedList"/>
    <dgm:cxn modelId="{3404568B-9A15-407D-B199-0AE76D5F5BE0}" type="presParOf" srcId="{6CC17794-A703-43C7-8E72-837385AE639B}" destId="{A3DDF3C9-43CA-49E2-9C59-1A57527893A7}" srcOrd="0" destOrd="0" presId="urn:microsoft.com/office/officeart/2008/layout/LinedList"/>
    <dgm:cxn modelId="{49EAE60B-51EE-4966-BAC5-74B77548D9F1}" type="presParOf" srcId="{6CC17794-A703-43C7-8E72-837385AE639B}" destId="{CE375DBE-E837-4E73-80DA-4C5EF54BE128}" srcOrd="1" destOrd="0" presId="urn:microsoft.com/office/officeart/2008/layout/LinedList"/>
    <dgm:cxn modelId="{50F62B96-EA09-4194-A1EB-353CC4B8A1FA}" type="presParOf" srcId="{8DFB3571-608A-4084-A449-69632E02336F}" destId="{A8D317CF-E29F-40A2-A55A-ADA6C7110536}" srcOrd="16" destOrd="0" presId="urn:microsoft.com/office/officeart/2008/layout/LinedList"/>
    <dgm:cxn modelId="{B6CCF1CE-7A04-4DE2-83D2-33EF6ECF648F}" type="presParOf" srcId="{8DFB3571-608A-4084-A449-69632E02336F}" destId="{393C0D04-ECA7-41E0-8EA2-BDC883C1614E}" srcOrd="17" destOrd="0" presId="urn:microsoft.com/office/officeart/2008/layout/LinedList"/>
    <dgm:cxn modelId="{DC112CFD-1531-4A39-AA40-E0F22738874E}" type="presParOf" srcId="{393C0D04-ECA7-41E0-8EA2-BDC883C1614E}" destId="{AA76CCBB-BCEC-4CC9-A051-0FABFF69A76A}" srcOrd="0" destOrd="0" presId="urn:microsoft.com/office/officeart/2008/layout/LinedList"/>
    <dgm:cxn modelId="{1C1DBC2D-ACC4-4518-A961-6F02E8E57176}" type="presParOf" srcId="{393C0D04-ECA7-41E0-8EA2-BDC883C1614E}" destId="{BC9EC838-3A9E-4719-A0EA-55407DF0D6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6E586-DBF2-4419-A44E-5466036EDF63}">
      <dsp:nvSpPr>
        <dsp:cNvPr id="0" name=""/>
        <dsp:cNvSpPr/>
      </dsp:nvSpPr>
      <dsp:spPr>
        <a:xfrm>
          <a:off x="0" y="473"/>
          <a:ext cx="678425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20F53-A9FC-413E-B173-7890166BCE25}">
      <dsp:nvSpPr>
        <dsp:cNvPr id="0" name=""/>
        <dsp:cNvSpPr/>
      </dsp:nvSpPr>
      <dsp:spPr>
        <a:xfrm>
          <a:off x="0" y="473"/>
          <a:ext cx="6784259" cy="77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"Život je trpký a ženy drahé." </a:t>
          </a:r>
          <a:endParaRPr lang="en-US" sz="2000" kern="1200"/>
        </a:p>
      </dsp:txBody>
      <dsp:txXfrm>
        <a:off x="0" y="473"/>
        <a:ext cx="6784259" cy="774828"/>
      </dsp:txXfrm>
    </dsp:sp>
    <dsp:sp modelId="{E6E5B48C-17C3-40B8-BEC7-9F2F4D1E6557}">
      <dsp:nvSpPr>
        <dsp:cNvPr id="0" name=""/>
        <dsp:cNvSpPr/>
      </dsp:nvSpPr>
      <dsp:spPr>
        <a:xfrm>
          <a:off x="0" y="775301"/>
          <a:ext cx="678425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015FF-A0E3-407A-AD48-36BC2E762037}">
      <dsp:nvSpPr>
        <dsp:cNvPr id="0" name=""/>
        <dsp:cNvSpPr/>
      </dsp:nvSpPr>
      <dsp:spPr>
        <a:xfrm>
          <a:off x="0" y="775301"/>
          <a:ext cx="6784259" cy="77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"Umělecké dílo je ovšem v každé době obrazem faktů, které jsou determinovaný, sociálními vztahy a výrobními poměry."</a:t>
          </a:r>
          <a:endParaRPr lang="en-US" sz="2000" kern="1200"/>
        </a:p>
      </dsp:txBody>
      <dsp:txXfrm>
        <a:off x="0" y="775301"/>
        <a:ext cx="6784259" cy="774828"/>
      </dsp:txXfrm>
    </dsp:sp>
    <dsp:sp modelId="{58DC68DF-7632-4A55-ADD8-2F0F8C9F766D}">
      <dsp:nvSpPr>
        <dsp:cNvPr id="0" name=""/>
        <dsp:cNvSpPr/>
      </dsp:nvSpPr>
      <dsp:spPr>
        <a:xfrm>
          <a:off x="0" y="1550129"/>
          <a:ext cx="678425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C21F5-25BD-40B6-A182-E17AAACA187A}">
      <dsp:nvSpPr>
        <dsp:cNvPr id="0" name=""/>
        <dsp:cNvSpPr/>
      </dsp:nvSpPr>
      <dsp:spPr>
        <a:xfrm>
          <a:off x="0" y="1550129"/>
          <a:ext cx="6784259" cy="77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"Kultura se nedědí, kultura se dobyvá."</a:t>
          </a:r>
          <a:endParaRPr lang="en-US" sz="2000" kern="1200"/>
        </a:p>
      </dsp:txBody>
      <dsp:txXfrm>
        <a:off x="0" y="1550129"/>
        <a:ext cx="6784259" cy="774828"/>
      </dsp:txXfrm>
    </dsp:sp>
    <dsp:sp modelId="{53698529-C2EE-423A-9D1C-DE4C7AE08061}">
      <dsp:nvSpPr>
        <dsp:cNvPr id="0" name=""/>
        <dsp:cNvSpPr/>
      </dsp:nvSpPr>
      <dsp:spPr>
        <a:xfrm>
          <a:off x="0" y="2324957"/>
          <a:ext cx="678425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44127-8EA0-4AB9-8B67-CBD6F1D02FA4}">
      <dsp:nvSpPr>
        <dsp:cNvPr id="0" name=""/>
        <dsp:cNvSpPr/>
      </dsp:nvSpPr>
      <dsp:spPr>
        <a:xfrm>
          <a:off x="0" y="2324957"/>
          <a:ext cx="6784259" cy="77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"Touha po osvobození básně, snu, fantazie, musí byt také účastna na rekonstrukci dějin."</a:t>
          </a:r>
          <a:endParaRPr lang="en-US" sz="2000" kern="1200"/>
        </a:p>
      </dsp:txBody>
      <dsp:txXfrm>
        <a:off x="0" y="2324957"/>
        <a:ext cx="6784259" cy="774828"/>
      </dsp:txXfrm>
    </dsp:sp>
    <dsp:sp modelId="{56F9BB27-0F6E-4E90-AAB8-B9C6F5695AE9}">
      <dsp:nvSpPr>
        <dsp:cNvPr id="0" name=""/>
        <dsp:cNvSpPr/>
      </dsp:nvSpPr>
      <dsp:spPr>
        <a:xfrm>
          <a:off x="0" y="3099785"/>
          <a:ext cx="678425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33F7D-829E-4E65-ACFD-17EE49CA71EC}">
      <dsp:nvSpPr>
        <dsp:cNvPr id="0" name=""/>
        <dsp:cNvSpPr/>
      </dsp:nvSpPr>
      <dsp:spPr>
        <a:xfrm>
          <a:off x="0" y="3099785"/>
          <a:ext cx="6784259" cy="77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"V novém světe je nová funkce umění."</a:t>
          </a:r>
          <a:endParaRPr lang="en-US" sz="2000" kern="1200"/>
        </a:p>
      </dsp:txBody>
      <dsp:txXfrm>
        <a:off x="0" y="3099785"/>
        <a:ext cx="6784259" cy="774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3465A-2273-4059-8B4F-C425178531BC}">
      <dsp:nvSpPr>
        <dsp:cNvPr id="0" name=""/>
        <dsp:cNvSpPr/>
      </dsp:nvSpPr>
      <dsp:spPr>
        <a:xfrm>
          <a:off x="0" y="64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A36CB-9D87-4B99-88AE-D4B5B270184B}">
      <dsp:nvSpPr>
        <dsp:cNvPr id="0" name=""/>
        <dsp:cNvSpPr/>
      </dsp:nvSpPr>
      <dsp:spPr>
        <a:xfrm>
          <a:off x="0" y="642"/>
          <a:ext cx="6492875" cy="584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>
              <a:highlight>
                <a:srgbClr val="800000"/>
              </a:highlight>
              <a:latin typeface="Calibri Light" panose="020F0302020204030204"/>
            </a:rPr>
            <a:t>STUDIE</a:t>
          </a:r>
        </a:p>
      </dsp:txBody>
      <dsp:txXfrm>
        <a:off x="0" y="642"/>
        <a:ext cx="6492875" cy="584696"/>
      </dsp:txXfrm>
    </dsp:sp>
    <dsp:sp modelId="{10C87716-4BAD-4999-96FB-3D107AF03DD7}">
      <dsp:nvSpPr>
        <dsp:cNvPr id="0" name=""/>
        <dsp:cNvSpPr/>
      </dsp:nvSpPr>
      <dsp:spPr>
        <a:xfrm>
          <a:off x="0" y="585338"/>
          <a:ext cx="6492875" cy="0"/>
        </a:xfrm>
        <a:prstGeom prst="line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accent2">
              <a:hueOff val="-181920"/>
              <a:satOff val="-10491"/>
              <a:lumOff val="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C6198-3791-4293-BE76-E19D21665439}">
      <dsp:nvSpPr>
        <dsp:cNvPr id="0" name=""/>
        <dsp:cNvSpPr/>
      </dsp:nvSpPr>
      <dsp:spPr>
        <a:xfrm>
          <a:off x="0" y="585338"/>
          <a:ext cx="6492875" cy="584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>
              <a:latin typeface="Calibri Light" panose="020F0302020204030204"/>
            </a:rPr>
            <a:t>Stavba</a:t>
          </a:r>
          <a:r>
            <a:rPr lang="en-US" sz="2700" kern="1200"/>
            <a:t> a báseň 1927</a:t>
          </a:r>
        </a:p>
      </dsp:txBody>
      <dsp:txXfrm>
        <a:off x="0" y="585338"/>
        <a:ext cx="6492875" cy="584696"/>
      </dsp:txXfrm>
    </dsp:sp>
    <dsp:sp modelId="{9BF28D13-C454-4AB5-A777-FA33A7133915}">
      <dsp:nvSpPr>
        <dsp:cNvPr id="0" name=""/>
        <dsp:cNvSpPr/>
      </dsp:nvSpPr>
      <dsp:spPr>
        <a:xfrm>
          <a:off x="0" y="1170034"/>
          <a:ext cx="6492875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551A8-BE3C-4E27-AB5F-0EA3EE05533D}">
      <dsp:nvSpPr>
        <dsp:cNvPr id="0" name=""/>
        <dsp:cNvSpPr/>
      </dsp:nvSpPr>
      <dsp:spPr>
        <a:xfrm>
          <a:off x="0" y="1170034"/>
          <a:ext cx="6492875" cy="584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Svět , který se směje 1928</a:t>
          </a:r>
        </a:p>
      </dsp:txBody>
      <dsp:txXfrm>
        <a:off x="0" y="1170034"/>
        <a:ext cx="6492875" cy="584696"/>
      </dsp:txXfrm>
    </dsp:sp>
    <dsp:sp modelId="{0E09FCCC-C47A-4588-9F44-391D4B61CD6A}">
      <dsp:nvSpPr>
        <dsp:cNvPr id="0" name=""/>
        <dsp:cNvSpPr/>
      </dsp:nvSpPr>
      <dsp:spPr>
        <a:xfrm>
          <a:off x="0" y="1754730"/>
          <a:ext cx="6492875" cy="0"/>
        </a:xfrm>
        <a:prstGeom prst="line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accent2">
              <a:hueOff val="-545761"/>
              <a:satOff val="-31473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14DA2-2A00-49B4-B044-B84829BBC686}">
      <dsp:nvSpPr>
        <dsp:cNvPr id="0" name=""/>
        <dsp:cNvSpPr/>
      </dsp:nvSpPr>
      <dsp:spPr>
        <a:xfrm>
          <a:off x="0" y="1754730"/>
          <a:ext cx="6492875" cy="584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Svět , který voní 1930</a:t>
          </a:r>
        </a:p>
      </dsp:txBody>
      <dsp:txXfrm>
        <a:off x="0" y="1754730"/>
        <a:ext cx="6492875" cy="584696"/>
      </dsp:txXfrm>
    </dsp:sp>
    <dsp:sp modelId="{064DEBE8-BDEE-4915-A62D-CEDE22E991CF}">
      <dsp:nvSpPr>
        <dsp:cNvPr id="0" name=""/>
        <dsp:cNvSpPr/>
      </dsp:nvSpPr>
      <dsp:spPr>
        <a:xfrm>
          <a:off x="0" y="2339426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A6DB6-37D5-4D6C-83BC-712C12CBC878}">
      <dsp:nvSpPr>
        <dsp:cNvPr id="0" name=""/>
        <dsp:cNvSpPr/>
      </dsp:nvSpPr>
      <dsp:spPr>
        <a:xfrm>
          <a:off x="0" y="2339426"/>
          <a:ext cx="6492875" cy="584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Surrealismus proti proudu 1938</a:t>
          </a:r>
        </a:p>
      </dsp:txBody>
      <dsp:txXfrm>
        <a:off x="0" y="2339426"/>
        <a:ext cx="6492875" cy="584696"/>
      </dsp:txXfrm>
    </dsp:sp>
    <dsp:sp modelId="{880C67BF-4A31-4926-B648-9E8C7CDEF1A3}">
      <dsp:nvSpPr>
        <dsp:cNvPr id="0" name=""/>
        <dsp:cNvSpPr/>
      </dsp:nvSpPr>
      <dsp:spPr>
        <a:xfrm>
          <a:off x="0" y="2924123"/>
          <a:ext cx="6492875" cy="0"/>
        </a:xfrm>
        <a:prstGeom prst="line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accent2">
              <a:hueOff val="-909602"/>
              <a:satOff val="-52455"/>
              <a:lumOff val="5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584C5-3B54-406E-AE18-D9C60A679D71}">
      <dsp:nvSpPr>
        <dsp:cNvPr id="0" name=""/>
        <dsp:cNvSpPr/>
      </dsp:nvSpPr>
      <dsp:spPr>
        <a:xfrm>
          <a:off x="0" y="2924123"/>
          <a:ext cx="6492875" cy="584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Jarmark umění 1964</a:t>
          </a:r>
        </a:p>
      </dsp:txBody>
      <dsp:txXfrm>
        <a:off x="0" y="2924123"/>
        <a:ext cx="6492875" cy="584696"/>
      </dsp:txXfrm>
    </dsp:sp>
    <dsp:sp modelId="{C56D4DD6-F0BC-4A94-ABF3-FCE81D4D2177}">
      <dsp:nvSpPr>
        <dsp:cNvPr id="0" name=""/>
        <dsp:cNvSpPr/>
      </dsp:nvSpPr>
      <dsp:spPr>
        <a:xfrm>
          <a:off x="0" y="3508819"/>
          <a:ext cx="6492875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E18C4-7BA9-45DF-ADF3-208C9F2CBA46}">
      <dsp:nvSpPr>
        <dsp:cNvPr id="0" name=""/>
        <dsp:cNvSpPr/>
      </dsp:nvSpPr>
      <dsp:spPr>
        <a:xfrm>
          <a:off x="0" y="3508819"/>
          <a:ext cx="6492875" cy="584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Svět stavby a básně 1966</a:t>
          </a:r>
        </a:p>
      </dsp:txBody>
      <dsp:txXfrm>
        <a:off x="0" y="3508819"/>
        <a:ext cx="6492875" cy="584696"/>
      </dsp:txXfrm>
    </dsp:sp>
    <dsp:sp modelId="{3CBA31B2-293C-4BF7-AE0F-0C6A0FDF8901}">
      <dsp:nvSpPr>
        <dsp:cNvPr id="0" name=""/>
        <dsp:cNvSpPr/>
      </dsp:nvSpPr>
      <dsp:spPr>
        <a:xfrm>
          <a:off x="0" y="4093515"/>
          <a:ext cx="6492875" cy="0"/>
        </a:xfrm>
        <a:prstGeom prst="line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accent2">
              <a:hueOff val="-1273443"/>
              <a:satOff val="-73437"/>
              <a:lumOff val="7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DF3C9-43CA-49E2-9C59-1A57527893A7}">
      <dsp:nvSpPr>
        <dsp:cNvPr id="0" name=""/>
        <dsp:cNvSpPr/>
      </dsp:nvSpPr>
      <dsp:spPr>
        <a:xfrm>
          <a:off x="0" y="4093515"/>
          <a:ext cx="6492875" cy="584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Zápasy o smysl moderní tvorby 1969</a:t>
          </a:r>
        </a:p>
      </dsp:txBody>
      <dsp:txXfrm>
        <a:off x="0" y="4093515"/>
        <a:ext cx="6492875" cy="584696"/>
      </dsp:txXfrm>
    </dsp:sp>
    <dsp:sp modelId="{A8D317CF-E29F-40A2-A55A-ADA6C7110536}">
      <dsp:nvSpPr>
        <dsp:cNvPr id="0" name=""/>
        <dsp:cNvSpPr/>
      </dsp:nvSpPr>
      <dsp:spPr>
        <a:xfrm>
          <a:off x="0" y="4678211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6CCBB-BCEC-4CC9-A051-0FABFF69A76A}">
      <dsp:nvSpPr>
        <dsp:cNvPr id="0" name=""/>
        <dsp:cNvSpPr/>
      </dsp:nvSpPr>
      <dsp:spPr>
        <a:xfrm>
          <a:off x="0" y="4678211"/>
          <a:ext cx="6492875" cy="584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Osvobozování života a poezie 1994</a:t>
          </a:r>
        </a:p>
      </dsp:txBody>
      <dsp:txXfrm>
        <a:off x="0" y="4678211"/>
        <a:ext cx="6492875" cy="584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15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3118FD3-6AB8-4FE6-BBCA-2040BEC4BB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091" t="27725" r="-1" b="14198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36" name="Rectangle 117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    Karel Teige </a:t>
            </a:r>
            <a:br>
              <a:rPr lang="en-US" sz="4800"/>
            </a:br>
            <a:r>
              <a:rPr lang="en-US" sz="4800"/>
              <a:t>       </a:t>
            </a:r>
            <a:r>
              <a:rPr lang="en-US" sz="2400"/>
              <a:t>1900-1951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7848600" y="4872922"/>
            <a:ext cx="4023360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Literární a výtvarný teoretik, sociolog architektury, publicista, redaktor, překladatel, estetik</a:t>
            </a:r>
          </a:p>
        </p:txBody>
      </p:sp>
      <p:sp>
        <p:nvSpPr>
          <p:cNvPr id="137" name="Rectangle 1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8" name="Rectangle 1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1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1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99CFCDC-34D8-4B63-B380-CBB478231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r"/>
            <a:r>
              <a:rPr lang="en-US" sz="2400">
                <a:cs typeface="Calibri Light"/>
              </a:rPr>
              <a:t>1.Karel Teige v divadelní sekci Devětsilu-Osvobozeném divadle </a:t>
            </a:r>
            <a:br>
              <a:rPr lang="en-US" sz="2400">
                <a:cs typeface="Calibri Light"/>
              </a:rPr>
            </a:br>
            <a:r>
              <a:rPr lang="en-US" sz="2400">
                <a:cs typeface="Calibri Light"/>
              </a:rPr>
              <a:t>2.Toyen, Jindřich Heisler,  Karel Teige</a:t>
            </a:r>
            <a:endParaRPr lang="en-US" sz="4000"/>
          </a:p>
        </p:txBody>
      </p:sp>
      <p:pic>
        <p:nvPicPr>
          <p:cNvPr id="5" name="Picture 5" descr="A picture containing text, posing&#10;&#10;Description automatically generated">
            <a:extLst>
              <a:ext uri="{FF2B5EF4-FFF2-40B4-BE49-F238E27FC236}">
                <a16:creationId xmlns:a16="http://schemas.microsoft.com/office/drawing/2014/main" id="{FC2BAE42-0BDC-409A-8033-6E614E133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02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DDF2B3C-1792-425F-A9EA-706DCCEF9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14" b="1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9D802-4B49-41AA-A590-FB5CBD904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   </a:t>
            </a:r>
            <a:endParaRPr lang="en-US" sz="180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9CF954-1ED3-4A38-8981-341513D564CD}"/>
              </a:ext>
            </a:extLst>
          </p:cNvPr>
          <p:cNvSpPr txBox="1"/>
          <p:nvPr/>
        </p:nvSpPr>
        <p:spPr>
          <a:xfrm rot="-3480000" flipV="1">
            <a:off x="-3278" y="370082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42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AA1C088-D170-44FA-B05F-65F1BAE30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0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9B6E6-62C3-4429-ACE1-EA5CB5AC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Karel Teige citáty</a:t>
            </a:r>
            <a:endParaRPr lang="en-US" sz="4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AB0D058C-D444-4841-82A3-A3AF77ECC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001689"/>
              </p:ext>
            </p:extLst>
          </p:nvPr>
        </p:nvGraphicFramePr>
        <p:xfrm>
          <a:off x="4050889" y="2324100"/>
          <a:ext cx="6784259" cy="387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936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9BC1FAFF-791A-4C55-A5E9-66BF697629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892528"/>
              </p:ext>
            </p:extLst>
          </p:nvPr>
        </p:nvGraphicFramePr>
        <p:xfrm>
          <a:off x="4650716" y="527650"/>
          <a:ext cx="6492875" cy="526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9705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8B423-C415-49AB-BBF5-60759CB6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Děkuji za pozornost</a:t>
            </a:r>
          </a:p>
        </p:txBody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DB7A8-A2F9-447D-9644-B97237A3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Karel Teige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81B75-34E4-4C11-9092-444728EA0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Karel Teige byl český kritik a teoretik umění, publicista a překladatel. Teige byl levicově orientovanou osobností. Podílel se na založení poetismu, zasáhl do architektury, výtvarnictví, filmu a literatury. Byl propagátorem avantgardních směrů zejména v architektuře. Jako organizátor a teoretik ovlivnil poetismus a surrealismus. V roce byl zakladatelem a stal se vudčí osobností Devětsilu. 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AB70604A-30A5-4C0C-8C61-BF3254656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6" r="1" b="9843"/>
          <a:stretch/>
        </p:blipFill>
        <p:spPr>
          <a:xfrm>
            <a:off x="6525453" y="12"/>
            <a:ext cx="5666547" cy="68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9B06-E555-4017-A18E-B383C754E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Svaz moderní kultury Devětsil</a:t>
            </a:r>
          </a:p>
        </p:txBody>
      </p:sp>
      <p:pic>
        <p:nvPicPr>
          <p:cNvPr id="5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1E6231B-4803-4D42-8A26-E31996992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3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CCF20-1DE0-4E54-B916-AF4003F55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9940" y="2322576"/>
            <a:ext cx="6172200" cy="38587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Devětsil byl český levicový umělecký svaz, který působil v letech 1920-1930. Byl skupinou českých avantgardních umělců. Členové se věnovali proletářskému umění, magickému realismu, poetismu. 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(Revoluční sborník Devětsil 1922) </a:t>
            </a:r>
          </a:p>
        </p:txBody>
      </p:sp>
    </p:spTree>
    <p:extLst>
      <p:ext uri="{BB962C8B-B14F-4D97-AF65-F5344CB8AC3E}">
        <p14:creationId xmlns:p14="http://schemas.microsoft.com/office/powerpoint/2010/main" val="3890141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F0133DA4-8ECC-410D-AF46-2D3348CC2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8061"/>
          <a:stretch/>
        </p:blipFill>
        <p:spPr>
          <a:xfrm>
            <a:off x="855663" y="2022475"/>
            <a:ext cx="4051300" cy="216852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BEE34DC-7890-43C7-A29A-6DDA794D28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7020" r="3" b="19272"/>
          <a:stretch/>
        </p:blipFill>
        <p:spPr>
          <a:xfrm>
            <a:off x="4978400" y="2022475"/>
            <a:ext cx="3021013" cy="216852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F257349-235B-44D1-8E25-950C982E7C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771" r="3" b="25525"/>
          <a:stretch/>
        </p:blipFill>
        <p:spPr>
          <a:xfrm>
            <a:off x="8070850" y="2022475"/>
            <a:ext cx="3263900" cy="2168525"/>
          </a:xfrm>
          <a:prstGeom prst="rect">
            <a:avLst/>
          </a:prstGeom>
        </p:spPr>
      </p:pic>
      <p:pic>
        <p:nvPicPr>
          <p:cNvPr id="5" name="Picture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E2C4BA2-334F-4D35-B429-E3BC36FA58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1" r="-6" b="54728"/>
          <a:stretch/>
        </p:blipFill>
        <p:spPr>
          <a:xfrm>
            <a:off x="855663" y="4262438"/>
            <a:ext cx="2882900" cy="1914525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</p:spPr>
      </p:pic>
      <p:pic>
        <p:nvPicPr>
          <p:cNvPr id="8" name="Picture 8" descr="A picture containing text, person, person, suit&#10;&#10;Description automatically generated">
            <a:extLst>
              <a:ext uri="{FF2B5EF4-FFF2-40B4-BE49-F238E27FC236}">
                <a16:creationId xmlns:a16="http://schemas.microsoft.com/office/drawing/2014/main" id="{5027F9C6-659A-4A69-9B40-1490152517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23" r="1" b="26424"/>
          <a:stretch/>
        </p:blipFill>
        <p:spPr>
          <a:xfrm>
            <a:off x="3810000" y="4262438"/>
            <a:ext cx="2087563" cy="1914525"/>
          </a:xfrm>
          <a:prstGeom prst="rect">
            <a:avLst/>
          </a:prstGeom>
        </p:spPr>
      </p:pic>
      <p:pic>
        <p:nvPicPr>
          <p:cNvPr id="10" name="Picture 10" descr="A portrait of a person&#10;&#10;Description automatically generated">
            <a:extLst>
              <a:ext uri="{FF2B5EF4-FFF2-40B4-BE49-F238E27FC236}">
                <a16:creationId xmlns:a16="http://schemas.microsoft.com/office/drawing/2014/main" id="{E7C410A3-F90E-4BEB-AAC6-2840112B48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178" r="-1" b="29677"/>
          <a:stretch/>
        </p:blipFill>
        <p:spPr>
          <a:xfrm>
            <a:off x="5969000" y="4262438"/>
            <a:ext cx="2665413" cy="1914525"/>
          </a:xfrm>
          <a:prstGeom prst="rect">
            <a:avLst/>
          </a:prstGeom>
        </p:spPr>
      </p:pic>
      <p:pic>
        <p:nvPicPr>
          <p:cNvPr id="11" name="Picture 43" descr="A picture containing person, posing&#10;&#10;Description automatically generated">
            <a:extLst>
              <a:ext uri="{FF2B5EF4-FFF2-40B4-BE49-F238E27FC236}">
                <a16:creationId xmlns:a16="http://schemas.microsoft.com/office/drawing/2014/main" id="{205F00A9-E164-465D-9120-FD2E706D73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8705850" y="4262438"/>
            <a:ext cx="2628900" cy="19145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954DA1-87F0-4FAD-B72A-E4E8A8B1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1.Jindřich Štyrský a Toyen  2.Jaroslav Seifert  3.Jiří Frejka  4.Julius Fučík  5.Vladislav Vančura  6.Jiří Wolker 7.Werich a Voskovec</a:t>
            </a:r>
          </a:p>
        </p:txBody>
      </p:sp>
    </p:spTree>
    <p:extLst>
      <p:ext uri="{BB962C8B-B14F-4D97-AF65-F5344CB8AC3E}">
        <p14:creationId xmlns:p14="http://schemas.microsoft.com/office/powerpoint/2010/main" val="623359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9E6D8-0FA6-4D2B-BD2B-0BEC6643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Surrealistické koláže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97692-C71D-4E68-B65D-1EB2D0BE8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Teigeho koláží mají podobu surrealistických koláží s využitím fotografií.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Pracoval většinou s motivy ženského těla.</a:t>
            </a:r>
            <a:endParaRPr lang="en-US" sz="200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3F791EB6-FD9C-4968-B47C-21F05049E3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b="802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3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5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9" descr="A picture containing text, book, different&#10;&#10;Description automatically generated">
            <a:extLst>
              <a:ext uri="{FF2B5EF4-FFF2-40B4-BE49-F238E27FC236}">
                <a16:creationId xmlns:a16="http://schemas.microsoft.com/office/drawing/2014/main" id="{0F7CDA8E-EDD0-4454-8FF1-6CE00BA18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674688"/>
            <a:ext cx="1957388" cy="2840038"/>
          </a:xfrm>
          <a:prstGeom prst="rect">
            <a:avLst/>
          </a:prstGeom>
        </p:spPr>
      </p:pic>
      <p:pic>
        <p:nvPicPr>
          <p:cNvPr id="8" name="Picture 8" descr="A picture containing text, outdoor, person&#10;&#10;Description automatically generated">
            <a:extLst>
              <a:ext uri="{FF2B5EF4-FFF2-40B4-BE49-F238E27FC236}">
                <a16:creationId xmlns:a16="http://schemas.microsoft.com/office/drawing/2014/main" id="{798E23F7-78FD-4068-9227-E113DFAE4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74688"/>
            <a:ext cx="2098675" cy="2840038"/>
          </a:xfrm>
          <a:prstGeom prst="rect">
            <a:avLst/>
          </a:prstGeom>
        </p:spPr>
      </p:pic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1850691-792E-41EC-8B7E-E45B4574B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" y="3582988"/>
            <a:ext cx="1927225" cy="2598738"/>
          </a:xfrm>
          <a:prstGeom prst="rect">
            <a:avLst/>
          </a:prstGeom>
        </p:spPr>
      </p:pic>
      <p:pic>
        <p:nvPicPr>
          <p:cNvPr id="3" name="Picture 3" descr="A picture containing text, person, indoor, wall&#10;&#10;Description automatically generated">
            <a:extLst>
              <a:ext uri="{FF2B5EF4-FFF2-40B4-BE49-F238E27FC236}">
                <a16:creationId xmlns:a16="http://schemas.microsoft.com/office/drawing/2014/main" id="{2F620B73-E69D-4D15-BC3B-3FECE3702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8425" y="3582988"/>
            <a:ext cx="2130425" cy="2598738"/>
          </a:xfrm>
          <a:prstGeom prst="rect">
            <a:avLst/>
          </a:prstGeom>
        </p:spPr>
      </p:pic>
      <p:pic>
        <p:nvPicPr>
          <p:cNvPr id="6" name="Picture 6" descr="A picture containing text, ground, person&#10;&#10;Description automatically generated">
            <a:extLst>
              <a:ext uri="{FF2B5EF4-FFF2-40B4-BE49-F238E27FC236}">
                <a16:creationId xmlns:a16="http://schemas.microsoft.com/office/drawing/2014/main" id="{D87B7786-19C4-460B-B47A-B9FE1E15E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3938" y="674688"/>
            <a:ext cx="2273300" cy="3652838"/>
          </a:xfrm>
          <a:prstGeom prst="rect">
            <a:avLst/>
          </a:prstGeom>
        </p:spPr>
      </p:pic>
      <p:pic>
        <p:nvPicPr>
          <p:cNvPr id="4" name="Picture 4" descr="A picture containing text, person, newspaper, white goods&#10;&#10;Description automatically generated">
            <a:extLst>
              <a:ext uri="{FF2B5EF4-FFF2-40B4-BE49-F238E27FC236}">
                <a16:creationId xmlns:a16="http://schemas.microsoft.com/office/drawing/2014/main" id="{BC784A01-1ECF-48D2-8678-C62FC70FA4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938" y="4395788"/>
            <a:ext cx="2273300" cy="1785938"/>
          </a:xfrm>
          <a:prstGeom prst="rect">
            <a:avLst/>
          </a:prstGeom>
        </p:spPr>
      </p:pic>
      <p:pic>
        <p:nvPicPr>
          <p:cNvPr id="5" name="Picture 5" descr="A picture containing person, swimsuit&#10;&#10;Description automatically generated">
            <a:extLst>
              <a:ext uri="{FF2B5EF4-FFF2-40B4-BE49-F238E27FC236}">
                <a16:creationId xmlns:a16="http://schemas.microsoft.com/office/drawing/2014/main" id="{2322AA06-E1A2-4293-B9D1-FB5CD77649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3913" y="674688"/>
            <a:ext cx="2709863" cy="3740150"/>
          </a:xfrm>
          <a:prstGeom prst="rect">
            <a:avLst/>
          </a:prstGeom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EC7FEB4-4C6E-48E3-9162-812AC8CA48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3913" y="4481513"/>
            <a:ext cx="2709863" cy="16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8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2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4CDB4-965E-41FE-9623-37946244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1.Svět, který se směje (1928) 2.Surrealismus proti proudu (1938) 3.Stavba a báseň (1927)</a:t>
            </a:r>
          </a:p>
        </p:txBody>
      </p:sp>
      <p:pic>
        <p:nvPicPr>
          <p:cNvPr id="3" name="Picture 3" descr="A picture containing text, book, old&#10;&#10;Description automatically generated">
            <a:extLst>
              <a:ext uri="{FF2B5EF4-FFF2-40B4-BE49-F238E27FC236}">
                <a16:creationId xmlns:a16="http://schemas.microsoft.com/office/drawing/2014/main" id="{246FE54C-12D3-4AF5-AAC7-8E1B94011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77" y="307731"/>
            <a:ext cx="2818334" cy="39976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DB8EE41-598C-4C69-9C3C-44D749D34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253" y="307731"/>
            <a:ext cx="2918275" cy="3997637"/>
          </a:xfrm>
          <a:prstGeom prst="rect">
            <a:avLst/>
          </a:prstGeom>
        </p:spPr>
      </p:pic>
      <p:cxnSp>
        <p:nvCxnSpPr>
          <p:cNvPr id="36" name="Straight Connector 2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7B1E1787-F450-496E-9897-1C475EB3B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478" y="330045"/>
            <a:ext cx="2688410" cy="3997637"/>
          </a:xfrm>
          <a:prstGeom prst="rect">
            <a:avLst/>
          </a:prstGeom>
        </p:spPr>
      </p:pic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04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6" name="Rectangle 225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B3BB6-FF7B-4A50-877E-93B6B69EF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cs typeface="Calibri"/>
              </a:rPr>
              <a:t>Poezie podle Karla Teigeho je autonomní nástroj k osvobození ducha . Měla by být nezávislá na ideologiích a přežilé morálce a směřovat k budování nového člověka.</a:t>
            </a:r>
            <a:endParaRPr lang="en-US" sz="2400"/>
          </a:p>
          <a:p>
            <a:r>
              <a:rPr lang="en-US" sz="2400">
                <a:cs typeface="Calibri"/>
              </a:rPr>
              <a:t>Teige interpretoval surrealistické metody v umění a literatuře. Zdůrazňoval její neomezenou tvůrčí svobodu, nezávislost.    </a:t>
            </a:r>
            <a:endParaRPr lang="en-US" sz="2400"/>
          </a:p>
          <a:p>
            <a:r>
              <a:rPr lang="en-US" sz="2400">
                <a:cs typeface="Calibri"/>
              </a:rPr>
              <a:t>Teige se věnoval komentování moderního výtvarného umění ( surrealismu , kubismu) a taky jeho konfrontaci s akademismem , eklekticismem a kýčem. </a:t>
            </a:r>
          </a:p>
          <a:p>
            <a:r>
              <a:rPr lang="en-US" sz="2400">
                <a:cs typeface="Calibri"/>
              </a:rPr>
              <a:t>Umělecký jev není záležitostí estetickou, ale stává se nejzávažnějším faktorem duševního života.</a:t>
            </a:r>
          </a:p>
        </p:txBody>
      </p:sp>
    </p:spTree>
    <p:extLst>
      <p:ext uri="{BB962C8B-B14F-4D97-AF65-F5344CB8AC3E}">
        <p14:creationId xmlns:p14="http://schemas.microsoft.com/office/powerpoint/2010/main" val="633373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A picture containing person, wearing, indoor, posing&#10;&#10;Description automatically generated">
            <a:extLst>
              <a:ext uri="{FF2B5EF4-FFF2-40B4-BE49-F238E27FC236}">
                <a16:creationId xmlns:a16="http://schemas.microsoft.com/office/drawing/2014/main" id="{4E648527-D5F1-4081-83E3-A081CF722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6" r="7944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25CD1-70D7-4EC3-B331-E6C05C239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2300">
                <a:cs typeface="Calibri Light"/>
              </a:rPr>
              <a:t>Fenomenologické hledisko sleduje strukturu a funkce uměleckého díla  a znakových systémů jeho tvorby  a za těmito strukturami, funkcemi a proměnami hledá psychosociální faktory vedoucí k osvobození člověka.  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975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276</Words>
  <Application>Microsoft Office PowerPoint</Application>
  <PresentationFormat>Širokoúhlá obrazovka</PresentationFormat>
  <Paragraphs>35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Schoolbook</vt:lpstr>
      <vt:lpstr>office theme</vt:lpstr>
      <vt:lpstr>    Karel Teige         1900-1951</vt:lpstr>
      <vt:lpstr>Karel Teige</vt:lpstr>
      <vt:lpstr>Svaz moderní kultury Devětsil</vt:lpstr>
      <vt:lpstr>1.Jindřich Štyrský a Toyen  2.Jaroslav Seifert  3.Jiří Frejka  4.Julius Fučík  5.Vladislav Vančura  6.Jiří Wolker 7.Werich a Voskovec</vt:lpstr>
      <vt:lpstr>Surrealistické koláže</vt:lpstr>
      <vt:lpstr>Prezentace aplikace PowerPoint</vt:lpstr>
      <vt:lpstr>1.Svět, který se směje (1928) 2.Surrealismus proti proudu (1938) 3.Stavba a báseň (1927)</vt:lpstr>
      <vt:lpstr>Prezentace aplikace PowerPoint</vt:lpstr>
      <vt:lpstr>Fenomenologické hledisko sleduje strukturu a funkce uměleckého díla  a znakových systémů jeho tvorby  a za těmito strukturami, funkcemi a proměnami hledá psychosociální faktory vedoucí k osvobození člověka.  </vt:lpstr>
      <vt:lpstr>1.Karel Teige v divadelní sekci Devětsilu-Osvobozeném divadle  2.Toyen, Jindřich Heisler,  Karel Teige</vt:lpstr>
      <vt:lpstr>Karel Teige citáty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FFUK</dc:creator>
  <cp:lastModifiedBy>FFUK</cp:lastModifiedBy>
  <cp:revision>2</cp:revision>
  <dcterms:created xsi:type="dcterms:W3CDTF">2021-03-18T19:43:41Z</dcterms:created>
  <dcterms:modified xsi:type="dcterms:W3CDTF">2021-03-23T19:18:50Z</dcterms:modified>
</cp:coreProperties>
</file>