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81" r:id="rId5"/>
    <p:sldId id="284" r:id="rId6"/>
    <p:sldId id="279" r:id="rId7"/>
    <p:sldId id="265" r:id="rId8"/>
    <p:sldId id="283" r:id="rId9"/>
    <p:sldId id="269" r:id="rId10"/>
    <p:sldId id="270" r:id="rId11"/>
    <p:sldId id="271" r:id="rId12"/>
    <p:sldId id="272" r:id="rId13"/>
    <p:sldId id="273" r:id="rId14"/>
    <p:sldId id="274" r:id="rId15"/>
    <p:sldId id="280" r:id="rId16"/>
    <p:sldId id="275" r:id="rId17"/>
    <p:sldId id="276" r:id="rId18"/>
    <p:sldId id="285" r:id="rId19"/>
    <p:sldId id="277" r:id="rId20"/>
    <p:sldId id="27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056A5-4685-4364-9694-86ACA8176CAA}" v="18" dt="2021-10-26T06:49:44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Zandlová" userId="f597e985-6016-45b0-9e05-c32aa333b728" providerId="ADAL" clId="{3B3056A5-4685-4364-9694-86ACA8176CAA}"/>
    <pc:docChg chg="undo custSel addSld delSld modSld sldOrd">
      <pc:chgData name="Markéta Zandlová" userId="f597e985-6016-45b0-9e05-c32aa333b728" providerId="ADAL" clId="{3B3056A5-4685-4364-9694-86ACA8176CAA}" dt="2021-10-26T06:49:55.695" v="166" actId="404"/>
      <pc:docMkLst>
        <pc:docMk/>
      </pc:docMkLst>
      <pc:sldChg chg="modSp mod">
        <pc:chgData name="Markéta Zandlová" userId="f597e985-6016-45b0-9e05-c32aa333b728" providerId="ADAL" clId="{3B3056A5-4685-4364-9694-86ACA8176CAA}" dt="2021-10-26T06:31:56.506" v="21" actId="27636"/>
        <pc:sldMkLst>
          <pc:docMk/>
          <pc:sldMk cId="2876784083" sldId="257"/>
        </pc:sldMkLst>
        <pc:spChg chg="mod">
          <ac:chgData name="Markéta Zandlová" userId="f597e985-6016-45b0-9e05-c32aa333b728" providerId="ADAL" clId="{3B3056A5-4685-4364-9694-86ACA8176CAA}" dt="2021-10-26T06:31:56.506" v="21" actId="27636"/>
          <ac:spMkLst>
            <pc:docMk/>
            <pc:sldMk cId="2876784083" sldId="257"/>
            <ac:spMk id="3" creationId="{00000000-0000-0000-0000-000000000000}"/>
          </ac:spMkLst>
        </pc:spChg>
      </pc:sldChg>
      <pc:sldChg chg="addSp delSp modSp del mod ord">
        <pc:chgData name="Markéta Zandlová" userId="f597e985-6016-45b0-9e05-c32aa333b728" providerId="ADAL" clId="{3B3056A5-4685-4364-9694-86ACA8176CAA}" dt="2021-10-26T06:47:30.245" v="150" actId="47"/>
        <pc:sldMkLst>
          <pc:docMk/>
          <pc:sldMk cId="104084142" sldId="266"/>
        </pc:sldMkLst>
        <pc:spChg chg="del">
          <ac:chgData name="Markéta Zandlová" userId="f597e985-6016-45b0-9e05-c32aa333b728" providerId="ADAL" clId="{3B3056A5-4685-4364-9694-86ACA8176CAA}" dt="2021-10-26T06:29:58.765" v="0" actId="26606"/>
          <ac:spMkLst>
            <pc:docMk/>
            <pc:sldMk cId="104084142" sldId="266"/>
            <ac:spMk id="2" creationId="{00000000-0000-0000-0000-000000000000}"/>
          </ac:spMkLst>
        </pc:spChg>
        <pc:spChg chg="add">
          <ac:chgData name="Markéta Zandlová" userId="f597e985-6016-45b0-9e05-c32aa333b728" providerId="ADAL" clId="{3B3056A5-4685-4364-9694-86ACA8176CAA}" dt="2021-10-26T06:29:58.765" v="0" actId="26606"/>
          <ac:spMkLst>
            <pc:docMk/>
            <pc:sldMk cId="104084142" sldId="266"/>
            <ac:spMk id="9" creationId="{18770B44-8080-455B-A019-73A21EA95E62}"/>
          </ac:spMkLst>
        </pc:spChg>
        <pc:spChg chg="add del mod">
          <ac:chgData name="Markéta Zandlová" userId="f597e985-6016-45b0-9e05-c32aa333b728" providerId="ADAL" clId="{3B3056A5-4685-4364-9694-86ACA8176CAA}" dt="2021-10-26T06:46:42.265" v="142" actId="478"/>
          <ac:spMkLst>
            <pc:docMk/>
            <pc:sldMk cId="104084142" sldId="266"/>
            <ac:spMk id="11" creationId="{9D53929A-F4C7-471A-9173-9E3D42CC5434}"/>
          </ac:spMkLst>
        </pc:spChg>
        <pc:picChg chg="del mod">
          <ac:chgData name="Markéta Zandlová" userId="f597e985-6016-45b0-9e05-c32aa333b728" providerId="ADAL" clId="{3B3056A5-4685-4364-9694-86ACA8176CAA}" dt="2021-10-26T06:45:31.424" v="127" actId="478"/>
          <ac:picMkLst>
            <pc:docMk/>
            <pc:sldMk cId="104084142" sldId="266"/>
            <ac:picMk id="4" creationId="{00000000-0000-0000-0000-000000000000}"/>
          </ac:picMkLst>
        </pc:picChg>
        <pc:picChg chg="add mod">
          <ac:chgData name="Markéta Zandlová" userId="f597e985-6016-45b0-9e05-c32aa333b728" providerId="ADAL" clId="{3B3056A5-4685-4364-9694-86ACA8176CAA}" dt="2021-10-26T06:47:09.175" v="145" actId="1076"/>
          <ac:picMkLst>
            <pc:docMk/>
            <pc:sldMk cId="104084142" sldId="266"/>
            <ac:picMk id="5" creationId="{D3185B82-2003-4526-8872-66C99F850245}"/>
          </ac:picMkLst>
        </pc:picChg>
        <pc:picChg chg="add del mod">
          <ac:chgData name="Markéta Zandlová" userId="f597e985-6016-45b0-9e05-c32aa333b728" providerId="ADAL" clId="{3B3056A5-4685-4364-9694-86ACA8176CAA}" dt="2021-10-26T06:44:11.442" v="103"/>
          <ac:picMkLst>
            <pc:docMk/>
            <pc:sldMk cId="104084142" sldId="266"/>
            <ac:picMk id="6" creationId="{437346FA-BF24-4E64-98AF-54E269D30BB5}"/>
          </ac:picMkLst>
        </pc:picChg>
        <pc:picChg chg="add del mod">
          <ac:chgData name="Markéta Zandlová" userId="f597e985-6016-45b0-9e05-c32aa333b728" providerId="ADAL" clId="{3B3056A5-4685-4364-9694-86ACA8176CAA}" dt="2021-10-26T06:44:18.114" v="108"/>
          <ac:picMkLst>
            <pc:docMk/>
            <pc:sldMk cId="104084142" sldId="266"/>
            <ac:picMk id="8" creationId="{06024DDF-074B-4CEE-BF8C-6AD698B72175}"/>
          </ac:picMkLst>
        </pc:picChg>
      </pc:sldChg>
      <pc:sldChg chg="addSp delSp modSp del mod ord">
        <pc:chgData name="Markéta Zandlová" userId="f597e985-6016-45b0-9e05-c32aa333b728" providerId="ADAL" clId="{3B3056A5-4685-4364-9694-86ACA8176CAA}" dt="2021-10-26T06:48:53.512" v="156" actId="47"/>
        <pc:sldMkLst>
          <pc:docMk/>
          <pc:sldMk cId="1061518665" sldId="267"/>
        </pc:sldMkLst>
        <pc:spChg chg="del">
          <ac:chgData name="Markéta Zandlová" userId="f597e985-6016-45b0-9e05-c32aa333b728" providerId="ADAL" clId="{3B3056A5-4685-4364-9694-86ACA8176CAA}" dt="2021-10-26T06:30:05.198" v="1" actId="26606"/>
          <ac:spMkLst>
            <pc:docMk/>
            <pc:sldMk cId="1061518665" sldId="267"/>
            <ac:spMk id="2" creationId="{00000000-0000-0000-0000-000000000000}"/>
          </ac:spMkLst>
        </pc:spChg>
        <pc:spChg chg="add">
          <ac:chgData name="Markéta Zandlová" userId="f597e985-6016-45b0-9e05-c32aa333b728" providerId="ADAL" clId="{3B3056A5-4685-4364-9694-86ACA8176CAA}" dt="2021-10-26T06:30:05.198" v="1" actId="26606"/>
          <ac:spMkLst>
            <pc:docMk/>
            <pc:sldMk cId="1061518665" sldId="267"/>
            <ac:spMk id="9" creationId="{324F712E-0156-478B-B0C2-6930B0891E39}"/>
          </ac:spMkLst>
        </pc:spChg>
        <pc:picChg chg="mod">
          <ac:chgData name="Markéta Zandlová" userId="f597e985-6016-45b0-9e05-c32aa333b728" providerId="ADAL" clId="{3B3056A5-4685-4364-9694-86ACA8176CAA}" dt="2021-10-26T06:30:05.198" v="1" actId="26606"/>
          <ac:picMkLst>
            <pc:docMk/>
            <pc:sldMk cId="1061518665" sldId="267"/>
            <ac:picMk id="4" creationId="{00000000-0000-0000-0000-000000000000}"/>
          </ac:picMkLst>
        </pc:picChg>
      </pc:sldChg>
      <pc:sldChg chg="addSp delSp modSp del mod ord">
        <pc:chgData name="Markéta Zandlová" userId="f597e985-6016-45b0-9e05-c32aa333b728" providerId="ADAL" clId="{3B3056A5-4685-4364-9694-86ACA8176CAA}" dt="2021-10-26T06:30:57.745" v="7" actId="47"/>
        <pc:sldMkLst>
          <pc:docMk/>
          <pc:sldMk cId="3383958569" sldId="268"/>
        </pc:sldMkLst>
        <pc:spChg chg="del">
          <ac:chgData name="Markéta Zandlová" userId="f597e985-6016-45b0-9e05-c32aa333b728" providerId="ADAL" clId="{3B3056A5-4685-4364-9694-86ACA8176CAA}" dt="2021-10-26T06:30:08.975" v="2" actId="26606"/>
          <ac:spMkLst>
            <pc:docMk/>
            <pc:sldMk cId="3383958569" sldId="268"/>
            <ac:spMk id="2" creationId="{00000000-0000-0000-0000-000000000000}"/>
          </ac:spMkLst>
        </pc:spChg>
        <pc:spChg chg="add">
          <ac:chgData name="Markéta Zandlová" userId="f597e985-6016-45b0-9e05-c32aa333b728" providerId="ADAL" clId="{3B3056A5-4685-4364-9694-86ACA8176CAA}" dt="2021-10-26T06:30:08.975" v="2" actId="26606"/>
          <ac:spMkLst>
            <pc:docMk/>
            <pc:sldMk cId="3383958569" sldId="268"/>
            <ac:spMk id="9" creationId="{680EABD2-672F-4306-A337-DC4264B25493}"/>
          </ac:spMkLst>
        </pc:spChg>
        <pc:picChg chg="mod">
          <ac:chgData name="Markéta Zandlová" userId="f597e985-6016-45b0-9e05-c32aa333b728" providerId="ADAL" clId="{3B3056A5-4685-4364-9694-86ACA8176CAA}" dt="2021-10-26T06:30:08.975" v="2" actId="26606"/>
          <ac:picMkLst>
            <pc:docMk/>
            <pc:sldMk cId="3383958569" sldId="268"/>
            <ac:picMk id="4" creationId="{00000000-0000-0000-0000-000000000000}"/>
          </ac:picMkLst>
        </pc:picChg>
      </pc:sldChg>
      <pc:sldChg chg="addSp modSp mod modClrScheme chgLayout">
        <pc:chgData name="Markéta Zandlová" userId="f597e985-6016-45b0-9e05-c32aa333b728" providerId="ADAL" clId="{3B3056A5-4685-4364-9694-86ACA8176CAA}" dt="2021-10-26T06:48:48.960" v="155" actId="26606"/>
        <pc:sldMkLst>
          <pc:docMk/>
          <pc:sldMk cId="4146636814" sldId="270"/>
        </pc:sldMkLst>
        <pc:spChg chg="mod">
          <ac:chgData name="Markéta Zandlová" userId="f597e985-6016-45b0-9e05-c32aa333b728" providerId="ADAL" clId="{3B3056A5-4685-4364-9694-86ACA8176CAA}" dt="2021-10-26T06:48:48.960" v="155" actId="26606"/>
          <ac:spMkLst>
            <pc:docMk/>
            <pc:sldMk cId="4146636814" sldId="270"/>
            <ac:spMk id="2" creationId="{00000000-0000-0000-0000-000000000000}"/>
          </ac:spMkLst>
        </pc:spChg>
        <pc:spChg chg="mod">
          <ac:chgData name="Markéta Zandlová" userId="f597e985-6016-45b0-9e05-c32aa333b728" providerId="ADAL" clId="{3B3056A5-4685-4364-9694-86ACA8176CAA}" dt="2021-10-26T06:48:48.960" v="155" actId="26606"/>
          <ac:spMkLst>
            <pc:docMk/>
            <pc:sldMk cId="4146636814" sldId="270"/>
            <ac:spMk id="3" creationId="{00000000-0000-0000-0000-000000000000}"/>
          </ac:spMkLst>
        </pc:spChg>
        <pc:picChg chg="add mod">
          <ac:chgData name="Markéta Zandlová" userId="f597e985-6016-45b0-9e05-c32aa333b728" providerId="ADAL" clId="{3B3056A5-4685-4364-9694-86ACA8176CAA}" dt="2021-10-26T06:48:48.960" v="155" actId="26606"/>
          <ac:picMkLst>
            <pc:docMk/>
            <pc:sldMk cId="4146636814" sldId="270"/>
            <ac:picMk id="4" creationId="{45FB5616-C14E-4D7D-B4DD-56804D8CA5E6}"/>
          </ac:picMkLst>
        </pc:picChg>
      </pc:sldChg>
      <pc:sldChg chg="modSp mod">
        <pc:chgData name="Markéta Zandlová" userId="f597e985-6016-45b0-9e05-c32aa333b728" providerId="ADAL" clId="{3B3056A5-4685-4364-9694-86ACA8176CAA}" dt="2021-10-26T06:31:56.442" v="19" actId="27636"/>
        <pc:sldMkLst>
          <pc:docMk/>
          <pc:sldMk cId="3492953317" sldId="274"/>
        </pc:sldMkLst>
        <pc:spChg chg="mod">
          <ac:chgData name="Markéta Zandlová" userId="f597e985-6016-45b0-9e05-c32aa333b728" providerId="ADAL" clId="{3B3056A5-4685-4364-9694-86ACA8176CAA}" dt="2021-10-26T06:31:56.442" v="19" actId="27636"/>
          <ac:spMkLst>
            <pc:docMk/>
            <pc:sldMk cId="3492953317" sldId="274"/>
            <ac:spMk id="3" creationId="{00000000-0000-0000-0000-000000000000}"/>
          </ac:spMkLst>
        </pc:spChg>
      </pc:sldChg>
      <pc:sldChg chg="modSp mod">
        <pc:chgData name="Markéta Zandlová" userId="f597e985-6016-45b0-9e05-c32aa333b728" providerId="ADAL" clId="{3B3056A5-4685-4364-9694-86ACA8176CAA}" dt="2021-10-26T06:31:56.459" v="20" actId="27636"/>
        <pc:sldMkLst>
          <pc:docMk/>
          <pc:sldMk cId="1584340136" sldId="276"/>
        </pc:sldMkLst>
        <pc:spChg chg="mod">
          <ac:chgData name="Markéta Zandlová" userId="f597e985-6016-45b0-9e05-c32aa333b728" providerId="ADAL" clId="{3B3056A5-4685-4364-9694-86ACA8176CAA}" dt="2021-10-26T06:31:56.459" v="20" actId="27636"/>
          <ac:spMkLst>
            <pc:docMk/>
            <pc:sldMk cId="1584340136" sldId="276"/>
            <ac:spMk id="3" creationId="{00000000-0000-0000-0000-000000000000}"/>
          </ac:spMkLst>
        </pc:spChg>
      </pc:sldChg>
      <pc:sldChg chg="addSp modSp mod modClrScheme chgLayout">
        <pc:chgData name="Markéta Zandlová" userId="f597e985-6016-45b0-9e05-c32aa333b728" providerId="ADAL" clId="{3B3056A5-4685-4364-9694-86ACA8176CAA}" dt="2021-10-26T06:47:47.035" v="152" actId="1076"/>
        <pc:sldMkLst>
          <pc:docMk/>
          <pc:sldMk cId="1864555144" sldId="279"/>
        </pc:sldMkLst>
        <pc:spChg chg="mod">
          <ac:chgData name="Markéta Zandlová" userId="f597e985-6016-45b0-9e05-c32aa333b728" providerId="ADAL" clId="{3B3056A5-4685-4364-9694-86ACA8176CAA}" dt="2021-10-26T06:47:18.707" v="147" actId="26606"/>
          <ac:spMkLst>
            <pc:docMk/>
            <pc:sldMk cId="1864555144" sldId="279"/>
            <ac:spMk id="2" creationId="{00000000-0000-0000-0000-000000000000}"/>
          </ac:spMkLst>
        </pc:spChg>
        <pc:spChg chg="mod">
          <ac:chgData name="Markéta Zandlová" userId="f597e985-6016-45b0-9e05-c32aa333b728" providerId="ADAL" clId="{3B3056A5-4685-4364-9694-86ACA8176CAA}" dt="2021-10-26T06:47:18.707" v="147" actId="26606"/>
          <ac:spMkLst>
            <pc:docMk/>
            <pc:sldMk cId="1864555144" sldId="279"/>
            <ac:spMk id="3" creationId="{00000000-0000-0000-0000-000000000000}"/>
          </ac:spMkLst>
        </pc:spChg>
        <pc:spChg chg="add mod">
          <ac:chgData name="Markéta Zandlová" userId="f597e985-6016-45b0-9e05-c32aa333b728" providerId="ADAL" clId="{3B3056A5-4685-4364-9694-86ACA8176CAA}" dt="2021-10-26T06:47:47.035" v="152" actId="1076"/>
          <ac:spMkLst>
            <pc:docMk/>
            <pc:sldMk cId="1864555144" sldId="279"/>
            <ac:spMk id="6" creationId="{10A27641-5F2A-4AF2-8406-DD384BA9DF37}"/>
          </ac:spMkLst>
        </pc:spChg>
        <pc:picChg chg="add mod">
          <ac:chgData name="Markéta Zandlová" userId="f597e985-6016-45b0-9e05-c32aa333b728" providerId="ADAL" clId="{3B3056A5-4685-4364-9694-86ACA8176CAA}" dt="2021-10-26T06:47:18.707" v="147" actId="26606"/>
          <ac:picMkLst>
            <pc:docMk/>
            <pc:sldMk cId="1864555144" sldId="279"/>
            <ac:picMk id="4" creationId="{37EC3488-48E0-46D9-8CEC-9460AAD2201B}"/>
          </ac:picMkLst>
        </pc:picChg>
      </pc:sldChg>
      <pc:sldChg chg="modSp mod">
        <pc:chgData name="Markéta Zandlová" userId="f597e985-6016-45b0-9e05-c32aa333b728" providerId="ADAL" clId="{3B3056A5-4685-4364-9694-86ACA8176CAA}" dt="2021-10-26T06:49:55.695" v="166" actId="404"/>
        <pc:sldMkLst>
          <pc:docMk/>
          <pc:sldMk cId="3932033251" sldId="280"/>
        </pc:sldMkLst>
        <pc:spChg chg="mod">
          <ac:chgData name="Markéta Zandlová" userId="f597e985-6016-45b0-9e05-c32aa333b728" providerId="ADAL" clId="{3B3056A5-4685-4364-9694-86ACA8176CAA}" dt="2021-10-26T06:49:55.695" v="166" actId="404"/>
          <ac:spMkLst>
            <pc:docMk/>
            <pc:sldMk cId="3932033251" sldId="280"/>
            <ac:spMk id="2" creationId="{00000000-0000-0000-0000-000000000000}"/>
          </ac:spMkLst>
        </pc:spChg>
        <pc:picChg chg="mod">
          <ac:chgData name="Markéta Zandlová" userId="f597e985-6016-45b0-9e05-c32aa333b728" providerId="ADAL" clId="{3B3056A5-4685-4364-9694-86ACA8176CAA}" dt="2021-10-26T06:49:50.129" v="161" actId="26606"/>
          <ac:picMkLst>
            <pc:docMk/>
            <pc:sldMk cId="3932033251" sldId="280"/>
            <ac:picMk id="1026" creationId="{00000000-0000-0000-0000-000000000000}"/>
          </ac:picMkLst>
        </pc:picChg>
      </pc:sldChg>
      <pc:sldChg chg="addSp delSp modSp new mod ord modClrScheme chgLayout">
        <pc:chgData name="Markéta Zandlová" userId="f597e985-6016-45b0-9e05-c32aa333b728" providerId="ADAL" clId="{3B3056A5-4685-4364-9694-86ACA8176CAA}" dt="2021-10-26T06:43:12.870" v="98"/>
        <pc:sldMkLst>
          <pc:docMk/>
          <pc:sldMk cId="3806754571" sldId="281"/>
        </pc:sldMkLst>
        <pc:spChg chg="add del mod">
          <ac:chgData name="Markéta Zandlová" userId="f597e985-6016-45b0-9e05-c32aa333b728" providerId="ADAL" clId="{3B3056A5-4685-4364-9694-86ACA8176CAA}" dt="2021-10-26T06:32:48.252" v="40" actId="404"/>
          <ac:spMkLst>
            <pc:docMk/>
            <pc:sldMk cId="3806754571" sldId="281"/>
            <ac:spMk id="2" creationId="{67287498-A082-4A37-9EB0-FB9F59841774}"/>
          </ac:spMkLst>
        </pc:spChg>
        <pc:spChg chg="add del">
          <ac:chgData name="Markéta Zandlová" userId="f597e985-6016-45b0-9e05-c32aa333b728" providerId="ADAL" clId="{3B3056A5-4685-4364-9694-86ACA8176CAA}" dt="2021-10-26T06:32:00.409" v="22"/>
          <ac:spMkLst>
            <pc:docMk/>
            <pc:sldMk cId="3806754571" sldId="281"/>
            <ac:spMk id="3" creationId="{B15428B9-EE2E-4025-A143-B1FD3EFD65B0}"/>
          </ac:spMkLst>
        </pc:spChg>
        <pc:spChg chg="add del">
          <ac:chgData name="Markéta Zandlová" userId="f597e985-6016-45b0-9e05-c32aa333b728" providerId="ADAL" clId="{3B3056A5-4685-4364-9694-86ACA8176CAA}" dt="2021-10-26T06:31:52.504" v="14" actId="26606"/>
          <ac:spMkLst>
            <pc:docMk/>
            <pc:sldMk cId="3806754571" sldId="281"/>
            <ac:spMk id="9" creationId="{DA20A083-0B9E-41FB-B1F2-4C875C6691F2}"/>
          </ac:spMkLst>
        </pc:spChg>
        <pc:spChg chg="add del mod">
          <ac:chgData name="Markéta Zandlová" userId="f597e985-6016-45b0-9e05-c32aa333b728" providerId="ADAL" clId="{3B3056A5-4685-4364-9694-86ACA8176CAA}" dt="2021-10-26T06:31:56.162" v="16" actId="26606"/>
          <ac:spMkLst>
            <pc:docMk/>
            <pc:sldMk cId="3806754571" sldId="281"/>
            <ac:spMk id="11" creationId="{01F4FD84-8388-4124-BD7B-798E12FDB85F}"/>
          </ac:spMkLst>
        </pc:spChg>
        <pc:spChg chg="add del mod">
          <ac:chgData name="Markéta Zandlová" userId="f597e985-6016-45b0-9e05-c32aa333b728" providerId="ADAL" clId="{3B3056A5-4685-4364-9694-86ACA8176CAA}" dt="2021-10-26T06:31:56.162" v="16" actId="26606"/>
          <ac:spMkLst>
            <pc:docMk/>
            <pc:sldMk cId="3806754571" sldId="281"/>
            <ac:spMk id="12" creationId="{038C09E9-2EF5-4781-90E5-C1448029E15D}"/>
          </ac:spMkLst>
        </pc:spChg>
        <pc:picChg chg="add del mod">
          <ac:chgData name="Markéta Zandlová" userId="f597e985-6016-45b0-9e05-c32aa333b728" providerId="ADAL" clId="{3B3056A5-4685-4364-9694-86ACA8176CAA}" dt="2021-10-26T06:31:56.374" v="18"/>
          <ac:picMkLst>
            <pc:docMk/>
            <pc:sldMk cId="3806754571" sldId="281"/>
            <ac:picMk id="4" creationId="{CFB39EAA-7344-456A-AE35-576A04D39467}"/>
          </ac:picMkLst>
        </pc:picChg>
        <pc:picChg chg="add mod">
          <ac:chgData name="Markéta Zandlová" userId="f597e985-6016-45b0-9e05-c32aa333b728" providerId="ADAL" clId="{3B3056A5-4685-4364-9694-86ACA8176CAA}" dt="2021-10-26T06:32:49.422" v="41" actId="1076"/>
          <ac:picMkLst>
            <pc:docMk/>
            <pc:sldMk cId="3806754571" sldId="281"/>
            <ac:picMk id="6" creationId="{ACDD39C5-52AC-44E0-A5DA-DED6A477B9E9}"/>
          </ac:picMkLst>
        </pc:picChg>
      </pc:sldChg>
      <pc:sldChg chg="addSp delSp modSp new add del mod">
        <pc:chgData name="Markéta Zandlová" userId="f597e985-6016-45b0-9e05-c32aa333b728" providerId="ADAL" clId="{3B3056A5-4685-4364-9694-86ACA8176CAA}" dt="2021-10-26T06:48:03.114" v="153" actId="47"/>
        <pc:sldMkLst>
          <pc:docMk/>
          <pc:sldMk cId="247612263" sldId="282"/>
        </pc:sldMkLst>
        <pc:spChg chg="mod">
          <ac:chgData name="Markéta Zandlová" userId="f597e985-6016-45b0-9e05-c32aa333b728" providerId="ADAL" clId="{3B3056A5-4685-4364-9694-86ACA8176CAA}" dt="2021-10-26T06:40:38.589" v="54" actId="404"/>
          <ac:spMkLst>
            <pc:docMk/>
            <pc:sldMk cId="247612263" sldId="282"/>
            <ac:spMk id="2" creationId="{8B91FD8C-3C45-41FB-B39A-652D308B4408}"/>
          </ac:spMkLst>
        </pc:spChg>
        <pc:spChg chg="del">
          <ac:chgData name="Markéta Zandlová" userId="f597e985-6016-45b0-9e05-c32aa333b728" providerId="ADAL" clId="{3B3056A5-4685-4364-9694-86ACA8176CAA}" dt="2021-10-26T06:40:15.534" v="43"/>
          <ac:spMkLst>
            <pc:docMk/>
            <pc:sldMk cId="247612263" sldId="282"/>
            <ac:spMk id="3" creationId="{0C3A3E6B-A705-4850-9902-082EFB2E53E4}"/>
          </ac:spMkLst>
        </pc:spChg>
        <pc:picChg chg="add mod">
          <ac:chgData name="Markéta Zandlová" userId="f597e985-6016-45b0-9e05-c32aa333b728" providerId="ADAL" clId="{3B3056A5-4685-4364-9694-86ACA8176CAA}" dt="2021-10-26T06:41:18.402" v="55" actId="1076"/>
          <ac:picMkLst>
            <pc:docMk/>
            <pc:sldMk cId="247612263" sldId="282"/>
            <ac:picMk id="5" creationId="{99D3A625-1744-4F01-8F09-309D8ABFC5A6}"/>
          </ac:picMkLst>
        </pc:picChg>
        <pc:picChg chg="add del mod">
          <ac:chgData name="Markéta Zandlová" userId="f597e985-6016-45b0-9e05-c32aa333b728" providerId="ADAL" clId="{3B3056A5-4685-4364-9694-86ACA8176CAA}" dt="2021-10-26T06:41:36.920" v="64" actId="478"/>
          <ac:picMkLst>
            <pc:docMk/>
            <pc:sldMk cId="247612263" sldId="282"/>
            <ac:picMk id="7" creationId="{F9011099-FCD5-4597-BC8F-93E26218D492}"/>
          </ac:picMkLst>
        </pc:picChg>
      </pc:sldChg>
      <pc:sldChg chg="addSp delSp modSp new mod">
        <pc:chgData name="Markéta Zandlová" userId="f597e985-6016-45b0-9e05-c32aa333b728" providerId="ADAL" clId="{3B3056A5-4685-4364-9694-86ACA8176CAA}" dt="2021-10-26T06:43:03.146" v="96" actId="404"/>
        <pc:sldMkLst>
          <pc:docMk/>
          <pc:sldMk cId="317674693" sldId="283"/>
        </pc:sldMkLst>
        <pc:spChg chg="del">
          <ac:chgData name="Markéta Zandlová" userId="f597e985-6016-45b0-9e05-c32aa333b728" providerId="ADAL" clId="{3B3056A5-4685-4364-9694-86ACA8176CAA}" dt="2021-10-26T06:42:41.153" v="83" actId="26606"/>
          <ac:spMkLst>
            <pc:docMk/>
            <pc:sldMk cId="317674693" sldId="283"/>
            <ac:spMk id="2" creationId="{F611C4C6-4DC1-4733-86F6-9F09DD020596}"/>
          </ac:spMkLst>
        </pc:spChg>
        <pc:spChg chg="del">
          <ac:chgData name="Markéta Zandlová" userId="f597e985-6016-45b0-9e05-c32aa333b728" providerId="ADAL" clId="{3B3056A5-4685-4364-9694-86ACA8176CAA}" dt="2021-10-26T06:41:31.847" v="61"/>
          <ac:spMkLst>
            <pc:docMk/>
            <pc:sldMk cId="317674693" sldId="283"/>
            <ac:spMk id="3" creationId="{1FCD8AB3-CC44-4B86-AC67-4D0FB21C3759}"/>
          </ac:spMkLst>
        </pc:spChg>
        <pc:spChg chg="add mod">
          <ac:chgData name="Markéta Zandlová" userId="f597e985-6016-45b0-9e05-c32aa333b728" providerId="ADAL" clId="{3B3056A5-4685-4364-9694-86ACA8176CAA}" dt="2021-10-26T06:43:03.146" v="96" actId="404"/>
          <ac:spMkLst>
            <pc:docMk/>
            <pc:sldMk cId="317674693" sldId="283"/>
            <ac:spMk id="10" creationId="{7E63EF36-0F0D-462F-8C5D-FE6C06AFFEA5}"/>
          </ac:spMkLst>
        </pc:spChg>
        <pc:picChg chg="add mod">
          <ac:chgData name="Markéta Zandlová" userId="f597e985-6016-45b0-9e05-c32aa333b728" providerId="ADAL" clId="{3B3056A5-4685-4364-9694-86ACA8176CAA}" dt="2021-10-26T06:42:41.153" v="83" actId="26606"/>
          <ac:picMkLst>
            <pc:docMk/>
            <pc:sldMk cId="317674693" sldId="283"/>
            <ac:picMk id="5" creationId="{D8EFC1C8-E5F1-4DD1-BD87-FE3D2A5775B7}"/>
          </ac:picMkLst>
        </pc:picChg>
      </pc:sldChg>
      <pc:sldChg chg="addSp delSp modSp new mod chgLayout">
        <pc:chgData name="Markéta Zandlová" userId="f597e985-6016-45b0-9e05-c32aa333b728" providerId="ADAL" clId="{3B3056A5-4685-4364-9694-86ACA8176CAA}" dt="2021-10-26T06:45:49.211" v="136" actId="1076"/>
        <pc:sldMkLst>
          <pc:docMk/>
          <pc:sldMk cId="2328045523" sldId="284"/>
        </pc:sldMkLst>
        <pc:spChg chg="add del mod">
          <ac:chgData name="Markéta Zandlová" userId="f597e985-6016-45b0-9e05-c32aa333b728" providerId="ADAL" clId="{3B3056A5-4685-4364-9694-86ACA8176CAA}" dt="2021-10-26T06:45:47.958" v="135" actId="404"/>
          <ac:spMkLst>
            <pc:docMk/>
            <pc:sldMk cId="2328045523" sldId="284"/>
            <ac:spMk id="2" creationId="{2D9A0F52-0965-4DAF-9FE9-6C68B9E69BC1}"/>
          </ac:spMkLst>
        </pc:spChg>
        <pc:spChg chg="del">
          <ac:chgData name="Markéta Zandlová" userId="f597e985-6016-45b0-9e05-c32aa333b728" providerId="ADAL" clId="{3B3056A5-4685-4364-9694-86ACA8176CAA}" dt="2021-10-26T06:44:22.404" v="110"/>
          <ac:spMkLst>
            <pc:docMk/>
            <pc:sldMk cId="2328045523" sldId="284"/>
            <ac:spMk id="3" creationId="{BBF01B80-252F-4C3D-9C4A-9F8F2D358158}"/>
          </ac:spMkLst>
        </pc:spChg>
        <pc:spChg chg="add del">
          <ac:chgData name="Markéta Zandlová" userId="f597e985-6016-45b0-9e05-c32aa333b728" providerId="ADAL" clId="{3B3056A5-4685-4364-9694-86ACA8176CAA}" dt="2021-10-26T06:44:33.257" v="114" actId="26606"/>
          <ac:spMkLst>
            <pc:docMk/>
            <pc:sldMk cId="2328045523" sldId="284"/>
            <ac:spMk id="10" creationId="{D8AC9F5C-E569-40FA-9430-EA3453E7430E}"/>
          </ac:spMkLst>
        </pc:spChg>
        <pc:spChg chg="add del mod">
          <ac:chgData name="Markéta Zandlová" userId="f597e985-6016-45b0-9e05-c32aa333b728" providerId="ADAL" clId="{3B3056A5-4685-4364-9694-86ACA8176CAA}" dt="2021-10-26T06:44:35.080" v="116" actId="26606"/>
          <ac:spMkLst>
            <pc:docMk/>
            <pc:sldMk cId="2328045523" sldId="284"/>
            <ac:spMk id="12" creationId="{92ABC34F-A8CB-4124-8CFA-1AD078192C4F}"/>
          </ac:spMkLst>
        </pc:spChg>
        <pc:spChg chg="add del mod">
          <ac:chgData name="Markéta Zandlová" userId="f597e985-6016-45b0-9e05-c32aa333b728" providerId="ADAL" clId="{3B3056A5-4685-4364-9694-86ACA8176CAA}" dt="2021-10-26T06:44:35.080" v="116" actId="26606"/>
          <ac:spMkLst>
            <pc:docMk/>
            <pc:sldMk cId="2328045523" sldId="284"/>
            <ac:spMk id="13" creationId="{343A5029-E329-48D9-B8BC-F5165D30FF39}"/>
          </ac:spMkLst>
        </pc:spChg>
        <pc:spChg chg="add del">
          <ac:chgData name="Markéta Zandlová" userId="f597e985-6016-45b0-9e05-c32aa333b728" providerId="ADAL" clId="{3B3056A5-4685-4364-9694-86ACA8176CAA}" dt="2021-10-26T06:44:40.168" v="118" actId="26606"/>
          <ac:spMkLst>
            <pc:docMk/>
            <pc:sldMk cId="2328045523" sldId="284"/>
            <ac:spMk id="15" creationId="{D8AC9F5C-E569-40FA-9430-EA3453E7430E}"/>
          </ac:spMkLst>
        </pc:spChg>
        <pc:picChg chg="add mod">
          <ac:chgData name="Markéta Zandlová" userId="f597e985-6016-45b0-9e05-c32aa333b728" providerId="ADAL" clId="{3B3056A5-4685-4364-9694-86ACA8176CAA}" dt="2021-10-26T06:45:49.211" v="136" actId="1076"/>
          <ac:picMkLst>
            <pc:docMk/>
            <pc:sldMk cId="2328045523" sldId="284"/>
            <ac:picMk id="5" creationId="{541EA175-5D40-4860-88ED-B421EF521043}"/>
          </ac:picMkLst>
        </pc:picChg>
      </pc:sldChg>
      <pc:sldChg chg="add del">
        <pc:chgData name="Markéta Zandlová" userId="f597e985-6016-45b0-9e05-c32aa333b728" providerId="ADAL" clId="{3B3056A5-4685-4364-9694-86ACA8176CAA}" dt="2021-10-26T06:49:33.983" v="158"/>
        <pc:sldMkLst>
          <pc:docMk/>
          <pc:sldMk cId="3354448610" sldId="285"/>
        </pc:sldMkLst>
      </pc:sldChg>
      <pc:sldChg chg="add del">
        <pc:chgData name="Markéta Zandlová" userId="f597e985-6016-45b0-9e05-c32aa333b728" providerId="ADAL" clId="{3B3056A5-4685-4364-9694-86ACA8176CAA}" dt="2021-10-26T06:49:44.748" v="160"/>
        <pc:sldMkLst>
          <pc:docMk/>
          <pc:sldMk cId="3737605716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BF87EA6-6DDB-42E0-BF86-73130C116CD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BF87EA6-6DDB-42E0-BF86-73130C116CD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F87EA6-6DDB-42E0-BF86-73130C116CD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F87EA6-6DDB-42E0-BF86-73130C116CD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BF87EA6-6DDB-42E0-BF86-73130C116CD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F87EA6-6DDB-42E0-BF86-73130C116CDE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kungligaslotten.se/english/articles-movies-360/royal-palaces/2021-03-26-a-history-of-style---19th-century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62200" y="2060848"/>
            <a:ext cx="6477000" cy="3806552"/>
          </a:xfrm>
        </p:spPr>
        <p:txBody>
          <a:bodyPr>
            <a:noAutofit/>
          </a:bodyPr>
          <a:lstStyle/>
          <a:p>
            <a:pPr algn="r"/>
            <a:r>
              <a:rPr lang="cs-CZ" sz="4000" dirty="0"/>
              <a:t>Antropologie a prostor</a:t>
            </a:r>
            <a:br>
              <a:rPr lang="cs-CZ" sz="4000" dirty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Dům a domov</a:t>
            </a:r>
            <a:br>
              <a:rPr lang="cs-CZ" sz="4000" dirty="0"/>
            </a:b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Mgr. Markéta </a:t>
            </a:r>
            <a:r>
              <a:rPr lang="cs-CZ" dirty="0" err="1"/>
              <a:t>Zandlová</a:t>
            </a:r>
            <a:r>
              <a:rPr lang="cs-CZ"/>
              <a:t>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426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/>
          </a:bodyPr>
          <a:lstStyle/>
          <a:p>
            <a:r>
              <a:rPr lang="cs-CZ"/>
              <a:t>Dvůr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sz="1800"/>
          </a:p>
          <a:p>
            <a:pPr>
              <a:lnSpc>
                <a:spcPct val="90000"/>
              </a:lnSpc>
            </a:pPr>
            <a:r>
              <a:rPr lang="cs-CZ" sz="1800"/>
              <a:t>srdce domu</a:t>
            </a:r>
          </a:p>
          <a:p>
            <a:pPr>
              <a:lnSpc>
                <a:spcPct val="90000"/>
              </a:lnSpc>
            </a:pPr>
            <a:r>
              <a:rPr lang="cs-CZ" sz="1800" b="1"/>
              <a:t>prostor ženské socializace,</a:t>
            </a:r>
            <a:r>
              <a:rPr lang="cs-CZ" sz="1800"/>
              <a:t> výměny informací, zboží a služeb, společné práce a sdílení = reprezentuje pospolitost, sdílení</a:t>
            </a:r>
          </a:p>
          <a:p>
            <a:pPr lvl="0">
              <a:lnSpc>
                <a:spcPct val="90000"/>
              </a:lnSpc>
            </a:pPr>
            <a:r>
              <a:rPr lang="cs-CZ" sz="1800"/>
              <a:t>pro muže prostor ženského tlachání a nicnedělání</a:t>
            </a:r>
          </a:p>
          <a:p>
            <a:pPr>
              <a:lnSpc>
                <a:spcPct val="90000"/>
              </a:lnSpc>
            </a:pPr>
            <a:r>
              <a:rPr lang="cs-CZ" sz="1800"/>
              <a:t>velice častý ve vzpomínkách dětí (přístupný kdykoli, bezpečný, vždy tam někdo je…)</a:t>
            </a:r>
          </a:p>
          <a:p>
            <a:pPr lvl="0">
              <a:lnSpc>
                <a:spcPct val="90000"/>
              </a:lnSpc>
            </a:pPr>
            <a:endParaRPr lang="cs-CZ" sz="1800"/>
          </a:p>
          <a:p>
            <a:pPr marL="0" lvl="0" indent="0">
              <a:lnSpc>
                <a:spcPct val="90000"/>
              </a:lnSpc>
              <a:buNone/>
            </a:pPr>
            <a:r>
              <a:rPr lang="cs-CZ" sz="1800"/>
              <a:t>dvůr symbolizuje </a:t>
            </a:r>
            <a:r>
              <a:rPr lang="cs-CZ" sz="1800" b="1"/>
              <a:t>genderové rozdělení – i pospolitost – i izolovanost ženského světa </a:t>
            </a:r>
          </a:p>
          <a:p>
            <a:pPr>
              <a:lnSpc>
                <a:spcPct val="90000"/>
              </a:lnSpc>
            </a:pPr>
            <a:endParaRPr lang="cs-CZ" sz="1800"/>
          </a:p>
        </p:txBody>
      </p:sp>
      <p:pic>
        <p:nvPicPr>
          <p:cNvPr id="4" name="Zástupný symbol pro obsah 3" descr="http://www.hipmarrakech.com/images/riads/133313248748c9779a29ce9.jpg">
            <a:extLst>
              <a:ext uri="{FF2B5EF4-FFF2-40B4-BE49-F238E27FC236}">
                <a16:creationId xmlns:a16="http://schemas.microsoft.com/office/drawing/2014/main" id="{45FB5616-C14E-4D7D-B4DD-56804D8CA5E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r="38481" b="2"/>
          <a:stretch/>
        </p:blipFill>
        <p:spPr bwMode="auto"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63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Venkovní svět – ulice jako fórum maskulinity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cs-CZ" sz="2000" dirty="0"/>
          </a:p>
          <a:p>
            <a:pPr lvl="0"/>
            <a:endParaRPr lang="cs-CZ" sz="2000" dirty="0"/>
          </a:p>
          <a:p>
            <a:r>
              <a:rPr lang="cs-CZ" sz="2000" dirty="0"/>
              <a:t>kontrapunkt femininního světa uvnitř domu</a:t>
            </a:r>
          </a:p>
          <a:p>
            <a:pPr lvl="0"/>
            <a:r>
              <a:rPr lang="cs-CZ" sz="2000" dirty="0"/>
              <a:t>ulice – maskulinní a násilná; obsažena především v mužských vzpomínkách</a:t>
            </a:r>
          </a:p>
          <a:p>
            <a:pPr lvl="0"/>
            <a:r>
              <a:rPr lang="cs-CZ" sz="2000" b="1" dirty="0"/>
              <a:t>propojení </a:t>
            </a:r>
            <a:r>
              <a:rPr lang="cs-CZ" sz="2000" dirty="0"/>
              <a:t>světa uvnitř domu a vně domu - vynesení „domácí“ sféry do veřejného prostoru: mužská přátelství, utvořená uvnitř domu a realizovaná venku</a:t>
            </a:r>
            <a:endParaRPr lang="cs-CZ" dirty="0"/>
          </a:p>
          <a:p>
            <a:pPr lvl="0"/>
            <a:r>
              <a:rPr lang="cs-CZ" sz="2000" dirty="0"/>
              <a:t>jasné genderové rozdělení prostoru: muži svět vnější, ženy dům </a:t>
            </a:r>
          </a:p>
        </p:txBody>
      </p:sp>
    </p:spTree>
    <p:extLst>
      <p:ext uri="{BB962C8B-B14F-4D97-AF65-F5344CB8AC3E}">
        <p14:creationId xmlns:p14="http://schemas.microsoft.com/office/powerpoint/2010/main" val="146582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Třídní konstrukce představy domova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/>
              <a:t>Löfgren</a:t>
            </a:r>
            <a:r>
              <a:rPr lang="cs-CZ" sz="2000" dirty="0"/>
              <a:t>, O. 2003. </a:t>
            </a:r>
            <a:r>
              <a:rPr lang="cs-CZ" sz="2000" b="1" i="1" dirty="0" err="1"/>
              <a:t>The</a:t>
            </a:r>
            <a:r>
              <a:rPr lang="cs-CZ" sz="2000" b="1" i="1" dirty="0"/>
              <a:t> </a:t>
            </a:r>
            <a:r>
              <a:rPr lang="cs-CZ" sz="2000" b="1" i="1" dirty="0" err="1"/>
              <a:t>Sweentess</a:t>
            </a:r>
            <a:r>
              <a:rPr lang="cs-CZ" sz="2000" b="1" i="1" dirty="0"/>
              <a:t> </a:t>
            </a:r>
            <a:r>
              <a:rPr lang="cs-CZ" sz="2000" b="1" i="1" dirty="0" err="1"/>
              <a:t>of</a:t>
            </a:r>
            <a:r>
              <a:rPr lang="cs-CZ" sz="2000" b="1" i="1" dirty="0"/>
              <a:t> </a:t>
            </a:r>
            <a:r>
              <a:rPr lang="cs-CZ" sz="2000" b="1" i="1" dirty="0" err="1"/>
              <a:t>Home</a:t>
            </a:r>
            <a:r>
              <a:rPr lang="cs-CZ" sz="2000" b="1" i="1" dirty="0"/>
              <a:t>: </a:t>
            </a:r>
            <a:r>
              <a:rPr lang="cs-CZ" sz="2000" b="1" i="1" dirty="0" err="1"/>
              <a:t>Class</a:t>
            </a:r>
            <a:r>
              <a:rPr lang="cs-CZ" sz="2000" b="1" i="1" dirty="0"/>
              <a:t>, </a:t>
            </a:r>
            <a:r>
              <a:rPr lang="cs-CZ" sz="2000" b="1" i="1" dirty="0" err="1"/>
              <a:t>Culture</a:t>
            </a:r>
            <a:r>
              <a:rPr lang="cs-CZ" sz="2000" b="1" i="1" dirty="0"/>
              <a:t> and </a:t>
            </a:r>
            <a:r>
              <a:rPr lang="cs-CZ" sz="2000" b="1" i="1" dirty="0" err="1"/>
              <a:t>Family</a:t>
            </a:r>
            <a:r>
              <a:rPr lang="cs-CZ" sz="2000" b="1" i="1" dirty="0"/>
              <a:t> </a:t>
            </a:r>
            <a:r>
              <a:rPr lang="cs-CZ" sz="2000" b="1" i="1" dirty="0" err="1"/>
              <a:t>Life</a:t>
            </a:r>
            <a:r>
              <a:rPr lang="cs-CZ" sz="2000" b="1" i="1" dirty="0"/>
              <a:t> in </a:t>
            </a:r>
            <a:r>
              <a:rPr lang="cs-CZ" sz="2000" b="1" i="1" dirty="0" err="1"/>
              <a:t>Sweden</a:t>
            </a:r>
            <a:r>
              <a:rPr lang="cs-CZ" sz="2000" b="1" i="1" dirty="0"/>
              <a:t>. </a:t>
            </a:r>
            <a:r>
              <a:rPr lang="cs-CZ" sz="2000" dirty="0"/>
              <a:t>In </a:t>
            </a:r>
            <a:r>
              <a:rPr lang="cs-CZ" sz="2000" dirty="0" err="1"/>
              <a:t>Low</a:t>
            </a:r>
            <a:r>
              <a:rPr lang="cs-CZ" sz="2000" dirty="0"/>
              <a:t>, S. M., </a:t>
            </a:r>
            <a:r>
              <a:rPr lang="cs-CZ" sz="2000" dirty="0" err="1"/>
              <a:t>Lawrence-Zúniga</a:t>
            </a:r>
            <a:r>
              <a:rPr lang="cs-CZ" sz="2000" dirty="0"/>
              <a:t>, D. </a:t>
            </a:r>
            <a:r>
              <a:rPr lang="cs-CZ" sz="2000" dirty="0" err="1"/>
              <a:t>eds</a:t>
            </a:r>
            <a:r>
              <a:rPr lang="cs-CZ" sz="2000" dirty="0"/>
              <a:t>.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anthropology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place and </a:t>
            </a:r>
            <a:r>
              <a:rPr lang="cs-CZ" sz="2000" dirty="0" err="1"/>
              <a:t>space</a:t>
            </a:r>
            <a:r>
              <a:rPr lang="cs-CZ" sz="2000" dirty="0"/>
              <a:t>. </a:t>
            </a:r>
            <a:r>
              <a:rPr lang="cs-CZ" sz="2000" dirty="0" err="1"/>
              <a:t>Locating</a:t>
            </a:r>
            <a:r>
              <a:rPr lang="cs-CZ" sz="2000" dirty="0"/>
              <a:t> </a:t>
            </a:r>
            <a:r>
              <a:rPr lang="cs-CZ" sz="2000" dirty="0" err="1"/>
              <a:t>culture</a:t>
            </a:r>
            <a:r>
              <a:rPr lang="cs-CZ" sz="2000" dirty="0"/>
              <a:t>. </a:t>
            </a:r>
            <a:r>
              <a:rPr lang="cs-CZ" sz="2000" dirty="0" err="1"/>
              <a:t>Blackwell</a:t>
            </a:r>
            <a:r>
              <a:rPr lang="cs-CZ" sz="2000" dirty="0"/>
              <a:t>, pp. 142 - 159</a:t>
            </a:r>
          </a:p>
          <a:p>
            <a:endParaRPr lang="cs-CZ" sz="2200" dirty="0"/>
          </a:p>
          <a:p>
            <a:pPr marL="0" indent="0">
              <a:buNone/>
            </a:pPr>
            <a:r>
              <a:rPr lang="cs-CZ" sz="2200" dirty="0"/>
              <a:t>Švédsko v průběhu 20. století: </a:t>
            </a:r>
          </a:p>
          <a:p>
            <a:pPr marL="0" indent="0">
              <a:buNone/>
            </a:pPr>
            <a:endParaRPr lang="cs-CZ" sz="2000" dirty="0"/>
          </a:p>
          <a:p>
            <a:pPr lvl="0"/>
            <a:r>
              <a:rPr lang="cs-CZ" sz="2000" dirty="0"/>
              <a:t>jak byly </a:t>
            </a:r>
            <a:r>
              <a:rPr lang="cs-CZ" sz="2000" b="1" dirty="0"/>
              <a:t>představy domova, genderu a rodinného života </a:t>
            </a:r>
            <a:r>
              <a:rPr lang="cs-CZ" sz="2000" dirty="0"/>
              <a:t>produkovány a reprodukovány ve společnosti – a jak se odrážely v prostorovém uchopení domova </a:t>
            </a:r>
          </a:p>
          <a:p>
            <a:pPr lvl="0"/>
            <a:r>
              <a:rPr lang="cs-CZ" sz="2000" dirty="0"/>
              <a:t>jak různé třídy vytvářely svou kulturní konstrukci domácího/rodinného života (ve vztahu k ostatním třídám)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378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Konec 19. st.: </a:t>
            </a:r>
            <a:br>
              <a:rPr lang="cs-CZ" sz="2800" b="1" dirty="0"/>
            </a:br>
            <a:r>
              <a:rPr lang="cs-CZ" sz="2800" b="1" dirty="0"/>
              <a:t>švédská buržoazní kultura a její ideál rodiny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V buržoazní kultuře se během 19.st. prosadil </a:t>
            </a:r>
            <a:r>
              <a:rPr lang="cs-CZ" sz="2000" b="1" dirty="0"/>
              <a:t>rodinný ideál intimity, lásky, projevovaných</a:t>
            </a:r>
            <a:r>
              <a:rPr lang="cs-CZ" sz="2000" dirty="0"/>
              <a:t> </a:t>
            </a:r>
            <a:r>
              <a:rPr lang="cs-CZ" sz="2000" b="1" dirty="0"/>
              <a:t>citů</a:t>
            </a:r>
            <a:r>
              <a:rPr lang="cs-CZ" sz="2000" dirty="0"/>
              <a:t> (x aristokracie, rolníci) </a:t>
            </a:r>
          </a:p>
          <a:p>
            <a:pPr lvl="0"/>
            <a:r>
              <a:rPr lang="cs-CZ" sz="2000" dirty="0"/>
              <a:t>prosazení ideálu „středostavovské normality“ i ve většinové kultuře - </a:t>
            </a:r>
            <a:r>
              <a:rPr lang="cs-CZ" sz="2000" b="1" dirty="0"/>
              <a:t>domov</a:t>
            </a:r>
            <a:r>
              <a:rPr lang="cs-CZ" sz="2000" dirty="0"/>
              <a:t> jako klíčový symbol („dobrý domov“)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materiální uspořádání domova, socializace dětí, nová genderová dělbě práce,  nové rituály rodinného života</a:t>
            </a:r>
          </a:p>
          <a:p>
            <a:pPr lvl="0"/>
            <a:endParaRPr lang="cs-CZ" sz="2000" b="1" dirty="0"/>
          </a:p>
          <a:p>
            <a:pPr lvl="0"/>
            <a:r>
              <a:rPr lang="cs-CZ" sz="2000" b="1" dirty="0"/>
              <a:t>domov jako morální projekt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29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/>
              <a:t>Domov v napětí soukromého a veřejného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Do poloviny století – střídmost, jednoduchost, otevřenost prostoru </a:t>
            </a:r>
          </a:p>
          <a:p>
            <a:r>
              <a:rPr lang="cs-CZ" sz="2000" dirty="0"/>
              <a:t>Od poloviny století proměna – opulentnost, dekorace atd. = divadelní charakter části interiérů + a současně uzavírání prostor „privátních“, intimních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domov pro buržoazii </a:t>
            </a:r>
            <a:r>
              <a:rPr lang="cs-CZ" sz="2000" b="1" dirty="0"/>
              <a:t>výkladní skříní, divadelním jevištěm</a:t>
            </a:r>
            <a:r>
              <a:rPr lang="cs-CZ" sz="2000" dirty="0"/>
              <a:t>: komunikace statusu, sociálních ambicí = </a:t>
            </a:r>
            <a:r>
              <a:rPr lang="cs-CZ" sz="2000" b="1" dirty="0"/>
              <a:t>reprezentativní funkce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/>
              <a:t>současně i </a:t>
            </a:r>
            <a:r>
              <a:rPr lang="cs-CZ" sz="2000" b="1" dirty="0"/>
              <a:t>útočištěm</a:t>
            </a:r>
            <a:r>
              <a:rPr lang="cs-CZ" sz="2000" dirty="0"/>
              <a:t> před světem, místo privátní a intimní – buržoazie prosazuje ideál lidské blízkosti, intimity, pohody v opozici k narůstající anonymitě, racionalitě a efektivitě vnějšího světa</a:t>
            </a:r>
          </a:p>
          <a:p>
            <a:pPr marL="365760" lvl="1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49295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800" dirty="0"/>
              <a:t>https://www.goteborg.com/en/naas-slott/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3" r="2" b="7258"/>
          <a:stretch/>
        </p:blipFill>
        <p:spPr bwMode="auto">
          <a:xfrm>
            <a:off x="612648" y="1600200"/>
            <a:ext cx="8153400" cy="449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03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Prostorové uspořádání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odráží napětí soukromého a veřejného</a:t>
            </a:r>
          </a:p>
          <a:p>
            <a:pPr marL="0" indent="0">
              <a:buNone/>
            </a:pPr>
            <a:endParaRPr lang="cs-CZ" sz="2600" b="1" dirty="0"/>
          </a:p>
          <a:p>
            <a:pPr marL="0" indent="0" algn="ctr">
              <a:buNone/>
            </a:pPr>
            <a:r>
              <a:rPr lang="cs-CZ" sz="2000" b="1" dirty="0"/>
              <a:t>př. LOŽNICE</a:t>
            </a:r>
          </a:p>
          <a:p>
            <a:r>
              <a:rPr lang="cs-CZ" sz="2000" dirty="0"/>
              <a:t>poč. 19.st. - prostor na spaní užíván i pro jiné sociální aktivity</a:t>
            </a:r>
          </a:p>
          <a:p>
            <a:pPr lvl="1"/>
            <a:r>
              <a:rPr lang="cs-CZ" sz="2000" dirty="0"/>
              <a:t>rostoucí akcent na soukromí, = uzavřená ložnice</a:t>
            </a:r>
          </a:p>
          <a:p>
            <a:pPr lvl="1"/>
            <a:r>
              <a:rPr lang="cs-CZ" sz="2000" dirty="0"/>
              <a:t>postupně umisťována co nejdále od vchodu do bytu = nejvíce soukromý prostor domu</a:t>
            </a:r>
          </a:p>
          <a:p>
            <a:pPr lvl="1"/>
            <a:r>
              <a:rPr lang="cs-CZ" sz="2000" dirty="0"/>
              <a:t>konec století: idea „hygieničnosti“: bílé stěny, vyleštěný nábytek, čistota, požadavek naprostého soukromí</a:t>
            </a:r>
          </a:p>
          <a:p>
            <a:pPr lvl="1"/>
            <a:r>
              <a:rPr lang="cs-CZ" sz="2000" dirty="0"/>
              <a:t>ložnice jako </a:t>
            </a:r>
            <a:r>
              <a:rPr lang="cs-CZ" sz="2000" b="1" dirty="0"/>
              <a:t>jediný prostor legitimní sexuality</a:t>
            </a: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82023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200" b="1" dirty="0"/>
              <a:t>	Děti a služebnictvo:</a:t>
            </a:r>
            <a:endParaRPr lang="cs-CZ" sz="3200" dirty="0"/>
          </a:p>
          <a:p>
            <a:pPr lvl="1"/>
            <a:endParaRPr lang="cs-CZ" sz="2800" dirty="0"/>
          </a:p>
          <a:p>
            <a:pPr lvl="1"/>
            <a:r>
              <a:rPr lang="cs-CZ" sz="2800" b="1" dirty="0"/>
              <a:t>jiné podmínky, služebné spí v kuchyni nebo s dětmi</a:t>
            </a:r>
            <a:endParaRPr lang="cs-CZ" sz="2800" dirty="0"/>
          </a:p>
          <a:p>
            <a:pPr lvl="1"/>
            <a:r>
              <a:rPr lang="cs-CZ" sz="2800" dirty="0"/>
              <a:t>ke konci století – samostatné pokoje pro služebnictvo, ale </a:t>
            </a:r>
            <a:r>
              <a:rPr lang="cs-CZ" sz="2800" b="1" dirty="0"/>
              <a:t>nejsou dlouho považovány za „privátní“</a:t>
            </a:r>
            <a:endParaRPr lang="cs-CZ" sz="2800" dirty="0"/>
          </a:p>
          <a:p>
            <a:pPr lvl="1"/>
            <a:r>
              <a:rPr lang="cs-CZ" sz="2800" dirty="0"/>
              <a:t>děti spí se služebnictvem - do r. 1870 dětské pokoje naprostou výjimkou X ložnice rodičů pro většinu dětí zakázána</a:t>
            </a:r>
          </a:p>
          <a:p>
            <a:pPr marL="365760" lvl="1" indent="0">
              <a:buNone/>
            </a:pPr>
            <a:endParaRPr lang="cs-CZ" sz="2800" dirty="0"/>
          </a:p>
          <a:p>
            <a:pPr marL="365760" lvl="1" indent="0">
              <a:buNone/>
            </a:pPr>
            <a:r>
              <a:rPr lang="cs-CZ" sz="2800" b="1" dirty="0"/>
              <a:t>Proměna vnímání dětí a dětství (přelom století)</a:t>
            </a:r>
          </a:p>
          <a:p>
            <a:pPr marL="365760" lvl="1" indent="0">
              <a:buNone/>
            </a:pPr>
            <a:endParaRPr lang="cs-CZ" sz="2800" b="1" dirty="0"/>
          </a:p>
          <a:p>
            <a:pPr lvl="1"/>
            <a:r>
              <a:rPr lang="cs-CZ" sz="2800" dirty="0"/>
              <a:t>nové chápání statusu dětí, odmítnutí jejich blízkosti, kulturní, sociální i fyzické, se služebnictvem = </a:t>
            </a:r>
            <a:r>
              <a:rPr lang="cs-CZ" sz="2800" b="1" dirty="0"/>
              <a:t>jiné prostory pro obývání</a:t>
            </a:r>
            <a:endParaRPr lang="cs-CZ" sz="2800" dirty="0"/>
          </a:p>
          <a:p>
            <a:pPr lvl="1"/>
            <a:r>
              <a:rPr lang="cs-CZ" sz="2800" dirty="0"/>
              <a:t>paralelně kampaň za světlé a vzdušné dětské pokoje (spojená s proměnou chápání dětí a jejich role v rodině, téma hygieny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340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585448" cy="1584176"/>
          </a:xfrm>
        </p:spPr>
        <p:txBody>
          <a:bodyPr>
            <a:noAutofit/>
          </a:bodyPr>
          <a:lstStyle/>
          <a:p>
            <a:r>
              <a:rPr lang="cs-CZ" sz="1200" dirty="0">
                <a:hlinkClick r:id="rId2"/>
              </a:rPr>
              <a:t>https://www.kungligaslotten.se/english/articles-movies-360/royal-palaces/2021-03-26-a-history-of-style---</a:t>
            </a:r>
            <a:r>
              <a:rPr lang="cs-CZ" sz="1200" dirty="0" smtClean="0">
                <a:hlinkClick r:id="rId2"/>
              </a:rPr>
              <a:t>19th-century.html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>„</a:t>
            </a:r>
            <a:r>
              <a:rPr lang="en-US" sz="2000" i="1" dirty="0" smtClean="0">
                <a:solidFill>
                  <a:schemeClr val="tx1"/>
                </a:solidFill>
              </a:rPr>
              <a:t>King </a:t>
            </a:r>
            <a:r>
              <a:rPr lang="en-US" sz="2000" i="1" dirty="0">
                <a:solidFill>
                  <a:schemeClr val="tx1"/>
                </a:solidFill>
              </a:rPr>
              <a:t>Oskar II's Study at the Royal Palace was created in the 1870s, and embodies the ideal of the time – a </a:t>
            </a:r>
            <a:r>
              <a:rPr lang="en-US" sz="2000" i="1" dirty="0" err="1">
                <a:solidFill>
                  <a:schemeClr val="tx1"/>
                </a:solidFill>
              </a:rPr>
              <a:t>cosy</a:t>
            </a:r>
            <a:r>
              <a:rPr lang="en-US" sz="2000" i="1" dirty="0">
                <a:solidFill>
                  <a:schemeClr val="tx1"/>
                </a:solidFill>
              </a:rPr>
              <a:t> space filled with textiles, lots of furniture, ornaments and family portraits. The papier-mâché wall panels imitate button-studded fabric</a:t>
            </a:r>
            <a:r>
              <a:rPr lang="en-US" sz="2000" i="1" dirty="0" smtClean="0">
                <a:solidFill>
                  <a:schemeClr val="tx1"/>
                </a:solidFill>
              </a:rPr>
              <a:t>.</a:t>
            </a:r>
            <a:r>
              <a:rPr lang="cs-CZ" sz="2000" i="1" dirty="0" smtClean="0">
                <a:solidFill>
                  <a:schemeClr val="tx1"/>
                </a:solidFill>
              </a:rPr>
              <a:t>“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9432" cy="4444960"/>
          </a:xfrm>
        </p:spPr>
      </p:pic>
    </p:spTree>
    <p:extLst>
      <p:ext uri="{BB962C8B-B14F-4D97-AF65-F5344CB8AC3E}">
        <p14:creationId xmlns:p14="http://schemas.microsoft.com/office/powerpoint/2010/main" val="3859572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Veřejné a soukromé prostory bytu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/>
              <a:t>privátní sféra, kam neměl přístup nikdo zvenčí </a:t>
            </a:r>
          </a:p>
          <a:p>
            <a:pPr marL="0" indent="0" algn="ctr">
              <a:buNone/>
            </a:pPr>
            <a:r>
              <a:rPr lang="cs-CZ" sz="2400" b="1" dirty="0"/>
              <a:t>X</a:t>
            </a:r>
          </a:p>
          <a:p>
            <a:pPr marL="0" indent="0" algn="ctr">
              <a:buNone/>
            </a:pPr>
            <a:r>
              <a:rPr lang="cs-CZ" sz="2400" b="1" dirty="0"/>
              <a:t>„veřejný“ prostor, který měl být ukazován a předváděn a v němž se uplatňovala sociální diferenciace:</a:t>
            </a:r>
            <a:endParaRPr lang="cs-CZ" sz="2400" dirty="0"/>
          </a:p>
          <a:p>
            <a:endParaRPr lang="cs-CZ" sz="2400" dirty="0"/>
          </a:p>
          <a:p>
            <a:r>
              <a:rPr lang="cs-CZ" sz="2000" dirty="0"/>
              <a:t>způsob přístupu do bytu odlišen dle sociální třídy </a:t>
            </a:r>
          </a:p>
          <a:p>
            <a:pPr lvl="0"/>
            <a:r>
              <a:rPr lang="cs-CZ" sz="2000" dirty="0"/>
              <a:t>příručky etikety – rozšiřují prostor, věnovaný procesu „návštěv“</a:t>
            </a:r>
          </a:p>
          <a:p>
            <a:pPr lvl="0"/>
            <a:r>
              <a:rPr lang="cs-CZ" sz="2000" dirty="0"/>
              <a:t>př.: „</a:t>
            </a:r>
            <a:r>
              <a:rPr lang="cs-CZ" sz="2000" b="1" dirty="0"/>
              <a:t>přijímací pokoj</a:t>
            </a:r>
            <a:r>
              <a:rPr lang="cs-CZ" sz="2000" dirty="0"/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67439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DOMOV a DŮM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cs-CZ" dirty="0"/>
              <a:t>objekt, místo, materiální struktura</a:t>
            </a:r>
          </a:p>
          <a:p>
            <a:pPr marL="0" lvl="0" indent="0" algn="ctr">
              <a:buNone/>
            </a:pPr>
            <a:r>
              <a:rPr lang="cs-CZ" dirty="0"/>
              <a:t>+</a:t>
            </a:r>
          </a:p>
          <a:p>
            <a:pPr marL="0" lvl="0" indent="0" algn="ctr">
              <a:buNone/>
            </a:pPr>
            <a:r>
              <a:rPr lang="cs-CZ" b="1" dirty="0"/>
              <a:t>užívání</a:t>
            </a:r>
            <a:r>
              <a:rPr lang="cs-CZ" dirty="0"/>
              <a:t> prostoru</a:t>
            </a:r>
          </a:p>
          <a:p>
            <a:pPr marL="0" lvl="0" indent="0" algn="ctr">
              <a:buNone/>
            </a:pPr>
            <a:r>
              <a:rPr lang="cs-CZ" dirty="0"/>
              <a:t>+</a:t>
            </a:r>
          </a:p>
          <a:p>
            <a:pPr marL="0" lvl="0" indent="0" algn="ctr">
              <a:buNone/>
            </a:pPr>
            <a:r>
              <a:rPr lang="cs-CZ" dirty="0"/>
              <a:t>specifické praxe, vztahy, emoce a symboly</a:t>
            </a:r>
          </a:p>
          <a:p>
            <a:pPr marL="0" lv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= Domov jako dynamický projekt a produkt	</a:t>
            </a:r>
            <a:endParaRPr lang="cs-CZ" dirty="0"/>
          </a:p>
          <a:p>
            <a:endParaRPr lang="cs-CZ" dirty="0"/>
          </a:p>
          <a:p>
            <a:pPr marL="0" lvl="0" indent="0">
              <a:buNone/>
            </a:pPr>
            <a:r>
              <a:rPr lang="cs-CZ" dirty="0"/>
              <a:t>(struktura domácnosti, vztahy mezi jejími členy, genderové aspekty, vlastnická práva, sociální status, autonomie atd. 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784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/>
              <a:t>Ideály v pozadí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cs-CZ" sz="2000" b="1" dirty="0"/>
          </a:p>
          <a:p>
            <a:pPr lvl="0"/>
            <a:r>
              <a:rPr lang="cs-CZ" sz="2000" b="1" dirty="0"/>
              <a:t>„divadelní aspekt“ </a:t>
            </a:r>
            <a:r>
              <a:rPr lang="cs-CZ" sz="2000" dirty="0"/>
              <a:t>přijímacích prostor = dobová buržoazní představa o člověku jako </a:t>
            </a:r>
            <a:r>
              <a:rPr lang="cs-CZ" sz="2000" b="1" dirty="0"/>
              <a:t>„civilizovaném jedinci</a:t>
            </a:r>
            <a:r>
              <a:rPr lang="cs-CZ" sz="2000" dirty="0"/>
              <a:t>“, sofistikovaném a rozumně jednajícím; sebekontrola, zdrženlivost</a:t>
            </a:r>
          </a:p>
          <a:p>
            <a:pPr marL="0" lvl="0" indent="0" algn="ctr">
              <a:buNone/>
            </a:pPr>
            <a:r>
              <a:rPr lang="cs-CZ" sz="2000" b="1" dirty="0"/>
              <a:t>X</a:t>
            </a:r>
          </a:p>
          <a:p>
            <a:pPr lvl="0"/>
            <a:r>
              <a:rPr lang="cs-CZ" sz="2000" b="1" dirty="0"/>
              <a:t>soukromý interiér </a:t>
            </a:r>
            <a:r>
              <a:rPr lang="cs-CZ" sz="2000" dirty="0"/>
              <a:t>= domov jako </a:t>
            </a:r>
            <a:r>
              <a:rPr lang="cs-CZ" sz="2000" b="1" dirty="0"/>
              <a:t>teplo, pohodlí, klid uzavřenost</a:t>
            </a:r>
          </a:p>
          <a:p>
            <a:pPr lvl="0"/>
            <a:endParaRPr lang="cs-CZ" sz="2000" dirty="0"/>
          </a:p>
          <a:p>
            <a:pPr lvl="0" algn="ctr"/>
            <a:endParaRPr lang="cs-CZ" sz="2000" dirty="0"/>
          </a:p>
          <a:p>
            <a:pPr marL="0" lvl="0" indent="0" algn="ctr">
              <a:buNone/>
            </a:pPr>
            <a:r>
              <a:rPr lang="cs-CZ" sz="2400" b="1" dirty="0"/>
              <a:t>Domov se stává uzavřeným světem, </a:t>
            </a:r>
            <a:r>
              <a:rPr lang="cs-CZ" sz="2400" dirty="0"/>
              <a:t>pohodlným a chráněným, z něhož rodina vyhlíží ven, do rychle plynoucího, zaneprázdněného </a:t>
            </a:r>
            <a:r>
              <a:rPr lang="cs-CZ" sz="2400" b="1" dirty="0"/>
              <a:t>moderního </a:t>
            </a:r>
            <a:r>
              <a:rPr lang="cs-CZ" sz="2400" dirty="0"/>
              <a:t>světa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52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err="1"/>
              <a:t>Bahloul</a:t>
            </a:r>
            <a:r>
              <a:rPr lang="cs-CZ" sz="2800" b="1" dirty="0"/>
              <a:t>, J. 1996. </a:t>
            </a:r>
            <a:r>
              <a:rPr lang="cs-CZ" sz="2800" b="1" dirty="0" err="1"/>
              <a:t>The</a:t>
            </a:r>
            <a:r>
              <a:rPr lang="cs-CZ" sz="2800" b="1" dirty="0"/>
              <a:t> </a:t>
            </a:r>
            <a:r>
              <a:rPr lang="cs-CZ" sz="2800" b="1" dirty="0" err="1"/>
              <a:t>Architecture</a:t>
            </a:r>
            <a:r>
              <a:rPr lang="cs-CZ" sz="2800" b="1" dirty="0"/>
              <a:t>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/>
              <a:t>Memory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Kapitola in </a:t>
            </a:r>
            <a:r>
              <a:rPr lang="cs-CZ" sz="2000" b="1" i="1" dirty="0" err="1"/>
              <a:t>Telling</a:t>
            </a:r>
            <a:r>
              <a:rPr lang="cs-CZ" sz="2000" b="1" i="1" dirty="0"/>
              <a:t> </a:t>
            </a:r>
            <a:r>
              <a:rPr lang="cs-CZ" sz="2000" b="1" i="1" dirty="0" err="1"/>
              <a:t>places</a:t>
            </a:r>
            <a:r>
              <a:rPr lang="cs-CZ" sz="2000" b="1" i="1" dirty="0"/>
              <a:t>: </a:t>
            </a:r>
            <a:r>
              <a:rPr lang="cs-CZ" sz="2000" b="1" i="1" dirty="0" err="1"/>
              <a:t>the</a:t>
            </a:r>
            <a:r>
              <a:rPr lang="cs-CZ" sz="2000" b="1" i="1" dirty="0"/>
              <a:t> House as </a:t>
            </a:r>
            <a:r>
              <a:rPr lang="cs-CZ" sz="2000" b="1" i="1" dirty="0" err="1"/>
              <a:t>Social</a:t>
            </a:r>
            <a:r>
              <a:rPr lang="cs-CZ" sz="2000" b="1" i="1" dirty="0"/>
              <a:t> </a:t>
            </a:r>
            <a:r>
              <a:rPr lang="cs-CZ" sz="2000" b="1" i="1" dirty="0" err="1"/>
              <a:t>Architecture</a:t>
            </a:r>
            <a:r>
              <a:rPr lang="cs-CZ" sz="2000" b="1" i="1" dirty="0"/>
              <a:t>. </a:t>
            </a:r>
            <a:r>
              <a:rPr lang="cs-CZ" sz="2000" b="1" i="1" dirty="0" err="1"/>
              <a:t>The</a:t>
            </a:r>
            <a:r>
              <a:rPr lang="cs-CZ" sz="2000" b="1" i="1" dirty="0"/>
              <a:t> </a:t>
            </a:r>
            <a:r>
              <a:rPr lang="cs-CZ" sz="2000" b="1" i="1" dirty="0" err="1"/>
              <a:t>Jewish</a:t>
            </a:r>
            <a:r>
              <a:rPr lang="cs-CZ" sz="2000" b="1" i="1" dirty="0"/>
              <a:t>-Muslim </a:t>
            </a:r>
            <a:r>
              <a:rPr lang="cs-CZ" sz="2000" b="1" i="1" dirty="0" err="1"/>
              <a:t>Household</a:t>
            </a:r>
            <a:r>
              <a:rPr lang="cs-CZ" sz="2000" b="1" i="1" dirty="0"/>
              <a:t> in </a:t>
            </a:r>
            <a:r>
              <a:rPr lang="cs-CZ" sz="2000" b="1" i="1" dirty="0" err="1"/>
              <a:t>colonial</a:t>
            </a:r>
            <a:r>
              <a:rPr lang="cs-CZ" sz="2000" b="1" i="1" dirty="0"/>
              <a:t> </a:t>
            </a:r>
            <a:r>
              <a:rPr lang="cs-CZ" sz="2000" b="1" i="1" dirty="0" err="1"/>
              <a:t>Algeria</a:t>
            </a:r>
            <a:r>
              <a:rPr lang="cs-CZ" sz="2000" b="1" i="1" dirty="0"/>
              <a:t>, 1937 – 1962. </a:t>
            </a:r>
            <a:r>
              <a:rPr lang="cs-CZ" sz="2000" dirty="0"/>
              <a:t>Cambridge University </a:t>
            </a:r>
            <a:r>
              <a:rPr lang="cs-CZ" sz="2000" dirty="0" err="1"/>
              <a:t>Press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vzpomínky židovských obyvatel domu v alžírském městě </a:t>
            </a:r>
            <a:r>
              <a:rPr lang="cs-CZ" sz="2000" dirty="0" err="1"/>
              <a:t>Sétif</a:t>
            </a:r>
            <a:r>
              <a:rPr lang="cs-CZ" sz="2000" dirty="0"/>
              <a:t>, které sbírala po jejich emigraci do Francie</a:t>
            </a:r>
          </a:p>
          <a:p>
            <a:pPr>
              <a:buFontTx/>
              <a:buChar char="-"/>
            </a:pPr>
            <a:r>
              <a:rPr lang="cs-CZ" sz="2000" dirty="0"/>
              <a:t>zaměřuje se na období 1937 – 1962</a:t>
            </a:r>
          </a:p>
          <a:p>
            <a:pPr>
              <a:buFontTx/>
              <a:buChar char="-"/>
            </a:pPr>
            <a:r>
              <a:rPr lang="cs-CZ" sz="2000" dirty="0"/>
              <a:t>obyvatelé z části Židé, z části muslimové</a:t>
            </a:r>
          </a:p>
          <a:p>
            <a:pPr>
              <a:buFontTx/>
              <a:buChar char="-"/>
            </a:pPr>
            <a:r>
              <a:rPr lang="cs-CZ" sz="2000" dirty="0"/>
              <a:t>vzpomínky na dům, vyjádřené v </a:t>
            </a:r>
            <a:r>
              <a:rPr lang="cs-CZ" sz="2000" dirty="0" err="1"/>
              <a:t>narativech</a:t>
            </a:r>
            <a:r>
              <a:rPr lang="cs-CZ" sz="2000" dirty="0"/>
              <a:t> v podobě popisů </a:t>
            </a:r>
            <a:r>
              <a:rPr lang="cs-CZ" sz="2000" b="1" dirty="0"/>
              <a:t>materiální a fyzické struktury domácího prostoru, </a:t>
            </a:r>
            <a:r>
              <a:rPr lang="cs-CZ" sz="2000" dirty="0"/>
              <a:t>odrážejí sociální strukturu </a:t>
            </a:r>
            <a:r>
              <a:rPr lang="cs-CZ" sz="2000" b="1" dirty="0"/>
              <a:t> </a:t>
            </a:r>
            <a:r>
              <a:rPr lang="cs-CZ" sz="2000" dirty="0"/>
              <a:t>= vzpomínky na dům jsou </a:t>
            </a:r>
            <a:r>
              <a:rPr lang="cs-CZ" sz="2000" dirty="0" err="1"/>
              <a:t>genderované</a:t>
            </a:r>
            <a:r>
              <a:rPr lang="cs-CZ" sz="2000" dirty="0"/>
              <a:t>, ukazují sociální strukturaci prostoru i času …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endParaRPr lang="cs-CZ" sz="20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613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87498-A082-4A37-9EB0-FB9F5984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050" dirty="0"/>
              <a:t>https://www.google.com/url?sa=i&amp;url=https%3A%2F%2Fwww.researchgate.net%2Ffigure%2FTraditional-house-in-the-City-of-Constantine-Algeria_fig1_309982546&amp;psig=AOvVaw1ga5wqvuIWFJx6aeEi4gPx&amp;ust=1635316280823000&amp;source=images&amp;cd=vfe&amp;ved=0CAsQjRxqFwoTCMjJuYW65_MCFQAAAAAdAAAAABAD</a:t>
            </a:r>
          </a:p>
        </p:txBody>
      </p:sp>
      <p:pic>
        <p:nvPicPr>
          <p:cNvPr id="6" name="Zástupný obsah 5" descr="Obsah obrázku exteriér, budova, dům, nábytek&#10;&#10;Popis byl vytvořen automaticky">
            <a:extLst>
              <a:ext uri="{FF2B5EF4-FFF2-40B4-BE49-F238E27FC236}">
                <a16:creationId xmlns:a16="http://schemas.microsoft.com/office/drawing/2014/main" id="{ACDD39C5-52AC-44E0-A5DA-DED6A477B9E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56057"/>
            <a:ext cx="6336704" cy="4752528"/>
          </a:xfrm>
        </p:spPr>
      </p:pic>
    </p:spTree>
    <p:extLst>
      <p:ext uri="{BB962C8B-B14F-4D97-AF65-F5344CB8AC3E}">
        <p14:creationId xmlns:p14="http://schemas.microsoft.com/office/powerpoint/2010/main" val="380675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A0F52-0965-4DAF-9FE9-6C68B9E6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https://farm4.static.flickr.com/3211/2717902536_f00ffd70ba_o.jpg</a:t>
            </a:r>
          </a:p>
        </p:txBody>
      </p:sp>
      <p:pic>
        <p:nvPicPr>
          <p:cNvPr id="5" name="Zástupný obsah 4" descr="Obsah obrázku exteriér, země, rostlina, veranda&#10;&#10;Popis byl vytvořen automaticky">
            <a:extLst>
              <a:ext uri="{FF2B5EF4-FFF2-40B4-BE49-F238E27FC236}">
                <a16:creationId xmlns:a16="http://schemas.microsoft.com/office/drawing/2014/main" id="{541EA175-5D40-4860-88ED-B421EF52104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26506"/>
            <a:ext cx="6786827" cy="5090120"/>
          </a:xfrm>
        </p:spPr>
      </p:pic>
    </p:spTree>
    <p:extLst>
      <p:ext uri="{BB962C8B-B14F-4D97-AF65-F5344CB8AC3E}">
        <p14:creationId xmlns:p14="http://schemas.microsoft.com/office/powerpoint/2010/main" val="232804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/>
          </a:bodyPr>
          <a:lstStyle/>
          <a:p>
            <a:r>
              <a:rPr lang="cs-CZ" dirty="0"/>
              <a:t>Architektura vzpomínek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endParaRPr lang="cs-CZ" sz="2200" dirty="0"/>
          </a:p>
          <a:p>
            <a:pPr lvl="0">
              <a:lnSpc>
                <a:spcPct val="90000"/>
              </a:lnSpc>
            </a:pPr>
            <a:r>
              <a:rPr lang="cs-CZ" sz="2200" dirty="0"/>
              <a:t>dům ve vzpomínkách jako </a:t>
            </a:r>
            <a:r>
              <a:rPr lang="cs-CZ" sz="2200" b="1" dirty="0"/>
              <a:t>miniatura alžírské společnosti</a:t>
            </a:r>
          </a:p>
          <a:p>
            <a:pPr lvl="0">
              <a:lnSpc>
                <a:spcPct val="90000"/>
              </a:lnSpc>
            </a:pPr>
            <a:endParaRPr lang="cs-CZ" sz="2200" b="1" dirty="0"/>
          </a:p>
          <a:p>
            <a:pPr lvl="0">
              <a:lnSpc>
                <a:spcPct val="90000"/>
              </a:lnSpc>
            </a:pPr>
            <a:r>
              <a:rPr lang="cs-CZ" sz="2200" dirty="0"/>
              <a:t>silné téma </a:t>
            </a:r>
            <a:r>
              <a:rPr lang="cs-CZ" sz="2200" b="1" dirty="0"/>
              <a:t>patriarchálního uspořádání</a:t>
            </a:r>
            <a:r>
              <a:rPr lang="cs-CZ" sz="2200" dirty="0"/>
              <a:t>, odlišnosti mužského a ženského světa</a:t>
            </a:r>
          </a:p>
          <a:p>
            <a:pPr lvl="0">
              <a:lnSpc>
                <a:spcPct val="90000"/>
              </a:lnSpc>
            </a:pPr>
            <a:endParaRPr lang="cs-CZ" sz="2200" b="1" dirty="0"/>
          </a:p>
          <a:p>
            <a:pPr lvl="0">
              <a:lnSpc>
                <a:spcPct val="90000"/>
              </a:lnSpc>
            </a:pPr>
            <a:r>
              <a:rPr lang="cs-CZ" sz="2200" b="1" dirty="0"/>
              <a:t>dům = srdce</a:t>
            </a:r>
            <a:r>
              <a:rPr lang="cs-CZ" sz="2200" dirty="0"/>
              <a:t>, střed, z něhož se vychází ven</a:t>
            </a:r>
          </a:p>
          <a:p>
            <a:pPr>
              <a:lnSpc>
                <a:spcPct val="90000"/>
              </a:lnSpc>
            </a:pPr>
            <a:endParaRPr lang="cs-CZ" sz="2200" dirty="0"/>
          </a:p>
        </p:txBody>
      </p:sp>
      <p:pic>
        <p:nvPicPr>
          <p:cNvPr id="4" name="Zástupný obsah 4" descr="Obsah obrázku budova, kámen, oblouk, vykachlíkované&#10;&#10;Popis byl vytvořen automaticky">
            <a:extLst>
              <a:ext uri="{FF2B5EF4-FFF2-40B4-BE49-F238E27FC236}">
                <a16:creationId xmlns:a16="http://schemas.microsoft.com/office/drawing/2014/main" id="{37EC3488-48E0-46D9-8CEC-9460AAD22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879"/>
          <a:stretch/>
        </p:blipFill>
        <p:spPr>
          <a:xfrm>
            <a:off x="4844901" y="1589567"/>
            <a:ext cx="3886200" cy="4572000"/>
          </a:xfrm>
          <a:prstGeom prst="rect">
            <a:avLst/>
          </a:prstGeo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0A27641-5F2A-4AF2-8406-DD384BA9DF37}"/>
              </a:ext>
            </a:extLst>
          </p:cNvPr>
          <p:cNvSpPr txBox="1"/>
          <p:nvPr/>
        </p:nvSpPr>
        <p:spPr>
          <a:xfrm>
            <a:off x="4572000" y="612910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https://i.pinimg.com/564x/67/07/4f/67074fbbc6a2b3b944459f8cfd8cea6d.jpg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55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Logika uzavření – „femininní svět“ domu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architektura domu - </a:t>
            </a:r>
            <a:r>
              <a:rPr lang="cs-CZ" sz="2000" b="1" dirty="0"/>
              <a:t>kontrola žen (dvůr)</a:t>
            </a:r>
          </a:p>
          <a:p>
            <a:pPr lvl="0"/>
            <a:r>
              <a:rPr lang="cs-CZ" sz="2000" b="1" dirty="0"/>
              <a:t>feminizace prostoru domu - uzavřenost vnímána jako femininní</a:t>
            </a:r>
            <a:r>
              <a:rPr lang="cs-CZ" sz="2000" dirty="0"/>
              <a:t>  </a:t>
            </a:r>
          </a:p>
          <a:p>
            <a:pPr lvl="0"/>
            <a:r>
              <a:rPr lang="cs-CZ" sz="2000" dirty="0"/>
              <a:t>časté téma „</a:t>
            </a:r>
            <a:r>
              <a:rPr lang="cs-CZ" sz="2000" b="1" dirty="0"/>
              <a:t>uzavřenosti</a:t>
            </a:r>
            <a:r>
              <a:rPr lang="cs-CZ" sz="2000" dirty="0"/>
              <a:t>“ = okna a dveře do dvora </a:t>
            </a:r>
          </a:p>
          <a:p>
            <a:r>
              <a:rPr lang="cs-CZ" sz="2000" b="1" dirty="0"/>
              <a:t>pro ženy dům jejich univerzem</a:t>
            </a:r>
            <a:endParaRPr lang="cs-CZ" sz="2000" dirty="0"/>
          </a:p>
          <a:p>
            <a:pPr lvl="0"/>
            <a:r>
              <a:rPr lang="cs-CZ" sz="2000" dirty="0"/>
              <a:t>možnost „výhledu“ - souvisí se </a:t>
            </a:r>
            <a:r>
              <a:rPr lang="cs-CZ" sz="2000" b="1" dirty="0"/>
              <a:t>soc. statusem</a:t>
            </a:r>
          </a:p>
          <a:p>
            <a:pPr lvl="0"/>
            <a:r>
              <a:rPr lang="cs-CZ" sz="2000" dirty="0"/>
              <a:t>uzavřenost dvora = </a:t>
            </a:r>
            <a:r>
              <a:rPr lang="cs-CZ" sz="2000" dirty="0" err="1"/>
              <a:t>ghetoizace</a:t>
            </a:r>
            <a:r>
              <a:rPr lang="cs-CZ" sz="2000" dirty="0"/>
              <a:t> „domácích“, překážka emancipace, sociálního vzestupu … X permanentní otevřenost vnitřních dveří do dvora - pocit bezpečí, velké rodiny, pohostinnosti </a:t>
            </a:r>
          </a:p>
          <a:p>
            <a:pPr lvl="0"/>
            <a:endParaRPr lang="cs-CZ" sz="2000" dirty="0"/>
          </a:p>
          <a:p>
            <a:pPr marL="0" lvl="0" indent="0" algn="ctr">
              <a:buNone/>
            </a:pPr>
            <a:r>
              <a:rPr lang="cs-CZ" sz="2000" dirty="0"/>
              <a:t>= </a:t>
            </a:r>
            <a:r>
              <a:rPr lang="cs-CZ" sz="2000" b="1" dirty="0"/>
              <a:t>oscilace mezi pozitivním a negativním </a:t>
            </a:r>
            <a:r>
              <a:rPr lang="cs-CZ" sz="2000" dirty="0"/>
              <a:t>vnímáním prostoru dvora, mezi </a:t>
            </a:r>
            <a:r>
              <a:rPr lang="cs-CZ" sz="2000" b="1" dirty="0"/>
              <a:t>individualismem a společenstvím</a:t>
            </a:r>
          </a:p>
          <a:p>
            <a:endParaRPr lang="cs-CZ" sz="2000" dirty="0"/>
          </a:p>
          <a:p>
            <a:pPr lvl="0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82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E63EF36-0F0D-462F-8C5D-FE6C06AF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1050" dirty="0"/>
              <a:t>https://www.google.com/url?sa=i&amp;url=https%3A%2F%2Fwww.alamy.com%2Fstock-photo%2Falgerian-traditional-house.html&amp;psig=AOvVaw0evOSBXSnXvjH9zAM8hph-&amp;ust=1635316784036000&amp;source=images&amp;cd=vfe&amp;ved=0CAsQjRxqFwoTCMi8gve75_MCFQAAAAAdAAAAABAQ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8EFC1C8-E5F1-4DD1-BD87-FE3D2A5775B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4" r="2" b="9207"/>
          <a:stretch/>
        </p:blipFill>
        <p:spPr>
          <a:xfrm>
            <a:off x="612648" y="1600200"/>
            <a:ext cx="8153400" cy="4495800"/>
          </a:xfrm>
          <a:noFill/>
        </p:spPr>
      </p:pic>
    </p:spTree>
    <p:extLst>
      <p:ext uri="{BB962C8B-B14F-4D97-AF65-F5344CB8AC3E}">
        <p14:creationId xmlns:p14="http://schemas.microsoft.com/office/powerpoint/2010/main" val="31767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/>
              <a:t>Spoutaná individualita </a:t>
            </a:r>
            <a:br>
              <a:rPr lang="cs-CZ" sz="3600" dirty="0"/>
            </a:br>
            <a:r>
              <a:rPr lang="cs-CZ" sz="3600" dirty="0"/>
              <a:t>= jedinec a jeho prostor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b="1" dirty="0"/>
              <a:t>prostorová stísněnost</a:t>
            </a:r>
            <a:r>
              <a:rPr lang="cs-CZ" sz="2000" dirty="0"/>
              <a:t> a tělesné aktivity = individualita pohlcena kolektivitou, individuum absorbováno, tělesnost všudypřítomná</a:t>
            </a:r>
          </a:p>
          <a:p>
            <a:r>
              <a:rPr lang="cs-CZ" sz="2000" b="1" dirty="0"/>
              <a:t>patra </a:t>
            </a:r>
            <a:r>
              <a:rPr lang="cs-CZ" sz="2000" dirty="0"/>
              <a:t>odrážejí </a:t>
            </a:r>
            <a:r>
              <a:rPr lang="cs-CZ" sz="2000" b="1" dirty="0"/>
              <a:t>sociální prestiž: </a:t>
            </a:r>
            <a:r>
              <a:rPr lang="cs-CZ" sz="2000" dirty="0"/>
              <a:t>přízemí muslimové – patro Židé</a:t>
            </a:r>
          </a:p>
          <a:p>
            <a:r>
              <a:rPr lang="cs-CZ" sz="2000" b="1" dirty="0"/>
              <a:t>místo na spaní </a:t>
            </a:r>
            <a:r>
              <a:rPr lang="cs-CZ" sz="2000" dirty="0"/>
              <a:t>odráží </a:t>
            </a:r>
            <a:r>
              <a:rPr lang="cs-CZ" sz="2000" b="1" dirty="0"/>
              <a:t>sociální prestiž</a:t>
            </a:r>
            <a:r>
              <a:rPr lang="cs-CZ" sz="2000" dirty="0"/>
              <a:t>: změna soc. statusu symbolizována i místem ke spaní (osoby s nejnižším statusem na zemi, příp. pokaždé jinde; nevadné ženy spí na matracích…)</a:t>
            </a:r>
          </a:p>
          <a:p>
            <a:r>
              <a:rPr lang="cs-CZ" sz="2000" b="1" dirty="0"/>
              <a:t>nízký status </a:t>
            </a:r>
            <a:r>
              <a:rPr lang="cs-CZ" sz="2000" dirty="0"/>
              <a:t>(nevadných žen) – nejen spaní na zemi, ale i nejistota a trvalá mobilita pobývání v domě</a:t>
            </a:r>
          </a:p>
          <a:p>
            <a:r>
              <a:rPr lang="cs-CZ" sz="2000" dirty="0"/>
              <a:t>sociální status spojen i s možnostmi realizace hygieny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53899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Appadurai, Malkki, Gupta Ferguso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3_Appadurai, Malkki, Gupta Ferguson</Template>
  <TotalTime>3326</TotalTime>
  <Words>1150</Words>
  <Application>Microsoft Office PowerPoint</Application>
  <PresentationFormat>Předvádění na obrazovce (4:3)</PresentationFormat>
  <Paragraphs>124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Tw Cen MT</vt:lpstr>
      <vt:lpstr>Wingdings</vt:lpstr>
      <vt:lpstr>Wingdings 2</vt:lpstr>
      <vt:lpstr>3_Appadurai, Malkki, Gupta Ferguson</vt:lpstr>
      <vt:lpstr>Antropologie a prostor   Dům a domov  </vt:lpstr>
      <vt:lpstr>DOMOV a DŮM</vt:lpstr>
      <vt:lpstr>Bahloul, J. 1996. The Architecture of Memory</vt:lpstr>
      <vt:lpstr>https://www.google.com/url?sa=i&amp;url=https%3A%2F%2Fwww.researchgate.net%2Ffigure%2FTraditional-house-in-the-City-of-Constantine-Algeria_fig1_309982546&amp;psig=AOvVaw1ga5wqvuIWFJx6aeEi4gPx&amp;ust=1635316280823000&amp;source=images&amp;cd=vfe&amp;ved=0CAsQjRxqFwoTCMjJuYW65_MCFQAAAAAdAAAAABAD</vt:lpstr>
      <vt:lpstr>https://farm4.static.flickr.com/3211/2717902536_f00ffd70ba_o.jpg</vt:lpstr>
      <vt:lpstr>Architektura vzpomínek</vt:lpstr>
      <vt:lpstr>Logika uzavření – „femininní svět“ domu</vt:lpstr>
      <vt:lpstr>https://www.google.com/url?sa=i&amp;url=https%3A%2F%2Fwww.alamy.com%2Fstock-photo%2Falgerian-traditional-house.html&amp;psig=AOvVaw0evOSBXSnXvjH9zAM8hph-&amp;ust=1635316784036000&amp;source=images&amp;cd=vfe&amp;ved=0CAsQjRxqFwoTCMi8gve75_MCFQAAAAAdAAAAABAQ</vt:lpstr>
      <vt:lpstr>Spoutaná individualita  = jedinec a jeho prostor</vt:lpstr>
      <vt:lpstr>Dvůr</vt:lpstr>
      <vt:lpstr>Venkovní svět – ulice jako fórum maskulinity</vt:lpstr>
      <vt:lpstr>Třídní konstrukce představy domova</vt:lpstr>
      <vt:lpstr>Konec 19. st.:  švédská buržoazní kultura a její ideál rodiny</vt:lpstr>
      <vt:lpstr>Domov v napětí soukromého a veřejného</vt:lpstr>
      <vt:lpstr>https://www.goteborg.com/en/naas-slott/</vt:lpstr>
      <vt:lpstr>Prostorové uspořádání</vt:lpstr>
      <vt:lpstr>Prezentace aplikace PowerPoint</vt:lpstr>
      <vt:lpstr>https://www.kungligaslotten.se/english/articles-movies-360/royal-palaces/2021-03-26-a-history-of-style---19th-century.html  „King Oskar II's Study at the Royal Palace was created in the 1870s, and embodies the ideal of the time – a cosy space filled with textiles, lots of furniture, ornaments and family portraits. The papier-mâché wall panels imitate button-studded fabric.“ </vt:lpstr>
      <vt:lpstr>Veřejné a soukromé prostory bytu</vt:lpstr>
      <vt:lpstr>Ideály v pozadí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Antropologie míst a ne-míst   IV. Dům a domov</dc:title>
  <dc:creator>zandlova@live.com</dc:creator>
  <cp:lastModifiedBy>Markéta Zandlová</cp:lastModifiedBy>
  <cp:revision>46</cp:revision>
  <dcterms:created xsi:type="dcterms:W3CDTF">2016-03-21T09:19:38Z</dcterms:created>
  <dcterms:modified xsi:type="dcterms:W3CDTF">2023-11-21T08:22:33Z</dcterms:modified>
</cp:coreProperties>
</file>