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5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6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7.xml" ContentType="application/vnd.openxmlformats-officedocument.presentationml.notesSlide+xml"/>
  <Override PartName="/ppt/ink/ink200.xml" ContentType="application/inkml+xml"/>
  <Override PartName="/ppt/notesSlides/notesSlide8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9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8" r:id="rId5"/>
    <p:sldId id="283" r:id="rId6"/>
    <p:sldId id="271" r:id="rId7"/>
    <p:sldId id="322" r:id="rId8"/>
    <p:sldId id="276" r:id="rId9"/>
    <p:sldId id="312" r:id="rId10"/>
    <p:sldId id="313" r:id="rId11"/>
    <p:sldId id="315" r:id="rId12"/>
    <p:sldId id="316" r:id="rId13"/>
    <p:sldId id="318" r:id="rId14"/>
    <p:sldId id="317" r:id="rId15"/>
    <p:sldId id="319" r:id="rId16"/>
    <p:sldId id="320" r:id="rId17"/>
    <p:sldId id="321" r:id="rId18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9CB"/>
    <a:srgbClr val="ED1C29"/>
    <a:srgbClr val="2385C5"/>
    <a:srgbClr val="07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218" autoAdjust="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510B80FE-33C1-4D82-9522-303D3B135285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2CA93A6-AB06-41A7-838F-BE1B5CC83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4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09:59:48.11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24835 6410 547 0,'0'26'11'16,"0"0"-10"-16,0 0-1 0,0 24 1 16,0 56-1-16,24-3 0 0,2 2 0 15,-26-54-18-15,26 26-2 0,-26-25-1 16,26-26 0-16,-26 27-12 0,0-27-13 15,0 0-24-15,0 24-80 0</inkml:trace>
  <inkml:trace contextRef="#ctx0" brushRef="#br0" timeOffset="424.358">24547 6591 495 0,'0'0'20'0,"0"0"-18"0,-24 0 5 16,24 0-7-1,0 0 0-15,24 0-4 16,-24 0 4-16,28 0-1 0,-4-27 1 15,4 27 0-15,22 0-1 0,1 0 1 16,4-26 1-16,21 2-1 0,26 24-3 16,-20-26-9-16,-30 0-4 0,-2 26-8 15,2-26-9-15,-1 26-21 0,-26 0-46 16,30 0-132-16</inkml:trace>
  <inkml:trace contextRef="#ctx0" brushRef="#br0" timeOffset="1452.451">25429 6564 431 0,'0'0'10'0,"0"0"-8"0,0 0-2 16,0 0-2-1,-25 0 2-15,25 0 1 0,0 27-1 16,0 0 0-16,25-27 2 0,-25 51 2 16,0-24-2-16,0 24 4 0,0 26-3 15,0 2-3-15,28-2 0 0,-28-51-1 16,0 0-9-16,0 0-21 0,0-26-19 16,0 27-26-16,0 25-56 0</inkml:trace>
  <inkml:trace contextRef="#ctx0" brushRef="#br0" timeOffset="1710.737">25119 6722 609 0,'0'0'10'0,"0"0"-10"0,0 0-6 0,0 0 4 16,26 0 1-16,-2-26 0 0,4 26-1 16,23 0-11-16,-26-27-5 15,30 27-1-15,-4-25 0 0,-1 25-2 16,-22-26 3-16,23 26-12 0,-23-27 5 16,24 27 4-16,-28-27 1 0,2 27-20 15,0 0-34-15,24-26-64 0</inkml:trace>
  <inkml:trace contextRef="#ctx0" brushRef="#br0" timeOffset="1971.542">25765 6488 632 0,'0'0'5'0,"0"0"-5"0,0 26-3 16,0-26-11-16,0 0 10 0,28 24 3 16,-4 29-1-16,7-26-3 0,-7-1-4 15,28 26-7-15,-27-1-7 0,27-26 5 16,-28 27 0-16,31 1 3 0,-30-27-3 16,2 0-1-16,23 0 1 0,-50-1 0 15,52 1-5-15,-25 0-17 0,-2 0-14 16,29 1-51-16</inkml:trace>
  <inkml:trace contextRef="#ctx0" brushRef="#br0" timeOffset="2208.549">25898 7240 673 0,'-26'0'6'0,"26"-27"-6"0,0 3-20 16,26-2 15-16,-26-26 5 0,26-1 0 16,-1 27 1-16,0-26 0 0,2-51-1 15,-3-2-2-15,31 2-8 16,-55 52-7-16,25-3-4 0,-25 4-7 16,0 24-15-16,27 0-28 0,-27 26-32 15,24-78-233-15</inkml:trace>
  <inkml:trace contextRef="#ctx0" brushRef="#br0" timeOffset="3279.696">27038 6799 568 0,'0'0'6'0,"28"0"-5"0,23 0 0 0,27-27 0 32,-2 27-2-32,58 0 1 0,-58 0-3 15,1-25-1-15,-25 25 0 0,51-25 1 16,-51 25-4-16,26 0-9 0,1 0-13 15,-52-26-5-15,48 26 6 0,-24 0 4 16,-23-27 7-16,-28 27-8 0,24 0-14 16,3 0-30-16,52-25-59 0</inkml:trace>
  <inkml:trace contextRef="#ctx0" brushRef="#br0" timeOffset="3540.4">28024 6357 641 0,'0'0'2'0,"0"0"-2"16,0 0-12-16,27 0-17 15,-27 27 16-15,0-1 10 0,24 0 1 16,-24 26-1-16,28 24 1 0,-4 4 2 16,-24 23-11-16,27 2-21 0,1-54-24 15,-2 26-11-15,-1-25-42 0</inkml:trace>
  <inkml:trace contextRef="#ctx0" brushRef="#br0" timeOffset="5167.106">29427 6410 588 0,'0'0'11'0,"-27"0"-9"16,27 0-2-16,0 0-15 0,0 0 4 15,27 0-7-15,-27 26 13 0,0-26 4 16,0 0-2-16,28 26 0 0,-28 0 0 15,24 0 1-15,-24-2 2 0,26 29 0 16,-26 0 0-16,0-28 0 16,26 28 0-16,-26-28 0 0,25 0-1 15,-25 2 2-15,25-2-1 0,-25 3 0 16,0-28 0-16,0 25 0 0,27-25-3 16,-27 0 0-16,0 0 3 0,0 0 0 15,0-25 0-15,0-3 3 0,24 3-3 16,-24-2 1-16,0 2-1 0,0-26 0 15,28-27 3-15,-28-2-3 0,24 4-1 16,-24 24 1-16,0 52-4 0,0-26-5 0,0 26-6 0,0-27-16 16,0 1-12-1,0 26-22-15,0-25-40 16</inkml:trace>
  <inkml:trace contextRef="#ctx0" brushRef="#br0" timeOffset="5579.002">30153 6410 568 0,'0'0'0'0,"0"0"5"0,0 0-5 31,-28-26-9-31,28 26-4 0,-24 0-7 16,24 26 8-16,-26-26 8 0,26 0-8 16,-26 26 1-16,26 0 6 0,-26 0 4 15,2 0 1-15,-3-2 0 0,-1 29 1 16,28-26 1-16,-24 24 0 0,24-24 5 16,0 24 2-16,0-26-1 0,0 2-4 15,0 26-2-15,24-28-2 0,4 1 0 16,-1-26 0-16,-3 26-1 0,2-26 1 15,0 0 1-15,0 0-1 0,26 0 1 16,-25-26-1-16,0 0 0 0,-2 26 1 16,-25-25 2-16,27-28-1 0,-27 26 3 15,0 2 0-15,0 0 0 0,-27 25-5 16,27 0 0-16,-25 0-2 0,-2 0-9 16,27 0-27-16,-27 25-36 0,-51 27-59 15</inkml:trace>
  <inkml:trace contextRef="#ctx0" brushRef="#br0" timeOffset="6295.4789">30879 6436 525 0,'-25'0'11'0,"25"0"-10"0,0 26-1 0,-26 0-4 16,26 24 3-16,-25-24-1 0,25 28 1 15,0-28 1-15,0 26-8 0,0-1-7 16,25-26-5-16,-25 2-1 0,0-2-2 15,0-25-1-15,26 28 1 16,-26-28 12-16,0 0 3 0,0 0 8 16,-26-28 3-16,26 28 12 0,0-25 6 15,-25-2 2-15,25 2 1 0,0 0-2 16,0-28-5-16,-27 28-10 0,27-1-4 16,0-28-2-16,0 28 0 0,0 26-1 15,0-24 1-15,0 24-1 0,0 0-7 16,0 0 7-16,0 24 0 0,0 2 2 15,27 1-1-15,-27 0 3 0,25 24-3 16,1-24 0-16,-26 24-1 0,25-26 0 16,1 2 1-16,2-2-1 0,-4 3 1 15,3-28 1-15,1 25 0 16,-4-25 12-16,2 0 10 0,-26 0-3 16,26 0-3-16,0-25-7 0,-26-3-2 15,24 3-6-15,-24-2 1 0,0-23-2 16,27 24 1-16,-27-26-2 0,0-28-1 15,0 4-2-15,0 50-2 0,0 0 2 16,0 0-1-16,0 26 0 0,0-26-5 16,0 26-7-16,0 0-30 0,0 0-5 15,0 26-20-15,0-26-1 0,0 78-41 16</inkml:trace>
  <inkml:trace contextRef="#ctx0" brushRef="#br0" timeOffset="6695.099">31477 6722 422 0,'0'-26'21'0,"0"26"-21"0,0-27-1 0,24 2 0 15,-24-1 1-15,28-1 0 16,-28 0 1-16,0 1 2 0,0 26 0 16,0-24 2-16,0 24 0 0,0 0-4 15,0 0 3-15,-28 0-4 16,28 24 2-16,-24 2 0 0,-3 1 6 15,27 0-5-15,-52-1-1 0,28-1-1 16,24 2-1-16,-26-1 1 0,26-1 2 16,0-25-1-16,26 25-2 0,-26-25 0 15,24 0 0-15,3 0 0 0,-27 0-4 16,25-25-5-16,-25 25 0 0,27-25-12 16,-3 25 6-16,-24-53 2 0,28 28 7 15,-28 25 6-15,27-26 0 0,-27-1 6 0,0 0 9 16,24 27-4-16,-24-26 0 0,0 52 3 15,0-26 1-15,0 27 3 0,0 0-5 16,0-1-7-16,0 26-6 0,0-26 1 16,0-1-1-16,0 27-4 0,26-27-8 15,-26 3-7-15,0-3-7 0,0-25-7 16,0 26-10 0,26-26-26-16,-26-26-108 0</inkml:trace>
  <inkml:trace contextRef="#ctx0" brushRef="#br0" timeOffset="6903.546">31789 6462 678 0,'0'0'25'0,"27"0"-17"0,-27 0-7 15,24 0-2-15,2 0-1 0,-1 0-15 16,26 0-1-16,1 0-9 0,-25-26-58 16,25 26-18-16,1-26-10 0,23 0-168 15</inkml:trace>
  <inkml:trace contextRef="#ctx0" brushRef="#br0" timeOffset="7056.991">31994 6254 481 0,'0'26'42'0,"-24"-26"-35"0,24 26-7 0,-28-26-3 16,28 51 3-16,0-24 0 0,0 51 0 15,28 24 0-15,-4-22-28 0,3-2-27 16,-27-28-27-16,0 30-177 0</inkml:trace>
  <inkml:trace contextRef="#ctx0" brushRef="#br0" timeOffset="72556.811">17566 14740 544 0,'0'0'0'0,"0"0"-5"0,28 0-19 16,-3 0 10-16,-25 0 6 15,52 0 4-15,0 0 3 0,-1 0 1 16,1 0 0-16,27 0 0 0,26 0 2 16,-53 0-2-16,0 0 2 0,-2 0-1 15,1 0 2-15,1 0 2 0,55-26 3 16,-57 26 1-16,2 0-1 0,27 0-5 16,-3 0 4-16,1-26-6 15,-25 26 2-15,27 0-2 0,-27-25-1 16,25 25-1-16,-52 0 1 0,54 0-1 15,-28 0 1-15,-23 0 0 0,-2 0 0 16,-26 0 0-16,25 0 0 0,1 0-1 16,-1 0 1-16,29 0 3 0,-29 0-3 15,2 0 0-15,-27 0 1 0,24 0-1 16,-24 0 1-16,0 0 2 0,28 0 1 16,-28 0-1-16,0 0 1 0,24 0-1 15,-24 0-3-15,0 0 1 0,0 0 0 16,0 0-1-16,0 0 4 0,0 0 1 15,0 0-1-15,0 0 4 16,0 0-2-16,0 0 0 0,0 0 1 16,0 0-6-16,0 0 0 0,0 0 0 15,0 0 1-15,0 0-1 0,0 0 2 16,26 0-1-16,-26 0 3 0,0 0-2 16,0 0 2-16,0 0-1 0,0 0-3 15,0 0 2-15,0 0-3 0,0 0 0 0,0 0 2 16,0 0-1-16,0-25 0 0,0 25 1 15,0 0 1-15,0 25-1 16,0-25-1-16,0 0-1 0,0 0 2 0,0 0-2 16,0 0 1-16,0-25-1 0,0 25 3 15,0 0-3-15,0 0 1 0,0 0-1 16,0 0 0-16,0 0 0 16,0 0-2-16,0 0-3 0,0 0 2 15,0-28-2-15,0 28 0 0,0-24 2 16,26-2 1-16,-26 26 1 0,0-28-1 15,26 2 0-15,-26 0 0 0,24-24-1 16,-24 24-6-16,30-1 3 0,-30 2-3 16,25-28 3-16,2 26-2 0,-3-24 4 15,4-1 1-15,22 28 1 0,-24-3-2 16,0-26 1-16,-26 27-1 0,24 0 0 16,3 1 0-16,1 25 2 0,-4-25-2 15,-24-1 4-15,27 26-1 0,-2-26 1 16,2 26 0-16,-27-26 0 15,0 26 0-15,26 0 1 0,-26 0-2 16,0 0 2-16,0 0 1 0,0 0 2 16,0 0 3-16,0 0-3 0,0 0-2 15,0-27-2-15,0 27 0 0,0 0-8 16,0 0-35-16,0 0-42 0,0-27-57 16</inkml:trace>
  <inkml:trace contextRef="#ctx0" brushRef="#br0" timeOffset="75603.62">20084 13911 414 0,'0'0'8'0,"0"0"-5"16,28 0 0-16,-28 0-3 0,0 0 0 15,0 0 0-15,0 0 0 16,24 0 1-16,-24 0 3 0,0-26 4 15,27 26-2-15,-27-27 4 0,0 0 3 16,0 1 3-16,25 1 4 0,-25 0-2 16,27-1 0-16,-3-26-2 0,2 26-4 15,0-28-1-15,0 4-1 0,1-1-3 16,-27-1-3-16,28 26-3 0,23-28 1 16,-26-22-2-16,26-28 1 0,0 25-1 15,-24 2 0-15,-3 0-1 0,4-2 0 16,23 28 0-16,-23-27 1 15,-2-2 0-15,0 30 0 0,-1-28 1 16,27 24-2-16,-52 4 1 0,52-2 0 16,-25-25 0-16,-27 23 1 0,24 3-1 15,4-27-1-15,-4 0-1 0,-24 26 3 16,26-26-2-16,0 27 2 0,0 0-2 16,-2-2 2-16,6 1-2 0,-30 0 2 15,25 0-1-15,-25 27 0 0,27-2 0 16,-27 1-1-16,25 1 2 0,-25-28-1 15,27 1 0-15,-3 27-1 0,-24-28 1 16,26 2 0-16,0 24-2 16,-26-25 1-16,26 2 1 0,-26 22 0 0,24-22 0 15,3 23 2-15,-27 1-2 0,28 0 0 0,-28 0 0 0,24 1 0 16,-24-1 0-16,28-1 0 0,-28 2 0 16,24-1 0-16,-24-1-2 0,0 1 1 15,27 26 0-15,-27-26 0 0,0 0-1 16,26 1 1-16,-26 0 1 0,24-1 0 15,-24 26 0-15,0-26 0 0,0 0-2 16,28-1-1-16,-28 27 2 16,0-27 1-16,24 27-2 0,-24-26 1 15,0 26 1-15,27-24-1 0,-27-2 0 16,0 26 1-16,28-26-1 0,-28 26 0 16,0 0-2-16,0-26-1 0,0 26 2 15,0 0 0-15,0 0 1 0,0 0 0 16,0 0 1-16,0-26 0 0,0 26 0 15,0 0-1-15,0 0 0 0,0 0 0 16,24-26 0-16,-24 26 0 0,0 0 1 16,0 0-1-16,0-27-4 0,0 27-1 15,0 0 4-15,0 0-3 16,0-26 2-16,0 26 2 0,0 0 0 16,0 0 0-16,0 0 1 0,0 0 0 15,0-26 0-15,28 26-1 0,-28 0 1 16,0 0 0-16,0 0 0 0,0-25 0 15,0 25-1-15,0 0 1 0,0 0-2 16,0 0 2-16,0 0-2 0,0 0-2 16,0 0-1-16,0 0 1 0,0 0 3 15,0 25-1-15,0-25 1 0,0 0-1 16,0 0 2-16,0 26-2 0,0-26 2 16,0 0 0-16,0 26 0 0,24 1 0 15,-24-27 0-15,0 26 0 0,0-26 0 16,0 26 0-16,0 0 1 15,0-26-2-15,26 26 2 16,-26 0-1-16,0-2 0 0,0 2 0 16,0-26 0-16,26 27-1 15,-26 0 1-15,0-1 0 0,0 0 0 16,25-26 1-16,-25 26-2 0,0-1 1 16,0-25 0-16,0 25-2 0,25 1 2 15,-25 0-3-15,0-26 3 0,0 26 0 16,27 1 0-16,-27-1 0 0,0-1 0 15,0 2 0-15,28-1 0 0,-28-1-1 16,0 1 1-16,0 0 0 0,0 0 0 16,27 1-1-16,-27 0 1 0,24 24-2 15,-24-26 2-15,0 0-1 0,28 2 0 16,-28 25 1-16,0-25 0 0,0-3 0 16,24 29 0-16,-24-28 0 15,0 27-1-15,26-26 1 0,-26 1-1 16,26 24 2-16,-26-24-2 0,0 24 2 15,25-25-2-15,-25 26 2 0,0-25-2 16,25 23 1-16,-25-22 0 0,0 23 0 16,0-25 1-16,0-1-1 0,0 28 0 15,27-3 0-15,-27-23 0 0,0 26 0 16,25-28 1-16,-25 27-2 0,0-1 2 16,27 2-2-16,-27-26 1 0,27 24 0 15,-27 1 0-15,0-26 0 16,0 24-1-16,0 4 1 0,0-28 0 0,25 26 2 15,-25-2-2-15,0-24 2 16,0 28-1-16,0-28-1 0,27 26 0 16,-27-1 1-16,0-26-1 0,0 29 1 15,24-3-1-15,-24 1 1 0,0-1-1 16,0 0 3-16,0 3-3 0,0-28 0 16,0 26 2-16,0-2-2 0,0 2 2 15,26 2 0-15,-26-29-2 0,0 27 0 16,28-26 2-16,-28 24-1 0,0 4-1 15,24-1 0-15,-24-28 0 0,27 26 0 16,-27 0 0-16,0 3 0 0,28-2 0 16,-28-1 2-16,24 0-2 0,-24-25-1 15,0 27 1-15,27-2 1 0,-27 1 1 16,0-1-1-16,25 3 1 0,-25-3 0 16,0 2 1-16,0-3 2 0,27 2 0 15,-27 2-5-15,24 23 2 0,-24 0-1 16,26-50 1-16,-26-1 2 0,0-1-3 15,26 28 0-15,-26-2-1 0,26-26 0 16,-26 28 0-16,24-1 1 0,-24 0 0 16,28-26-2-16,-28-1 2 0,0 28-1 15,0-27 0-15,27 24 0 0,0-24 0 16,-27 27 0-16,25-26 0 0,-25-2 0 16,25 2-1-16,-25-2 1 0,26 1-1 15,0-1 1-15,-1 2 0 16,-25-1-1-16,27 0 1 0,-3 0 2 15,-24 0-2-15,28-26 0 0,-1 26-1 16,-27 0 2-16,24-26-1 0,4 25 0 16,-28 0-2-16,24-25 1 0,3 28 0 15,-27-28 0-15,26 0 2 0,-1 26-1 16,-25-26 0-16,27 0 0 0,-3 26 0 16,4-26 0-16,-28 0 0 0,27 0 0 15,-3 0 0-15,-24 0 0 0,28 0-1 16,-28 0 0-16,0-26-1 0,24 26 1 15,2-26 1-15,0 26-5 16,-26-28 5-16,26 3-4 0,-2 0 2 16,-24-1-1-16,27 26 0 0,-2-26 1 15,-25 0 1-15,0-26-1 0,30 26 2 16,-6-1 0-16,-24 2-1 0,0-26 1 16,28 24 0-16,-28 2 1 0,0-2-2 15,24 27 2-15,-24-53-2 0,0 53 2 16,0-26-2-16,26 2 2 0,-26-2-2 15,0-26 2-15,0 25-1 0,26 2 0 16,-26-28 0-16,26 28 0 0,-2-1 0 16,-24 0 0-16,0-27-1 15,27 28 1-15,-2-1 0 0,2 1-1 16,-27-3 0-16,27 3 1 0,-27 25 0 16,25-25 0-16,2-1 0 0,-3 26 0 15,-24-27 0-15,26 27 2 0,2-26-3 16,-4 0 1-16,3 26 0 0,1-25 0 15,23 25 0-15,-26-25-1 0,2 25 1 16,-3 0 0-16,28-28 0 0,-26 28 0 16,-2 0 0-16,4 0 0 0,26 0 0 15,-29 0-1-15,26 0 1 0,-25 0-1 16,26 0 2-16,-28 0-1 0,31 0 0 16,-3 0 1-16,0 0-1 15,25 0 0-15,2 0 1 0,-3 0-1 16,-24 0 0-16,25 0 1 0,-22 28-1 15,21-56 4-15,-26 28-4 0,29 0 0 16,1 0 0-16,-4 0 1 0,28-24 0 16,0 24 0-16,-52 0 0 0,49 0-1 15,-49 0 0-15,29 0-1 0,-5 0 1 16,3 0-1-16,0 0 0 0,-29 0-5 16,29 0 5-16,0 0 0 0,-27 0 1 15,-2 0-11-15,-24 0-25 0,-26 0-16 16,26-26-35-16,26 26-97 0</inkml:trace>
  <inkml:trace contextRef="#ctx0" brushRef="#br0" timeOffset="76920.859">22367 9887 459 0,'0'0'1'0,"0"0"0"0,-24 0 0 16,24 0-1-1,0 0-5-15,24 27 5 0,-24-27-1 16,0 26 0-16,0-26 0 0,27 25 1 16,-27 2-1-16,0-1-1 0,28-2-26 15,-28 2-31-15,51 54-41 0</inkml:trace>
  <inkml:trace contextRef="#ctx0" brushRef="#br0" timeOffset="77039.273">22446 10717 427 0,'0'26'2'0,"-24"-26"0"16,-4 52-2-16,28 1-1 0,0-28-2 16,0 28-8-16,0-28-24 0,0 27-7 15,0 1-27-15,0 50-64 0</inkml:trace>
  <inkml:trace contextRef="#ctx0" brushRef="#br0" timeOffset="77166.08">22315 11626 420 0,'0'26'2'0,"0"0"0"16,0 0-2-16,0 1-2 0,0-2-17 16,0 28-8-16,0-28 1 0,0 27-7 15,0-27-29-15,28 78-53 0</inkml:trace>
  <inkml:trace contextRef="#ctx0" brushRef="#br0" timeOffset="77265.196">22289 12302 348 0,'0'25'19'0,"0"1"-11"0,0 0-3 0,0 0-5 15,0 0 0-15,0-2-8 0,0 30-9 16,0-28-26-16,0 0-32 16,26 52-108-16</inkml:trace>
  <inkml:trace contextRef="#ctx0" brushRef="#br0" timeOffset="77392.2359">22315 13028 417 0,'0'26'1'0,"-26"0"-1"0,26-1 0 16,0 0 0-16,0 1-5 0,0 28-7 15,0-28-4-15,0 26 5 0,0-27-14 16,0 26-21-16,0 3-17 0,0-3-30 16,0 52-11-16</inkml:trace>
  <inkml:trace contextRef="#ctx0" brushRef="#br0" timeOffset="77546.599">22289 13677 83 0,'0'27'54'0,"0"-2"-23"16,0 1-1-16,0-1 12 0,0 0-13 16,0 28-22-16,0-26-4 0,0 25-3 15,0-26-4-15,0 24 3 0,0-24-12 16,0 26-9-16,0-25-10 0,0 24-14 15,0-24 37-15,0 24 9 16,0-26 53-16,0 2-2 0,0 26-7 16,0-28-3-16,-24 2-18 0,24-1-14 15,0-1-9-15,24 26-3 0,-24-25-33 16,26 28-130-16</inkml:trace>
  <inkml:trace contextRef="#ctx0" brushRef="#br0" timeOffset="80259.613">22394 15077 265 0,'0'-25'52'0,"0"-1"-50"0,-27 0 0 0,27 0-2 15,0-1 0 1,0 2 0-16,-24 25 4 0,24-26 5 16,0 26 8-16,0-25-2 0,-28 25-3 15,28 0 2-15,0 0-7 0,-26 0 3 16,26 0-4-16,0 25-1 0,0-25-1 15,0 26-1-15,0-1-3 16,0 28 2-16,0-1-2 0,0 0-9 16,0-1-9-16,26 28-9 0,-26-29-5 15,0-24-8-15,0 1 1 0,28 26-14 16,-28-1-17-16,0-1 16 0,0-26 54 16,0 28 6-16,0-1 38 0,0 0 16 15,0-26-1-15,-28 24-10 0,28 4-8 16,0-2-14-16,-26-26-1 0,26 26-7 15,0-2-7-15,0-23-7 0,0 26-1 16,0-28-2-16,0 27-1 16,0-27-1-16,26 27 2 0,-26-25-1 0,28-1-1 15,-28 0 0-15,24 26 0 16,-24-26 1-16,27-1-2 0,-27 0 2 16,28 1-3-16,-28 2 3 0,24-2-1 15,-24 0 1-15,27-26-1 0,-27 26 0 16,25-26 0-16,-25 26 0 0,27-1 0 15,-3-25-1-15,2 0 1 0,0 25-1 16,24-25 0-16,-22 0 1 0,-1 0 0 16,25 0-1-16,-1 0 1 0,0 0-1 15,0 0 2-15,4 26-3 0,21-26 3 0,2 0-2 16,1-26-1-16,-28 52 2 0,1-52 0 16,0 26-1-16,25 0-1 0,-22 0 1 15,-3-25 0-15,-2 25-2 0,26 0-2 16,-24-25 0-16,2 25-1 0,-2-26-6 15,-2 26 6-15,-22-26 2 0,-4 26-12 16,3 0-2-16,1 0 2 0,-4 0 3 16,3-26 4-16,-2 26 5 15,-25 0 0-15,27 0 3 0,-27 0 1 16,0-26-1-16,24 26 2 0,-24 0-1 16,0 0 2-16,0 0-2 0,0 0 3 15,0-28 0-15,-24 28 0 0,24-26 0 16,0 26 7-16,-27-25 3 0,27 25-1 15,0-25-4-15,0-1-3 0,-25 1-5 16,25 25 1-16,0-53-1 0,-27 27 0 16,27-1 0-16,0 1 0 0,0 0 0 15,-24-24 1-15,24 23-1 0,0-25 1 16,0-1-1-16,0 27 3 16,-28-24-3-16,28 24 0 0,0-26 2 15,0 0-2-15,-27 24 2 0,27-22 1 16,0-2 1-16,-24 0-1 0,24 26-1 15,0-27 0-15,0 2-2 0,0-1 2 16,0 27-1-16,0-28 0 0,-28 0 0 16,28 29-1-16,0-2 0 0,0-26 1 15,-26 0-1-15,26 26 0 0,0-26 1 16,0 26-1-16,0-26 0 0,0 25-1 16,0-24 1-16,-24 26 1 0,24-28-1 15,0 28 0-15,0-1 0 0,0-1 0 16,0-25 1-16,0 27-1 0,0 0 0 15,-27-3 1-15,27 4-1 0,0-2 0 16,0-2 1-16,0-24-1 0,0 27 0 16,0 0 0-16,0-1 0 0,0-1 1 15,0-24-1-15,27 24 0 0,-27 0 0 16,0-24 2-16,0 26-3 0,0-2 2 16,0-24 0-16,0 24-1 0,0-25-1 15,0 26 1-15,0-24 0 0,0-2 1 16,0 26-1-16,0-28 0 0,0 28 0 15,0-24 2-15,0-1 1 0,0-2 5 16,0 25-3-16,0-23-3 16,0 26-1-16,0-26 0 0,0-1-1 15,0-2 0-15,0 2 0 0,0 2 0 16,0-28-1-16,0 52 1 0,0-28 0 16,-27-22 1-16,27-2-1 0,0-1 0 15,0 3 0-15,0 24 0 0,0-2 1 16,0 2-2-16,-25-24 1 0,50 24 0 15,-50-2 1-15,50 4-1 0,-25-28 1 16,0 27-1-16,0-3 0 0,0-23 1 16,0 25-1-16,0 0 0 0,0-1 1 15,0 3 0-15,0-3 1 0,0 2 2 16,27 0-3-16,-54-2 0 16,27-25 0-16,27 26 0 0,-27 1-1 15,0-2 2-15,0 1 0 0,0 1 0 16,0 24 1-16,0 27 1 0,0-25 2 15,0-28 0-15,0 2 3 0,0 24-4 16,0-25 0-16,0 2-2 0,0 22-3 16,-27-22 1-16,54-3-1 0,-54 27 1 15,27-25-1-15,0 25 0 0,0-26 0 16,0-1 1-16,0 27 0 0,0 0 1 16,-25-25-1-16,25 26 0 0,0-1-1 15,0 0 1-15,-27-27 1 0,27 26-2 16,0 1 7-16,-27 2-2 15,27-2 1-15,0 0-6 0,0 0 2 16,0 0-1-16,0 0 0 0,-25-1-2 16,25 1 1-16,0 0 0 0,0 1-3 15,0 25 3-15,-27-26-1 0,27 1 0 16,0-2 0-16,0 27 0 0,0-25 1 16,0-3-3-16,0 2 3 0,0 0 0 15,0 26 0-15,0-26 0 0,0 2 0 16,0-2-1-16,0-1 1 0,-24 2 1 15,24-1 0-15,0 26-2 0,0-27 0 16,0 0-6-16,0 1-10 0,0 2 2 16,-26 24 3-16,26-26 3 0,0 0 0 15,0 26 2-15,-26-26-3 16,26 26 5-16,0 0 1 0,-26-26 3 16,26 26 0-16,-24 0 0 0,-4-26 1 15,28 26-1-15,-24 0 1 0,-6 0 0 16,30 0 0-16,-25 0-1 0,-2 0 1 15,3 0-1-15,-2 0 1 0,0 0-1 16,-24 0 1-16,22 26 0 16,-23-26 0-16,-1 26 1 0,-26-26 0 15,27 26-1-15,-56-26 0 0,56 26 0 16,-26-26 0-16,27 26 1 0,-4-2 1 16,-24-24-2-16,26 26 4 0,1-26-1 15,26 27-1-15,-2-27-1 0,3 0 0 16,-4 0-1-16,1 0 0 0,-25 0 0 15,26 0-2-15,26 0-11 0,0 0-23 16,0 0-64-16,26 0-150 0</inkml:trace>
  <inkml:trace contextRef="#ctx0" brushRef="#br0" timeOffset="83299.336">26676 11056 613 0,'0'0'0'0,"-26"0"-3"0,1 0-7 16,-3 0 5-16,1 0-6 0,3 0-14 15,-4 27 13-15,-22-4 6 0,-2-23 4 16,28 28 1-16,-3-3-1 0,-25 0 0 15,25 2 4-15,-25-2-4 0,26 2 3 16,0 0-2-16,26-3 1 0,-26 29-2 16,26-28-1-16,26 2 1 0,-26-2-1 15,26 1 1-15,0 1 2 0,26-27 0 16,2 25 1-16,22-25 1 0,2-25-2 16,25 25 1-16,-50-53-1 0,-1 53 0 15,0-52 1-15,0 27-1 0,-1-28 1 16,-51 29-1-16,28 24 2 0,-4-27 3 15,-24 0 2-15,27-25-4 0,-27 27-1 16,0 0-2-16,-27-3 0 16,3 5-5-16,-4-4-7 0,1 27-10 0,-25-27-14 15,1 27-17-15,-51 27-33 16,-5 0-109-16</inkml:trace>
  <inkml:trace contextRef="#ctx0" brushRef="#br0" timeOffset="83569.222">26313 11419 596 0,'0'0'0'0,"0"25"-3"0,0 1-3 0,0 26-15 15,0 26-25 1,0 26-18-16,0 1 14 0,0-54-14 16,-27 27-17-16,27-27-24 0,-25 27 11 15,25-26 72-15,0-25 22 0,0-2 47 16,0-25-22-16,0 26-18 0,25-1-7 16,2 1-23-16</inkml:trace>
  <inkml:trace contextRef="#ctx0" brushRef="#br0" timeOffset="83810.0959">26830 11419 383 0,'-24'0'201'0,"24"0"-201"16,0 25-15-16,0 28 10 16,0-28-4-16,0 79 0 0,0 1-16 15,0-2 1-15,0-26-10 0,0 1-3 16,0-26-20-16,0 1-2 0,0-1-48 16</inkml:trace>
  <inkml:trace contextRef="#ctx0" brushRef="#br0" timeOffset="84060.823">26340 12275 640 0,'0'0'1'0,"0"0"-1"16,25 27-30-16,-25-27 24 0,27 25-6 16,23 1-16-16,-24-26-2 0,24 26-3 15,2-26-27-15,28-26 11 0,-54 26-21 16,0 0 1-16,50-51-65 0</inkml:trace>
  <inkml:trace contextRef="#ctx0" brushRef="#br0" timeOffset="84757.197">26830 13054 438 0,'0'-26'27'0,"-24"26"-14"0,24 0-5 0,-28 0-8 16,28 0-1-1,-24 0-4-15,-3 0 1 16,27 0 2-16,-25 0 1 0,-1 26 1 16,0-26-1-16,1 51 1 0,25-26 0 15,-28 1 3-15,1 2 0 0,27 24-3 16,0-26 3-16,0 0 0 0,27-1 1 16,-27-25 6-16,28 25-1 0,-3 1-2 15,1-26-2-15,0 0-4 0,-26 0 0 16,52 0-1-16,-28-26-3 0,-24 1 3 15,28 0-1-15,-4-1-7 0,3 0-4 16,-27-26 10-16,0 24-1 0,0 2 3 16,0 1 0-16,0-26 2 0,0 51 0 15,-27-26-2-15,27 26 0 0,-24 0-3 16,-4 0 2-16,4 0 1 0,-3 0-1 16,2 26 0-16,-1-26 1 0,0 26-3 15,1-26 3-15,-3 25-3 0,28-25-2 16,0 25-2-16,0-25 1 0,0 0-12 15,0 26-12-15,28-26-26 0,-28 0-25 16,51 0-59-16</inkml:trace>
  <inkml:trace contextRef="#ctx0" brushRef="#br0" timeOffset="85175.209">26778 13080 376 0,'0'0'5'0,"0"0"-5"0,0 0-10 0,28 0 6 0,-28 0 2 15,24 0-1-15,-24-26 3 16,27 26 0-16,1-26 0 0,-28 26 2 16,24-26 0-16,-24 0-1 0,27 26 4 15,-27-25-4-15,0-3 3 0,25 2-1 16,-25 1 13-16,0-1 4 0,0 1-5 16,0-2 0-16,0 2-9 0,0-1-5 15,0-28 1-15,0 28 0 16,0 26-2-16,-25-24 1 0,25-2-1 15,-27 0 0-15,3 0-2 0,-4 0 0 16,1 0 0-16,3-2 2 0,-4 28 3 16,28-26-2-16,-24 26 0 0,-3-24-1 15,27 24-1-15,-25 0-12 0,25 0-39 16,-26 0-81-16</inkml:trace>
  <inkml:trace contextRef="#ctx0" brushRef="#br0" timeOffset="134233.03">22343 13444 248 0,'0'0'2'0,"0"0"-2"0,0 0 0 16,0 0 1 0,0 0 0-16,0 0 1 0,0 0-2 15,0 0 0-15,0 0 1 16,0 0 0-16,0 0 4 0,0 0-2 15,0 0-1-15,0 0 0 0,0 0-2 16,0-26-2-16,0 26-5 0,0 0-3 16,0 0-9-16,0 0 0 0,0 0 0 15,24 0 11-15,-24 0 6 0,0 0 0 16,0 0 2-16,0 0 6 0,0 0 9 16,0 0 3-16,0 0 5 0,0 0-14 15,0 0-5-15,0 0-4 0,0 0 0 16,0-28-3-16,0 28-18 0,0 0-54 15</inkml:trace>
  <inkml:trace contextRef="#ctx0" brushRef="#br0" timeOffset="135334.846">22343 13496 367 0,'0'0'2'0,"0"0"-2"16,0 0 2-16,0 0-2 0,0 0-1 16,0 0 0-1,0 0 1-15,0 0-4 0,24-27-5 16,-24 27 1-16,27 0 0 0,-27 0-1 16,28 0 2-16,-28 0 3 0,24 0 1 15,-24 0 3-15,0 0 0 0,27 0 0 16,-27-25 1-16,0 25 4 15,0 0 0-15,25 0-1 0,-25 0 1 16,0 0-2-16,0 0-1 0,27 0-2 16,-3-26 2-16,-24 26-1 0,26 0-1 15,0 0 1-15,0-28-2 0,-2 28 1 16,4 0 0-16,-28 0-5 0,27-26-11 16,0 26-18-16,-2-26-9 0,0 26-8 15,1-25-7-15,52 0-17 0</inkml:trace>
  <inkml:trace contextRef="#ctx0" brushRef="#br0" timeOffset="142025.4239">26156 10900 373 0,'-76'26'1'0,"21"-1"-1"0,31 1 5 0,-3 0-3 16,2 0 4-16,-52 51-2 15,-2 1 0-15,27 28-4 0,0-29 0 16,-25 26 1-16,53 2 1 0,-4-2-1 16,-24 0-1-16,52 27 0 0,-27-27 0 15,3 29 1-15,24-3-1 0,0-25-2 16,24 26-1-16,3 0 0 0,1-26-1 15,-4-1 1-15,28 2 3 16,-26-28 0-16,25 25-1 0,1-22 1 16,0-2-1-16,27-2 1 0,-27-22 1 15,25 24 1-15,27-27-1 0,-27-26 0 16,54 26 2-16,-28-51 0 0,27 28-3 16,-26-28 2-16,24 0 1 0,-21 0-2 15,22-28-1-15,2 2-1 0,22 1 1 16,-46-26-1-16,-5 26 1 0,1-53 0 15,0 24-6-15,2 3 5 0,-26-26-2 16,-27-3-5-16,-2 4-2 0,26 24 6 16,-48-53 4-16,-4 3 9 15,-24 24 0-15,0-26 10 0,-24 0 8 16,-4 0 2-16,4-25-5 0,-3-2 7 16,2 27-5-16,-25-25-9 0,23 0-3 0,-52 24-4 15,27 1 0-15,0 1-4 0,-25-2-2 16,-2 3-3-16,3-4 0 0,-26 56-1 15,20-28-4-15,-46 25 2 0,26 1-4 16,-30 1-6-16,1 24-11 0,28 27-1 16,-54 0-12-16,-21 27-12 0,-32 50-22 15,2 2-59-15</inkml:trace>
  <inkml:trace contextRef="#ctx0" brushRef="#br1" timeOffset="154778.764">22679 13963 491 0,'0'-26'12'0,"-28"26"1"15,28 0-11 1,0 0-2-16,28 0 0 0,-28 0-1 16,54-26 1-16,-4 26 0 0,27 26-1 15,29-26 1-15,23 26-4 16,-53-1-2-16,3 0-4 0,-1 1-3 15,25 0-3-15,-24 27 4 0,25-26 3 16,-27 24 1-16,2 0 2 0,23 28 3 16,-23-1-1-16,25-2 1 15,-27 4 2-15,27 23 1 0,-25 1 0 0,-2 25 0 16,27-25 1-16,-1 26-1 0,2 0 0 16,26-27 1-16,-29 1-1 0,28 0 0 15,0 0 0-15,25 0 2 0,-26 0 0 16,28-28-4-16,-2 3 2 0,-24-27-2 15,-2 25-3-15,0-25-1 16,29 1 1-16,-30-27 2 0,-26 1 1 0,30-2-2 16,-28 1-6-16,26-1-28 15,-28-50-128-15</inkml:trace>
  <inkml:trace contextRef="#ctx0" brushRef="#br1" timeOffset="155872.362">27739 16193 372 0,'0'0'1'0,"0"0"-2"15,0-26 1 1,0 26-1-16,0 0 1 0,0 0 0 16,0 0-1-16,26 0 1 0,-26 26 4 15,0 0 5-15,0 1 2 0,0 25-6 16,26-25 0-16,-26 74-5 0,0 5 0 16,0 22 2-16,0-49-2 0,27-26-1 15,-54 23-4-15,54 3-5 0,-27-26 0 16,0-2 3-16,0-26-10 0,0-25-7 15,0 25-17-15,0 29-38 16</inkml:trace>
  <inkml:trace contextRef="#ctx0" brushRef="#br1" timeOffset="156324.9689">27818 16219 365 0,'0'0'2'0,"0"0"-2"0,-27 0 1 0,27 0-1 16,0 0-4-16,0 27 4 0,0-27 1 15,-26 26 3-15,26 0 2 16,-26 1 5-16,26-2-2 0,-26 1-2 15,2 24-4-15,-3 4-2 0,2-28 0 16,25 26-1-16,-27-26 0 0,27-1 2 16,-27 0-2-16,27 1-1 0,0-26 1 15,0 0 0-15,0 0-1 0,0 0-3 16,0 0 1-16,0 0-2 0,0-26 5 16,27 26 0-16,-27-25 0 0,27 0 0 15,-2-27 0-15,2 26 0 0,-3 0 0 16,2-28 0-16,0 29 0 0,0-26-1 15,1 26 1-15,-2 25 0 16,2-27 0-16,0 27 0 0,-2 0 1 16,-25 0-1-16,27 0-1 0,-27 0-4 15,0 27 5-15,24-2 0 0,-24 1 0 16,26-1 0-16,-26 0 1 0,25 29-1 16,2-28-6-16,-27 26-28 0,52 24-62 15</inkml:trace>
  <inkml:trace contextRef="#ctx0" brushRef="#br1" timeOffset="156585.64">28387 16401 346 0,'-24'25'71'0,"24"-25"-71"16,0 26-4-16,0 28 4 0,0-28-1 16,0 51 2-16,0 28-2 0,24-27 1 15,-24-2 0-15,0-22 0 0,0-3-3 16,0 1 2-16,0-1-10 0,27-26-2 16,-27 1-11-16,0 2-26 0,0-28-33 15,0 78-133-15</inkml:trace>
  <inkml:trace contextRef="#ctx0" brushRef="#br1" timeOffset="157029.014">28414 16452 411 0,'0'0'0'0,"0"0"0"0,-27 0 2 16,27 0-2-16,0 0 0 15,-24 28 1-15,-4-2 4 0,28 0 4 16,0 0-1-16,-51 0-2 0,51 24-3 16,-25-24-1-16,25 0-1 0,-26 27-1 15,26-26 0-15,0-1-1 0,0-26 1 16,0 25-4-16,0-25-2 0,0 25-7 15,0-25 1-15,0 0 2 0,0-25 2 16,26 25 7-16,-26 0 2 0,25-25-1 16,2-1 0-16,-3-26 1 0,-24 24-1 15,28-24 0-15,-4 27 0 16,3-26 0-16,1 25 2 0,-4 0-2 16,2 0 2-16,-26 26 2 0,26-28 0 15,-26 28 1-15,26 0 1 0,-26 0-3 16,0 0 0-16,27 0-1 0,-27 28 1 15,24-2 0-15,-24-26-2 0,28 26 0 16,-28 26-1-16,0-27 0 0,27 0-7 16,-27 27-28-16,0-24-24 0,24 75-133 15</inkml:trace>
  <inkml:trace contextRef="#ctx0" brushRef="#br1" timeOffset="158905.719">29455 16480 375 0,'0'0'5'0,"0"0"-5"0,0 0-6 0,0 0 1 16,0 26 5-16,0-26 0 0,0 26 4 16,0 26 3-16,0 24 6 0,0 30 0 15,0-4-6-15,0-48 0 0,0 24-5 16,0-2-1-16,0-25 0 15,0 3-1-15,0-2 0 0,0-1-3 0,-28-26-11 16,28-25-1-16,0 26-4 0,0 0-13 16,0-26-43-16,-27 0-102 0</inkml:trace>
  <inkml:trace contextRef="#ctx0" brushRef="#br1" timeOffset="159224.294">29712 16660 414 0,'0'0'1'0,"0"0"-2"0,0 0-2 0,0 0-5 15,0 26 7-15,-28-26 1 0,28 28 0 16,0-3 2-16,-52 28-2 0,28-28 1 16,-3 26-1-16,2-26 2 0,0 4-2 15,-1 22 1-15,26-24-1 16,-26-2 0-16,26-25-1 0,-24 26 1 15,24-26-3-15,0 25-6 0,0-25 0 16,0 0-4-16,0 0 7 0,0 0 4 16,24 25 0-16,-24 1 2 0,26-26 1 15,0 28 1-15,-1-2 2 0,0-26-1 16,26 26 0-16,-23 0-3 0,-4 0 3 16,31-26-3-16,-29 25-1 0,0-25-7 15,24 0-9-15,-23 0-18 0,-27 0-31 16,52 0-50-16</inkml:trace>
  <inkml:trace contextRef="#ctx0" brushRef="#br1" timeOffset="159453.316">30049 16842 440 0,'0'0'50'0,"0"-25"-50"0,0 25-7 0,26 0 2 16,-26 0 4-16,0 0 1 15,26 0 0-15,-2 25 0 0,4-25 0 16,-1 0 0-16,0 0 0 0,-2 0-17 16,2 0-17-16,-3 0-10 0,-24 0-19 15,52-25-87-15</inkml:trace>
  <inkml:trace contextRef="#ctx0" brushRef="#br1" timeOffset="159603.679">30207 16686 464 0,'0'0'12'0,"0"0"-12"0,0 28-3 15,0-3 2-15,0 28 0 0,0 23 0 16,-27 29-44-16,27 23-54 0</inkml:trace>
  <inkml:trace contextRef="#ctx0" brushRef="#br1" timeOffset="177449.116">29219 7630 474 0,'0'-26'7'0,"27"26"-7"0,23 0 2 0,54-25 1 16,27-2 1-16,22 27-2 15,-46-26-1-15,-6 26 2 0,30 0-3 16,-29-27 1-16,56 27 2 0,-56 0-2 15,29 0-1-15,26 0-1 0,-27 0 1 16,0 0 0-16,-1 0 1 0,-26 0-1 16,28 27 0-16,-29-27 0 0,1 0-1 15,2 0-4-15,-29 0-8 0,31 0-6 16,-30-27-8-16,27 27-9 16,-53-26 1-16,28 26-11 0,-28-25-71 15</inkml:trace>
  <inkml:trace contextRef="#ctx0" brushRef="#br1" timeOffset="180564.747">30153 16038 523 0,'-52'-79'4'0,"26"55"-4"0,26-2 1 0,-26 0 2 16,0 0-3-16,-25-26 0 16,-1-2 0-16,24 4 0 0,-23 24-6 15,-25-26-14-15,-29 0-3 0,1 26 8 16,-25-1-11-16,24 2 8 0,2 50 11 16,-28-25 3-16,2 27 3 0,-2-1 1 15,5 0 0-15,-5 0 2 0,2 26-2 16,-29-26-1-16,1 24 1 0,29 4 1 15,-28-2 0-15,26 26-1 16,0-1 0-16,2 1 0 0,-4-1 0 16,4 2 0-16,26 25-1 0,23-28 2 0,1 30 0 15,-1-29-1-15,28 28 0 16,23-2-1-16,4-27 0 0,24 31-2 16,0-6 3-16,0 5-1 0,24-29 1 15,28 28-4-15,3-27 2 0,21 23-2 16,-23-20 0-16,50-5 0 0,-25 1 1 15,50 2 2-15,-22-26-1 0,23-3 0 16,2 2 2-16,-2 2-1 0,2-5 0 16,23-22 0-16,27-1 0 0,-51 0 1 15,27-1 2-15,-2-25-1 0,26 0 3 16,0-25-4-16,-23-1 4 0,23 0-3 16,-27-26 0-16,30 1-1 0,-5-2 0 15,-22 1 1-15,1-1 0 0,-4-24-2 0,-24 0-3 0,0-1-8 16,-27-27 5-16,-25 29-7 0,25-27 8 15,-24-2 5-15,-53 2 1 0,26-2 6 16,-28 2 9-16,-24-2 4 0,0-24-2 16,0 24 1-16,-50-23-1 0,24-2 1 15,-52 26-7-15,-27-1-11 0,2 3-19 16,-52-4-32-16,-53 30-94 0</inkml:trace>
  <inkml:trace contextRef="#ctx0" brushRef="#br2" timeOffset="-154752.577">1609 12379 363 0,'0'0'0'0,"0"26"0"0,0 0 0 0,0-2-1 31,0 2 0-31,-28 28 1 0,28-2 0 16,28 24-4-16,-28 4-4 0,0-2 4 16,0-2-3-16,0-22 4 0,0 23 3 15,-28 0-4-15,56 2 3 0,-56-1 1 16,56-2 0-16,-56 4 1 0,28-2 6 15,-24-27-3-15,24 25-3 0,24-22 4 16,-48 24-5-16,48 25-4 0,-48-50 4 16,48-1 1-16,-24-2 1 0,0 28-4 15,0-24 4-15,28-3-4 16,-28 25 2-16,0-49-1 0,50 51 1 16,-100-51 0-16,75-1-3 0,-25-1 2 15,0 0-3-15,0 1-2 0,0 28 5 16,0-4 1-16,0-22 0 0,0-3 1 15,0-25-1-15,0 25 0 0,0 1 0 16,0 0-1-16,0 1 1 0,0-27 2 16,25 26-1-16,-50-26-2 0,50 25 0 15,-25-25-1-15,0 0-1 0,0 25-1 16,0-25 3-16,0 0 1 0,0 28 0 16,0-28-1-16,0 0 2 15,27 0-1-15,-27 0 2 0,0 0 1 0,0 0-1 0,0 0-2 16,0 25 0-16,24-25 0 0,4 0 3 15,-28 0-2-15,24 0 1 0,-24 0 1 16,28 0 2-16,-4 0-1 0,28 0-4 16,-52 0 0-16,53 0 2 0,-2 0 0 15,-23 0-2-15,24 0 1 0,-28-25 4 16,53 25-5-16,-25 0 1 0,0 0 0 16,3 0 0-16,-4 0-1 0,27 0 0 15,-26 0-3-15,-1-28-3 0,1 28-27 16,24-25-73-16</inkml:trace>
  <inkml:trace contextRef="#ctx0" brushRef="#br2" timeOffset="-153763.126">2802 14480 423 0,'0'0'13'0,"0"0"-12"0,-27 26-1 16,3 0-8 0,24 2 8-16,-28-2-7 15,4-2 5-15,24 4 2 0,0 22-1 16,0-24 1-16,-29 27 0 0,29 23 0 16,29 3 1-16,-29 25 0 0,24-26 5 15,4-27 0-15,-4 2 3 0,-24-1-3 16,27-28-3-16,-2-24-1 0,-25 26 2 15,51 1-4-15,1-1 6 0,-26 1-6 16,26-27 3-16,-1 0-2 16,4 25 0-16,23-25-1 0,-2-25 1 0,3-2 0 15,-28-26 1-15,-26 53-2 0,2-26-1 16,-27 2-4-16,53-2 1 0,-1-26 4 16,0-26-6-16,-28-26 6 15,28 26-1-15,-52 27-4 0,26-2 4 16,-52 28-1-16,26-1 2 0,0-1 1 15,0-25 3-15,-25 27 0 0,-2-28-1 16,3 29-1-16,-4-2 2 0,-23-2-3 16,-1 2 2-16,-1 0-1 0,-23 1 2 15,-28 0-1-15,25 25 5 0,2 0-3 16,25 0-2-16,-27 25 0 0,53-25 0 16,2 0-3-16,-4 25-1 0,-48 1-1 15,49-26-25-15,3 0-17 0,-4 26-36 16,-49 52-129-16</inkml:trace>
  <inkml:trace contextRef="#ctx0" brushRef="#br2" timeOffset="-152137.05">3008 14922 445 0,'0'0'10'16,"0"0"-10"-16,0 0-2 0,27 0 1 15,-27 0-1-15,0 0 2 0,24 0-2 16,4 0 1-16,-1 0 1 0,-3 0 0 16,2-26 1-16,26 26-1 0,-25 0-1 15,-2 0-1-15,26 0-64 0,53-25-177 16</inkml:trace>
  <inkml:trace contextRef="#ctx0" brushRef="#br2" timeOffset="-150763.4609">11833 12613 451 0,'0'-26'0'0,"0"26"0"0,0 0 0 0,0 0 0 16,0 0-4 0,0 0-21-16,0 0 23 0,0 0-1 15,0 0 2-15,0 0 1 0,0 0 0 16,0 26 6-16,-27-26-5 0,27 26 3 15,0-26-3-15,0 24 6 0,-24 2-5 16,24 0-2-16,0 28 0 0,0-29 1 16,-28 27-2-16,28 25 2 0,0 2-1 15,0-1 0-15,0-28 0 0,0 4 0 16,0-28 0-16,0 0 2 0,0 51-4 16,0 28 3-16,28-54-2 15,-28 1 2-15,0-1-2 0,0 28 2 16,0-53-1-16,0 52 1 0,24-28-1 15,-24 3-1-15,0 0-1 0,0-1 2 16,0-2-1-16,0-24-7 0,0-26 6 16,0 26-2-16,27 27 1 0,-27-2-5 15,0 1 0-15,0-1-3 0,25-24 1 16,-25 26-4-16,0-28 13 0,0 28-1 16,0-28-1-16,27 0-5 0,-27 1-13 15,0 0-25-15,0 2-26 0,24-2-55 16</inkml:trace>
  <inkml:trace contextRef="#ctx0" brushRef="#br2" timeOffset="-150127.046">11937 14714 410 0,'0'0'13'0,"0"0"-11"16,0 0-2-16,0 0-8 0,0 0 2 15,0 0-9 1,0 0 15-16,0 0 0 0,0 0 0 16,0 0 1-16,0 0 0 0,0 0 5 15,-28 0-4-15,4 0 3 0,-3 0-4 16,-25 0 9-16,28 0-3 0,-4 26-3 15,-23-26-3-15,-3 0 0 0,-22 0 0 16,-29 0 0-16,2 27-1 0,-2-27-1 16,29 0 1-16,-3 0-1 0,-24 0 1 15,-2-27 5-15,29 54-4 0,-29-27 1 16,29 0-2-16,-3 0 0 0,-26 0-1 16,29 0 0-16,-3 0-9 0,3 26-2 15,22-26 6-15,3 0-10 0,-28 0-19 16,54 0-32-16,-2 0-132 0</inkml:trace>
  <inkml:trace contextRef="#ctx0" brushRef="#br2" timeOffset="-149454.0539">9784 14430 498 0,'0'0'6'0,"-28"0"-6"0,1 0 0 15,1 0-1 1,0 0-16-16,0 25-2 0,2-25 18 16,-3 25 1-16,2-25-1 0,-26 26 1 15,-1 0 9-15,24 2-7 0,4-2 8 16,-3 26-4-16,-26-2-5 0,28 2 4 16,-2 1-3-16,2 50 1 0,25-25-3 15,0-26 0-15,0-1-1 0,25-24 1 16,-25-1 0-16,27-1 0 0,-2-25 0 15,2 53 0-15,-1-27 0 0,25-26 1 16,-23 26 0-16,24-26 0 0,-1 0 0 16,25 0 0-16,-50-26 3 0,26 26-3 15,3-26 1-15,-4 0-2 0,-26-26 5 16,26-1-5-16,2 2 4 0,-1-28 0 16,0 3-3-16,0-2-1 0,-52 25 2 15,25 1-1-15,-25 27 0 0,0 25 5 16,0-25 5-16,0-3 1 0,-25 4-8 15,-3-2-3-15,4-2-2 0,-28 28-3 16,-27-26-18-16,2 0-13 0,1 26-13 16,21 0-6-16,3 26-46 0</inkml:trace>
  <inkml:trace contextRef="#ctx0" brushRef="#br2" timeOffset="-149142.448">9548 14922 633 0,'0'0'14'0,"0"0"-14"0,27 0-8 31,-2 0-26-31,2 0-15 0,-3-26-7 16,28 26 45-16,1 0-5 0,-1 0-11 15,-25-25-9-15,-2 25-31 0,52-28-135 16</inkml:trace>
  <inkml:trace contextRef="#ctx0" brushRef="#br2" timeOffset="-148899.013">9703 14740 366 0,'0'27'10'0,"0"-27"-8"0,0 26-2 16,0-26-1-16,26 50 1 0,-26-22 0 16,0 23-4-16,27-26-13 15,-27 28-38-15,0 51-129 0</inkml:trace>
  <inkml:trace contextRef="#ctx0" brushRef="#br2" timeOffset="-146028.3249">4825 11781 563 0,'0'0'0'0,"0"28"-35"0,0-3 20 0,0 1 11 16,0 78 4-16,0 26-1 15,-25 24-2-15,25-49-15 0,0 23 0 16,0-22 8-16,0 22 4 16,0 3-7-16,0-1-10 0,-27 24 8 15,27 4 5-15,0-2-4 0,0-28 7 16,-24 29 4-16,24-28 2 0,0 26 0 15,0 1 1-15,0 27 1 0,0-55-1 16,-28 30 0-16,28-29 0 0,0 26 1 16,-26 27-1-16,26-26 0 0,0-26 0 15,0-2 1-15,0 29 0 0,0-27 0 16,26 24-1-16,-26-23 0 0,0-28 0 16,28 29 0-16,-56-31 0 0,56 5 0 15,-4-4 0-15,-24 3 0 0,0-27 0 16,0 27-2-16,0-54 2 0,0 27-1 15,0-2 0-15,0-22 2 16,0-2-2-16,0-1 2 0,0-51-2 16,0 25 1-16,0 1 0 0,0 28 0 15,0-29 1-15,0 28-1 0,-24-28 0 0,24 0 3 0,0 26-2 16,0-24 1-16,0 0 3 0,0 0 2 16,0-3-3-1,0 3 1-15,0-2-5 0,0-25 0 16,0 26 0-16,0-1 1 0,0-25-2 0,24 26 4 0,-24-26-3 15,0 0 1-15,27 26-1 0,-2-26 1 16,2 28 1-16,-3-28 0 0,4 25-2 16,24-25 0-16,-28 0 1 0,3 24 0 15,26-24 0-15,51 0-1 0,-28 0 0 16,53 0 1-16,-50 0-1 0,-1 0 0 16,1-24 0-16,24 24 0 0,-27 0 0 15,29 0 0-15,-26 0 0 0,23 0 0 16,-23 0 0-16,50 0 0 0,-49 0-1 15,23-25 1-15,-1 25 0 0,29 0 0 16,-52 0 1-16,50 0-1 0,-53-28 1 16,56 28 1-16,-56-26-2 0,55 26 0 15,-53 0 0-15,25 0 0 0,-25-26 0 16,25 26 1-16,-51 0 3 0,53 0-2 16,-54 0-2-16,28 0 0 0,-3 0-1 15,-24 0 2-15,53 0-2 0,-53 0 2 16,-1 0 0-16,1 0-1 0,1 0 0 15,23 0 0-15,-48-25 0 0,-4 25 1 16,3 0 1-16,-27 0-2 16,52 0 0-16,-26 0 1 0,1 0-2 15,-2 0 2-15,-25 0-2 0,27 0 2 16,-3 0-2-16,-24 0 0 0,0 0 1 16,28 0 1-16,-28-26 0 0,0 26 2 15,0-25-3-15,24 25 1 0,-24-27-3 16,0 27 4-16,0-24-3 0,0-3 1 15,0 27-1-15,0-54 1 0,0 29 6 16,0-1 1-16,0 1-1 0,0-26 1 16,0 24 4-16,0-26-6 0,-24 1 4 15,24-24-4-15,-28-30-2 16,4 4-2-16,24 50-1 0,0-28 0 16,-27-21-3-16,27 23 3 0,0-27-1 15,0 28 0-15,-25-29 2 0,25 30-2 16,0-28 2-16,-27 0-1 0,27 27 2 15,-26-53-2-15,0 52 4 0,26-53-4 16,0 28 1-16,-26-2 2 0,26 2-2 16,-27-2 0-16,27-23 1 0,-24 50-4 15,24-26 4-15,0 0 3 0,-28 1 4 16,28-2-6-16,0 3 10 0,-24-4-7 16,24 3 6-16,0-2-7 15,-27 2-4-15,27-1 1 0,0 2-2 16,-25-3 0-16,25 2 1 0,0-1-1 15,0 0 1-15,0 1-1 0,0-28 3 16,0 54-1-16,0-29 5 0,0 4 0 16,0-3 1-16,-27 3-4 0,27 24-3 15,0-26 2-15,0 0-2 0,0 24-1 16,0-22 0-16,27 24-1 0,-27-26 1 16,0 27 0-16,25-3-9 0,-25-23 7 15,0 26-1-15,0 24 1 0,27-24 2 16,-27-1-1-16,0 27-1 0,0-27-1 15,0 25 2-15,0 1 0 16,0-1 2-16,24 4 0 0,-24 22-1 16,0 27 2-16,0-27-2 0,0 2 0 15,0-2-3-15,0 2 5 0,0 0-3 16,0-3 1-16,0 28-2 0,0 0 2 16,0-23 0-16,0 23 0 0,0 0-4 15,0 0-4-15,0 0 2 0,0 0-3 16,0 0 9-16,0 0-1 0,0 0-1 15,-24 0 2-15,-3 0 0 0,2 0-1 16,-28 23-2-16,29-23 0 0,-28 0 2 16,0 0 1-16,-28 28-1 0,-24-3-3 15,-23 0 2-15,48-25-3 0,-26 27 4 16,29-27 1-16,-29 25 0 0,1-25 0 16,-1 0 0-16,2 27-1 0,-25-27 1 15,23 27 0-15,2-27 0 0,-26 0 5 16,-2 24 1-16,2-24 0 0,-2 0-4 15,2 53 2-15,-2-53-4 0,2 0 0 16,25 25 0-16,-25 2-1 0,26-27 1 16,-28 0-1-16,26 25 1 0,1-25 0 15,-25 26 0-15,53-26 0 0,-3 0 1 16,2 0-1-16,-27 0-4 0,52 0 1 16,1 0-29-16,-27 0-41 0,23 27-58 15</inkml:trace>
  <inkml:trace contextRef="#ctx0" brushRef="#br2" timeOffset="-144913.9529">4852 14688 581 0,'-27'0'1'0,"27"0"-1"0,0 0 0 0,0 0-17 31,27 0 6-31,-27 0 9 0,24 0 0 0,4 0 0 16,24 0 1-16,25 0 1 16,54-25 0-16,22 25-1 0,-49-25 1 15,28 25 0-15,-28-28 0 0,23 4 0 16,30 24 0-16,-28-26 1 0,2-2-1 15,26 28 1-15,-2-26-1 0,26 0 2 16,-52 1-4-16,2 25 5 0,25-25-1 16,-1 25-2-16,-25-26-2 0,0 26 2 15,0-27 0-15,-54 27-2 0,29 0-35 16,-26-25-3-16,24 25-6 16,-51 0-11-16,-28 0-39 0</inkml:trace>
  <inkml:trace contextRef="#ctx0" brushRef="#br2" timeOffset="-143969.297">6149 12923 636 0,'0'0'5'0,"25"0"1"15,2 0-6-15,0 0-11 16,23 0 2-16,54 0-18 0,-1-26 8 15,1 26-19-15,1-25 1 0,-26-1 3 16,-2 26-17-16,-1-25-42 0</inkml:trace>
  <inkml:trace contextRef="#ctx0" brushRef="#br2" timeOffset="-143348.132">6228 16506 704 0,'0'0'6'0,"0"0"-6"0,0 26-48 16,0-26 20 0,50 0 19-16,-22 0 6 15,24 0 3-15,24 0-4 0,27 0 0 16,29-26-1-16,-80 26-11 0,24-26-25 15,2-2-17-15,-27 2 12 0,28 1-7 16,-1 25-30-16,-51-25-103 0</inkml:trace>
  <inkml:trace contextRef="#ctx0" brushRef="#br2" timeOffset="-143118.585">6773 16117 706 0,'-28'25'13'0,"28"-25"-13"0,0 25-9 0,0 27-11 15,-24 27 12-15,24 49-15 0,0 30-6 16,-27-56-19-16,27-22-22 0,0 22-14 15,0-23-12-15</inkml:trace>
  <inkml:trace contextRef="#ctx0" brushRef="#br2" timeOffset="-140562.305">6618 13496 422 0,'0'0'0'0,"0"0"-5"16,0 0-1-16,0 25-2 15,0 1 8-15,0-1-2 0,0 26 2 16,0 3 0-16,-29 24 0 0,29-2-4 16,0 30 4-16,0-30 1 0,0 2-1 15,0 0 0-15,0 25 6 0,0-23-3 16,0 23 2-16,-26-26 0 0,52 29-1 16,-26-4-4-16,0-49 2 0,0 50-3 15,29-25 3-15,-29-26-2 0,0 26 0 16,24-27 1-16,-24 28-2 0,0-53 1 15,0 24 0-15,0-23 1 0,0-1-1 16,0-26-2-16,0 27 2 16,0 25 2-16,0-27-2 0,0 1 0 15,27-1-3-15,-27 2 4 0,0-27-2 16,0 0 2-16,0 26-1 0,0-26 0 16,0 0 1-16,0 0 1 0,0 0-2 15,-27 0 0-15,27 0 0 0,0 0 3 16,0 0-3-16,0 0 1 0,0 0-2 15,0 0 3-15,-24 0-2 0,24 0 2 16,0-26-3-16,-29 26 2 0,29 0 1 16,-26 0-2-16,26-27 1 0,-26 27-3 15,26 0 2-15,-24 0 0 0,24-25 0 0,-28 25 1 16,4-26-1-16,24 26 0 0,-27-25 0 16,27-2 0-16,-25 27 2 0,25-25-2 15,-27-2 2-15,27 27-1 0,0-26 1 16,-24 26-1-16,24 0-1 0,0 0 1 15,0 0-1-15,0 0 1 0,0-27-2 16,0 54 0-16,0-27-1 0,0 0-1 16,24 0 3-16,-24 26 4 0,0-26-4 15,27 27 2-15,-2-2 0 0,-25 2 0 16,27 24-2-16,-3-26 1 0,4 2-1 16,-4-1 0-16,-24-26 2 0,26 26-2 15,0 0 0-15,-26-26 0 16,29 0 1-16,-5 0 5 0,3 0-5 15,-2-26 6-15,2 0-2 0,-3 0-4 16,4-26 0-16,22 1-1 0,2-28 2 16,-1 0-2-16,-23 55 0 0,-4-2-14 15,29 0-6-15,-27-27-7 0,0 28-25 16,26-53-124-16</inkml:trace>
  <inkml:trace contextRef="#ctx0" brushRef="#br2" timeOffset="-127120.737">6669 13496 393 0,'0'0'1'0,"0"0"-1"16,0 0-1-16,0 25-4 0,-27-25 5 16,27 0-4-16,0 26 2 0,27-26-3 15,-27 25 5-15,0 0 0 0,25 1-2 16,2 28 2-16,-27-27 0 0,0 24 0 15,52 25 0-15,-28 30 0 0,2-4-2 16,-26-23-5-16,0-1 2 0,0-27-1 16,0 28-1-16,27-1 3 0,-54-27 4 15,27 0 0-15,0 3 0 0,0 24 1 16,0-28 0-16,0 2 2 0,0 1-2 16,0-28-1-16,0 0 1 0,27 3-2 15,-27-3 1-15,0 26-2 0,25 2-8 16,-25-27-8-16,27 0-21 0,-3-1-24 15,4 28-24-15</inkml:trace>
  <inkml:trace contextRef="#ctx0" brushRef="#br2" timeOffset="-126217.43">6978 14560 315 0,'0'-28'5'0,"0"28"-2"0,-24-52-6 16,24 2 4-16,-28-3-2 0,28-25 1 16,0-25-1-16,-24 25-3 0,24-1 4 15,0 28 0-15,-27-26 0 16,27 24 1-16,0 0-1 0,-25 3 0 0,25 24-1 16,0 26 1-16,0-25 1 15,-27-2 2-15,27 1 7 0,0-2 2 16,-26 28 5-16,26 0-2 0,0-26 0 15,-24 52-8-15,24-26-3 0,0 0-2 16,-28 28 4-16,28-28-2 0,0 53-3 16,0-2 3-16,-24 25 5 0,24 30-5 15,0 48-2-15,24-49-1 0,-24 25 2 16,0-26-3-16,28 26 1 0,-28-2-1 16,0-23-1-16,-28 24 1 0,28-25 0 15,0 0 0-15,-24 0 1 0,24-28 5 16,0 4 13-16,0-28 5 0,0 24 2 15,-27-23-13-15,27-53 1 16,0 26-11-16,0 0 1 0,0-26-1 16,0 26-1-16,0-26-3 0,0 0 1 15,0-26 0-15,0 26-7 0,0-52 5 16,0-1 0-16,0-75-4 0,0-2-3 16,0-26-1-16,0 26 2 0,0-26 0 15,27 52 5-15,-27-24 3 0,0-3 0 16,0 28 1-16,24-28-1 0,-24 55 1 15,28-30 0-15,-28 30-1 0,0-2 0 16,0 24-1-16,0 3-2 0,0 26 0 16,0-1 2-16,0 26-3 0,0-25 4 0,0 25 0 0,0 0 1 15,0 0 5-15,-28 25-5 16,28 1 8-16,0-1-3 0,0 53 8 16,-24 52 5-16,24 27-6 0,0 50-4 15,0-79-5-15,24 2-3 0,-24 0 0 16,-24 1-1-16,48-2-2 0,-24-25-9 15,0 0 5-15,0-28 2 0,0-23 4 16,0 0 0-16,0-28 0 0,0 2 2 16,0-27 8-16,0 25-6 15,0-25 4-15,0 0-7 0,0 0 1 0,0 0 1 16,0-25-2-16,0-27-1 16,0-28-2-16,0-75 2 0,-24-26-11 15,24 25-4-15,0 26-7 0,0-26 2 16,0 1 17-16,24 25 3 0,-24 1 0 15,0 24 2-15,-24 55 3 0,24-2 2 0,0 26-3 16,0 26-4-16,0 0 0 0,0-54 0 16,0 54 2-16,0-26-3 0,0 26 1 15,0 26-3-15,0-26 3 0,0 27 3 16,0 26 7-16,0-1 7 16,0 50 4-16,0 80-12 0,0 26-3 15,0-77-6-15,-27-3 1 0,27 1-1 16,27-25-4-16,-27 1-14 0,0-27-9 15,0 26-5-15,0-28-9 0,0-23-6 16,0 26-36-16,0-28-209 0</inkml:trace>
  <inkml:trace contextRef="#ctx0" brushRef="#br2" timeOffset="-125702.84">6330 15155 586 0,'-24'0'0'16,"24"0"-10"-1,0 0-19-15,0 0-6 0,0 0-7 16,0 0 7-16,0 27 28 0,24-27 4 15,-24 26 2-15,28 0 1 0,-4 0 0 16,3-2 0-16,-2 2 1 0,2 27 1 16,-3-1-1-16,4-25 1 0,-4 24 1 15,2-26 1-15,-26 2-1 16,26-1 0-16,3-26-1 0,-29 26 3 0,24-26-5 16,-24 0 0-16,0 0 2 15,0 0 2-15,0 0-3 0,-24-26 0 16,24 0 0-16,-29-1 1 0,3 2-1 15,0-26 0-15,26-1-1 0,-24-1 4 16,-4 0-4-16,4 29-1 0,-3-28 1 16,2-1 1-16,-26 28-1 0,51-28 1 15,-28 28 0-15,4 25 0 0,24-26 7 16,0 26 3-16,-28 0-11 0,28 26-2 16,0-26 0-16,28 0 0 0,-28 52 2 15,24-26 0-15,-24-1 1 0,52 54 1 16,0-29-2-16,-1 29-4 0,1 0 4 15,-26-54 2-15,0 1-2 0,-26-1 1 16,53 2-1-16,-26-1-3 0,-2 0-12 16,2 0-20-16,-3-26-40 0,28 26-133 15</inkml:trace>
  <inkml:trace contextRef="#ctx0" brushRef="#br2" timeOffset="-125094.266">6721 15675 469 0,'0'0'23'0,"0"0"-23"16,0 0-40-16,0 0 10 15,0 0-3-15,0 0 32 0,24-26 1 16,4 0 2-16,-4 0 6 0,-24 0 2 16,26 0 0-16,1-26-1 0,-2 26 3 15,2-26-3-15,-3 27-4 0,4-28 8 16,-4 26-1-16,3-23 3 0,-1 24-10 16,0-26-1-16,0 25-2 15,1 27-2-15,-27-25 0 0,0-1-2 16,25-1 2-16,-25 27-7 0,0 0-2 15,-25 0 0-15,25 0 3 0,0 27-2 16,-27 24-2-16,-25-24-2 0,-1 51 12 16,-23 25 0-16,24-24 1 0,-1-3 2 15,1-23 12-15,28-1 12 0,-3 0-12 16,2-1 4-16,-2-26-8 0,27-25-1 16,0 28-4-16,-24-28-4 0,24 0-2 15,0 0-6-15,0 0 1 0,24-28 1 16,3 3 1-16,-2 0-5 0,2-27 3 15,25-26-3-15,-2 0 1 16,29 0 7-16,-55 26-1 0,4 26-1 16,-28-1 1-16,24 27 0 0,3-26 1 15,-1 2 0-15,0-2 0 0,-26 26 2 16,26 0 8-16,-26 0 16 0,0 0 3 16,-26 26-11-16,26-2-9 0,-26 2-5 15,-27 1-3-15,29 26 0 0,-4-1-1 16,4-1 0-16,-28-26 2 0,-1 28-1 15,29-1 0-15,-28-26-1 0,52 0 0 16,-27 0 0-16,2-1-19 0,25 0-103 0,0-25-234 0</inkml:trace>
  <inkml:trace contextRef="#ctx0" brushRef="#br2" timeOffset="-124057.345">9703 15751 724 0,'0'0'6'0,"0"0"-6"0,-26 28-54 15,26-28-71 1,0 26-51-16</inkml:trace>
  <inkml:trace contextRef="#ctx0" brushRef="#br2" timeOffset="-123393.691">3114 16065 356 0,'-27'0'415'0,"27"0"-415"16,-28 0-42-16,28 0-28 15,28 0-59-15,23 0-110 16</inkml:trace>
  <inkml:trace contextRef="#ctx0" brushRef="#br2" timeOffset="-92408.627">1557 16506 469 0,'0'0'0'0,"0"0"-9"0,0 0-16 0,0 0 12 31,24 0 10-31,4 0 0 0,-3 0-1 16,0 0-22-16,26 0 1 0,-23 0 2 16,24-26-19-16,52 26-70 0</inkml:trace>
  <inkml:trace contextRef="#ctx0" brushRef="#br2" timeOffset="-92265.9">2827 16325 424 0,'27'0'23'0,"-27"0"-23"0,24 0-19 15,28 0-17-15,26-27 5 0,-51 27-20 16,102 0-50-16</inkml:trace>
  <inkml:trace contextRef="#ctx0" brushRef="#br2" timeOffset="-92137.5019">3867 16325 440 0,'0'0'0'16,"24"0"-2"-16,-24 0-4 0,52 0-9 15,-26 25-5-15,1-25-14 0,25 26-4 16,103-26-102-16</inkml:trace>
  <inkml:trace contextRef="#ctx0" brushRef="#br2" timeOffset="-92009.622">5164 16325 462 0,'24'0'0'0,"4"0"-4"0,-4 0-28 15,29 0-6-15,-1 0 11 0,-1-27-36 16,106 1-53-16</inkml:trace>
  <inkml:trace contextRef="#ctx0" brushRef="#br2" timeOffset="-91880.524">6513 16272 511 0,'0'0'27'0,"0"0"-26"0,24 0-1 15,2 0-7-15,29 0-24 0,-4 0-27 16,25 0-8-16,81-26-85 0</inkml:trace>
  <inkml:trace contextRef="#ctx0" brushRef="#br2" timeOffset="-91673.658">8278 16298 411 0,'24'0'0'0,"4"0"-3"0,22 0 2 16,29 0 0-16,-3 27 0 0,29-27-13 16,-53 0 1-16,-1 0-7 0,1 0 9 15,0 0 3-15,25 25 8 0,-49-25 0 16,-1 0-25-16,-3 0-71 0,80 0-97 16</inkml:trace>
  <inkml:trace contextRef="#ctx0" brushRef="#br2" timeOffset="-91548.659">9600 16298 333 0,'27'0'8'0,"-27"0"21"0,24 0 17 16,-24 0-6-16,26 0-6 0,0 0-28 15,0 0-5-15,1 0-1 0,25 0-3 16,25 0-30-16,2 0-22 0,49-26-58 16</inkml:trace>
  <inkml:trace contextRef="#ctx0" brushRef="#br2" timeOffset="-91408.984">10793 16246 688 0,'0'0'5'0,"0"0"0"15,28 0-5-15,-28-27-2 0,24 27-3 16,28 0-30-16,1 0-13 0,26 0-58 16,49-26-5-16,-25 0-85 0</inkml:trace>
  <inkml:trace contextRef="#ctx0" brushRef="#br2" timeOffset="-91309.3919">11782 16193 602 0,'0'0'71'0,"24"0"-68"0,-24 0-3 0,27 0-5 15,25 0-31-15,0 0-112 0,101-26-186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0T08:33:33.1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20321 3827 1559 0,'0'0'604'16,"0"0"-274"-16,0 0-191 0,0 0-78 15,0 0 48-15,0 0 33 0,0 0-4 16,39 68-26-16,-25-44 9 0,1 0 10 0,-2 4-8 16,1-1 20-16,-1 1-20 0,2-1-48 0,-4 0-25 15,2-4-28-15,-3 1-3 16,-1-5-17-16,1-4 0 0,-4-5-1 0,-2-2-1 16,0-5 0-16,-1-3 1 15,0 0 12-15,0 0 6 0,-1-9 13 0,5-3 65 16,-2-6 65-16,4-7-26 0,1-8-49 15,2-7-41-15,-1-3-46 0,0-5-19 0,1 1-52 16,-4 8 6-16,-1 5-18 0,0 9 8 16,-4 7 7-16,0 3-7 0,-2 9-39 15,-1 3-68-15,0 3-108 0,0 0-192 16,-3 6-207-16,0-3-634 0</inkml:trace>
  <inkml:trace contextRef="#ctx0" brushRef="#br0" timeOffset="1">20062 4082 1415 0,'0'0'555'0,"0"0"-328"0,0 0-136 15,0 0-16-15,0 0 51 0,0 0 71 16,0 0-49-16,0 0-62 0,0 0-25 16,30 78 36-16,-21-60 18 0,-2-1-16 15,0-1-32-15,-1 1-32 0,2-3-13 16,-2 0 0-16,-3-1-3 0,2-2-6 16,-3-2-13-16,1-5 0 0,0 1-2 0,-3-4-27 15,2-1-6-15,-1 0 0 0,1 0 0 16,-2-3 13-16,2-1 22 0,0-2 3 0,1-3 54 0,-1-2-12 15,1-2-10-15,0-3-35 0,0-2-11 16,3 0-33-16,-1-1 18 0,1 1-37 16,2 1 31-16,-2 3 0 0,-1 2-23 15,1 4 17-15,-2 2 3 0,-1 4 3 16,-1 0 32-16,-2 2 18 0,0 0 14 16,0 0 3-16,0 3-35 0,0 1-13 15,0 1-50-15,1 1 63 0,3 3 25 0,2 3 26 16,0 3-6-16,2 1-10 0,1 2-16 15,-1 1 4-15,0-2 2 0,-1-1-24 16,0-2 0-16,-4 0 1 0,2-4 2 0,-4-2-3 16,1-5 2-16,-2 1-3 0,0-4-2 15,1 0-1-15,1 0-9 0,-1 0 12 16,1-1 15-16,0-3-15 0,-2-1-16 16,4-3-7-16,-1 1-5 0,0-4 28 15,0 0 15-15,2-1-15 0,-1-1-13 16,0 2-3-16,1 1-16 0,0 2 32 15,-1 1-38-15,2 1-14 0,-1 1-2 16,-1 1 12-16,1 1 10 0,0 2 10 16,-2 1 3-16,-2 0 19 0,-1 0 24 15,0 1 34-15,0 2 6 0,0 2-26 16,0 0 49-16,0 4 40 0,2 1 7 0,1 2-23 16,0 1-51-16,0 2-22 0,-1-3-26 15,3 1-12-15,-1 0-71 0,-1-2-129 16,1 1-81-16,-1-1-181 0,-2 1-175 15,-1-3-552-15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8:51.5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F89BF1D-5C09-40E1-95D1-1E1552C259A4}" emma:medium="tactile" emma:mode="ink">
          <msink:context xmlns:msink="http://schemas.microsoft.com/ink/2010/main" type="writingRegion" rotatedBoundingBox="1944,7329 1090,7353 1072,6694 1926,6671">
            <msink:destinationLink direction="with" ref="{5F30CB51-7279-4D8F-B3FF-1AF52774CD80}"/>
          </msink:context>
        </emma:interpretation>
      </emma:emma>
    </inkml:annotationXML>
    <inkml:traceGroup>
      <inkml:annotationXML>
        <emma:emma xmlns:emma="http://www.w3.org/2003/04/emma" version="1.0">
          <emma:interpretation id="{4081B7CF-127C-4E4C-8C67-97B1BB91D727}" emma:medium="tactile" emma:mode="ink">
            <msink:context xmlns:msink="http://schemas.microsoft.com/ink/2010/main" type="paragraph" rotatedBoundingBox="1944,7329 1090,7353 1072,6694 1926,6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68EDE2-2F73-49B6-9233-B263730E037B}" emma:medium="tactile" emma:mode="ink">
              <msink:context xmlns:msink="http://schemas.microsoft.com/ink/2010/main" type="line" rotatedBoundingBox="1944,7329 1090,7353 1072,6694 1926,6671"/>
            </emma:interpretation>
          </emma:emma>
        </inkml:annotationXML>
        <inkml:traceGroup>
          <inkml:annotationXML>
            <emma:emma xmlns:emma="http://www.w3.org/2003/04/emma" version="1.0">
              <emma:interpretation id="{EF1245B5-FB1C-47E7-8C71-4863722E9CC1}" emma:medium="tactile" emma:mode="ink">
                <msink:context xmlns:msink="http://schemas.microsoft.com/ink/2010/main" type="inkWord" rotatedBoundingBox="1944,7329 1090,7353 1072,6694 1926,66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11 0,'22'0'16,"-1"0"93,23 0-78,-1 0-15,1 0-1,-23 0 1,23 0 0,21 0-1,-22 0-15,-21 0 32,0 0-32,21 0 0,1 0 15,-23 0 1,-21 21 93</inkml:trace>
          <inkml:trace contextRef="#ctx0" brushRef="#br0" timeOffset="2373.854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8:55.7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15977C4-1B33-4D7E-B251-05862875BDF3}" emma:medium="tactile" emma:mode="ink">
          <msink:context xmlns:msink="http://schemas.microsoft.com/ink/2010/main" type="writingRegion" rotatedBoundingBox="11397,7057 11856,6316 12553,6748 12093,7488"/>
        </emma:interpretation>
      </emma:emma>
    </inkml:annotationXML>
    <inkml:traceGroup>
      <inkml:annotationXML>
        <emma:emma xmlns:emma="http://www.w3.org/2003/04/emma" version="1.0">
          <emma:interpretation id="{430E0650-4AEC-4905-878B-A0B5B5EED89B}" emma:medium="tactile" emma:mode="ink">
            <msink:context xmlns:msink="http://schemas.microsoft.com/ink/2010/main" type="paragraph" rotatedBoundingBox="11397,7057 11856,6316 12553,6748 12093,7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842FA8-9FEC-4BA6-9D36-AF33AB7C7664}" emma:medium="tactile" emma:mode="ink">
              <msink:context xmlns:msink="http://schemas.microsoft.com/ink/2010/main" type="line" rotatedBoundingBox="11397,7057 11856,6316 12553,6748 12093,7488"/>
            </emma:interpretation>
          </emma:emma>
        </inkml:annotationXML>
        <inkml:traceGroup>
          <inkml:annotationXML>
            <emma:emma xmlns:emma="http://www.w3.org/2003/04/emma" version="1.0">
              <emma:interpretation id="{0AB79A69-22CB-4F62-B19D-07C7EF83A435}" emma:medium="tactile" emma:mode="ink">
                <msink:context xmlns:msink="http://schemas.microsoft.com/ink/2010/main" type="inkWord" rotatedBoundingBox="11397,7057 11856,6316 12553,6748 12093,74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0,'44'0'63,"-22"0"-47,21 0-1,0 0 1,-21 0-1,22 0-15,-1 0 16,0 0 0,-21 0-1,0 0 1</inkml:trace>
          <inkml:trace contextRef="#ctx0" brushRef="#br0" timeOffset="865.434">152-217 0,'0'44'63,"0"-1"-48,0-21-15,0-1 16,0 23-16,0-1 15,0-21-15,0 21 16,0-21-16,0 43 16,0-43-16,0 0 0,0 21 15,22-43 17</inkml:trace>
          <inkml:trace contextRef="#ctx0" brushRef="#br0" timeOffset="2437.486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01.2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F30CB51-7279-4D8F-B3FF-1AF52774CD80}" emma:medium="tactile" emma:mode="ink">
          <msink:context xmlns:msink="http://schemas.microsoft.com/ink/2010/main" type="inkDrawing" rotatedBoundingBox="968,3987 1041,7055 541,7066 469,3999" semanticType="verticalRange" shapeName="Other">
            <msink:sourceLink direction="with" ref="{5F89BF1D-5C09-40E1-95D1-1E1552C259A4}"/>
          </msink:context>
        </emma:interpretation>
      </emma:emma>
    </inkml:annotationXML>
  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04.2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88458E7-5F38-41DF-9A2E-7DC2E6345FD9}" emma:medium="tactile" emma:mode="ink">
          <msink:context xmlns:msink="http://schemas.microsoft.com/ink/2010/main" type="inkDrawing" rotatedBoundingBox="12436,7018 12568,4066 13128,4091 12997,7043" shapeName="Other"/>
        </emma:interpretation>
      </emma:emma>
    </inkml:annotationXML>
  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09:45:53.13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1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.59055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1" timeString="2023-10-20T09:47:05.724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70C0"/>
    </inkml:brush>
    <inkml:brush xml:id="br5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4487 5060 436 0,'0'-25'53'0,"-24"25"-44"0,24 0-4 16,-28-25-1 0,4 25 0-16,-3 0-3 15,27 0-1-15,0 0-2 0,-25 0 0 16,-2 0-7-16,27 25 2 0,-24 0-12 16,-4 27-2-16,4 25 6 0,-29 28 9 15,53-27 1-15,-28-27 5 0,28-26 4 16,0 4-1-16,0-29-1 0,28 25-2 15,-28 0 3-15,0-25 12 0,24 0 1 16,5 0-5-16,-5 0-7 0,4 0-2 16,23 0-1-16,-26-25 2 0,2 25 0 15,25-25-2-15,-28-4 1 0,2-22-2 16,1 26-8-16,-2-28 1 0,2 2 5 16,-3 26 2-16,4-54-8 0,-28 53 8 15,27 0 5-15,-27-26-2 0,0 27 1 16,-27 0-1-16,27-3-1 0,-28 2-2 15,4 26-1-15,-3 26-3 0,-25-26 4 16,-26 53 4-16,27-2-1 0,-53 27-2 16,80 1 1-16,-29-28-2 0,53-51 1 15,0 51 2-15,0-51 1 16,0 52-4-16,0-1 6 0,0-22-6 16,24-4-4-16,29 26 4 0,-1-51 0 15,0 52-3-15,51-52 1 0,2 0-1 16,-53 0-8-16,-1-25 3 0,27-2 1 15,-51 1 3-15,-2 1 3 0,2 25-4 16,-27-25 5-16,52-4-6 0,-52-22 6 16,24 26 6-16,-24-2 5 0,0-24 11 0,-24 25-1 15,24 1-6-15,-28-4-1 0,4 4-5 16,-3 25-4-16,-25 0-5 0,52 0-2 16,-52 0 2-16,26 0-5 0,-25 25 5 15,23 4-12-15,4-29-1 0,-3 25-2 16,2 1 4-16,-28 25 2 0,29-24 5 15,-4-2 1-15,28 1 1 0,-24-1-9 16,24 4-21-16,-27-4-16 0,27 0-43 16,0 1-95-16</inkml:trace>
  <inkml:trace contextRef="#ctx0" brushRef="#br0" timeOffset="2279.506">4565 5138 444 0,'0'-26'52'0,"0"26"-44"0,0 0-8 16,-25-26-1 0,25 26-6-16,0 26 6 0,25-26-1 15,-25 26 1-15,0 0-1 0,27-26 1 16,-27 25-6-16,24 29-1 0,-24-29-5 15,28 1 6-15,-1-1 1 0,-3 1-1 16,2 1 3-16,2-2 3 0,-4-25-4 16,3 0 3-16,-2 0-3 15,2 0 5-15,-27 0 0 0,24 0 7 16,-24-25 9-16,0 25-4 0,28-27-6 16,-28 1 0-16,0 1 1 0,0-1-7 15,0 1 2-15,0-4 1 0,-28 4-3 16,28-26 0-16,-24 51 0 0,-3-26-2 15,2 0 2-15,-2 26 0 0,3 0 2 16,-4 0 2-16,-22 26-4 0,-5 0 0 16,31 0 0-16,-28-1 1 0,25 29 4 15,1-29 0-15,-26 26-5 0,28 2 1 16,24-28-1-16,-27 26 0 0,27 3 0 16,0-29 0-16,27 1-2 0,-3 1-2 15,4-2-1-15,-4 1 5 0,29-26-2 16,-28 0 2-16,2 0 0 0,25 0-2 15,-25-26 2-15,-3 26 1 16,2-52 2-16,2 26-3 0,-4 1 6 16,-24-29-1-16,0 29 0 0,27-26-4 15,-27 24 6-15,0-24-1 0,-27 0 6 16,27 22-8-16,0 4 9 0,-24 0-6 16,-4-1 0-16,2 26-7 0,2-26-3 0,-3 26 1 0,-1 26 0 15,4-26 1-15,-3 26 0 0,2-1-1 16,-2 0 2-16,1 4 5 0,2-4-4 15,-4 26-1-15,28-25 3 16,0 26-2-16,0-26-2 0,0-1-1 16,0 4 2-16,28-4-1 0,-4 0-5 15,-24-25 5-15,26 26-2 0,1-26 1 16,-2 0 2-16,2-26 2 0,-3 1-1 16,4 25 1-16,23-54 2 0,-25 29-1 15,2-26 3-15,-4-27-5 0,-24 52 0 16,0 1 0-16,0-29 2 0,-24 29-1 15,24-1-1-15,-28 0 2 0,2-26-3 16,-25 52 2-16,23 0-2 0,4 0 0 16,-28 26 3-16,-25 0 0 0,-2 26-1 15,54-27-2-15,-2 0 2 16,3 29-3-16,-28-28 2 0,23 25 5 0,5-24 0 16,24 24 0-16,0-26-5 15,0 29 0-15,24-29-2 0,5-25-1 16,-5 26 1-16,28 1 2 0,-25-27-1 15,25 0 0-15,-28 0 0 0,54-27 0 16,-26 27 1-16,-25-26 1 0,-3 1 0 16,31 0 2-16,-31-29-3 0,2 28 2 15,-26 1-3-15,0-28 7 0,0 28-5 16,0-26 3-16,-26 22 2 0,26 4 6 16,-51 0-5-16,23 25-3 0,4-26-5 15,-3 26-1-15,2 0 0 0,-2 26 1 16,1-26 1-16,2 25-1 0,-4 29-1 15,4-29 0-15,-3 1 2 0,27 25-4 16,0 1 4-16,-25-1-1 0,25-22 1 16,0-4-1-16,25 26 0 0,-25-24 0 15,27-27-5-15,-27 25-2 0,24-25 7 16,28 0 0-16,-26 0 2 0,1-25-2 16,25-2 1-16,-52 1 5 0,24 1-6 15,4-29 2-15,-1 29 3 0,-3-26 2 16,2-2-7-16,-26 28 0 0,0-1 2 15,0 1-2-15,0-4 0 0,0 4 0 16,0 25-3-16,-26 0-3 0,2 0 2 16,-3 0 4-16,-1 25 0 0,4 4 0 15,24-4 0-15,-27 1 2 16,2-1 3-16,-2 1-4 0,27 1 2 16,0-2-3-16,0 1 0 0,0-26-4 15,27 0 4-15,-27 0-1 0,25 0 2 16,-25 0-1-16,27 0 3 0,-27-26-3 15,24 26 0-15,-24 0 3 0,0-25-2 16,28 25 4-16,-56 0-4 0,28 0-1 16,0 0-2-16,0 0 1 0,-24 0-3 15,24 25-44-15,0-25-86 0,0-25-154 16</inkml:trace>
  <inkml:trace contextRef="#ctx0" brushRef="#br0" timeOffset="3216.277">3607 3295 417 0,'0'-25'43'0,"0"25"-32"15,0 0-7 1,-28 0 7-16,28 0-11 15,-24 0-3-15,-3 0 0 0,2 25 2 16,-28-25-1-16,26 25 2 0,-25 3 4 16,28-3-3-16,-28 2 2 0,0-1-1 15,25 26-2-15,3-52 0 0,-4 25 3 16,2 0 1-16,26 3 0 0,0-3-4 16,0-25-5-16,0 26 0 0,26-26 5 15,2 26 1-15,-4-26-1 0,28 0 3 16,-25 26-2-16,25-26 0 0,-28 26 2 15,28-26 0-15,-52 26-2 0,27-1-1 16,-1 1-1-16,-26-26 1 0,0 27 2 16,0-27 9-16,0 26 20 0,0-1 1 15,-26-25 2-15,-1 27-19 0,2-27 5 16,-2 26-13-16,-25-26-2 0,28 0-3 16,-28 0 3-16,25 0-5 0,-25 0-14 15,26 0-22-15,-25 0-24 0,23-26-41 16,4 26-35-16,-3-78-80 0</inkml:trace>
  <inkml:trace contextRef="#ctx0" brushRef="#br0" timeOffset="3577.44">4020 3270 205 0,'0'0'299'0,"-24"0"-289"15,24 0-4 1,0 25 1-16,-27-25-4 0,1 53-2 16,26-28 1-16,-25 2-1 0,-2 24-1 15,3 1 1-15,-4 1-1 0,1 24 0 16,3-51-2-16,24 0 1 0,-28 25-9 16,4-25-14-16,-3 27-6 0,27-28-13 15,-26-25-14-15,26 27-22 0,0-27-70 16</inkml:trace>
  <inkml:trace contextRef="#ctx0" brushRef="#br0" timeOffset="3857.232">3996 3243 446 0,'0'0'121'0,"0"0"-121"0,0 0-3 16,0 27 3-16,24-27 4 0,28 25-4 15,-25 28 0-15,-2-28 4 0,2 2-4 16,-3 24-8-16,4 1-17 0,-28 26 11 16,0 0 2-16,0-1 9 0,0-24 1 15,-28-2 2-15,28-24 3 0,0-1-3 16,0-26-1-16,-24 26 1 0,24-1-64 15,-27 1-60-15,2-1-61 0</inkml:trace>
  <inkml:trace contextRef="#ctx0" brushRef="#br0" timeOffset="4057.133">3788 3659 783 0,'0'0'22'0,"0"0"-22"0,0 0 0 0,24 0-5 16,3 26 3-16,25-52-27 0,53 26-51 16,50-52-77-16,2 26-186 0</inkml:trace>
  <inkml:trace contextRef="#ctx0" brushRef="#br0" timeOffset="51599.288">6513 9317 356 0,'0'0'20'0,"0"0"-19"15,-28 0-1-15,4 0 1 0,-3 26 1 31,27-1 1-31,-25-25-3 0,-2 25 1 16,3 1-2-16,-4 2-4 0,28-2 3 16,0 26 2-16,0-27 0 0,0 1-1 15,0-1-1-15,0-25-1 0,0 26 0 16,28-1 2-16,-4-25-1 0,3 0 1 16,-2 28 1-16,26-28-2 0,-23-28 2 15,-4 28 0-15,2 0 8 0,29-25-2 16,-31 25-3-16,3-26 4 0,-2 1-6 15,-25-1 3-15,27 1 2 0,-27-27-5 16,0 26 0-16,0-28 1 16,0 29-2-16,0 0 0 0,0-1 1 15,-27-1 0-15,27 2-1 0,-25-1-4 16,-2 26 4-16,3 0-1 0,-5 0 0 16,3 0-3-16,0 0 2 0,2 26-8 15,-4-1 6-15,-23 2-1 0,26-1 5 16,-2-1 0-16,3 0-3 0,-4 29 5 15,4-28-2-15,24 26 0 0,-28-27 7 16,3 1 2-16,25-1 1 0,25 1 0 16,-25-1-7-16,28 3-3 0,-4-28 2 15,-24 0-5-15,28 26 3 16,23-26 0-16,-26-26 0 0,26 26 3 16,-23 0-6-16,-4-28 6 0,28 28-5 15,-23-25 2-15,-5-1-2 0,3 1 2 0,-2-26 2 0,2 24 0 0,-27 2 2 31,0-29-4-31,0 28 0 0,0 1 2 16,0 0 3-16,0-1-5 0,-27 26-3 16,2-27 2-16,-2 27 1 0,-26 0-1 15,27 0-3-15,0 0 4 0,-26 0-1 16,1 27 2-16,26-1 1 0,-26-1-2 16,23 0 0-16,-24 1-1 0,27 28 2 15,-27-2 1-15,25-27-1 0,2 1 4 16,25 25-2-16,0-26 0 15,0 3-3-15,0-2 0 0,0 0-6 16,25-26 6-16,2 26 0 0,0-26 3 16,-2 0-3-16,28 0 0 0,-29 0-2 15,28-26 4-15,-25 26-1 0,25-26 2 16,0 0-4-16,-28-2 4 0,2-23-3 16,0 26 7-16,3-1-1 0,-5 1-4 15,-24-27 6-15,0-2-8 0,27 28 0 16,-54 1 2-16,27-26 0 0,-24 24-1 15,-5 2-1-15,3 25 1 0,0-26-1 16,2 26 0-16,-4 0-1 0,-23 0-1 16,26 0 1-16,-26 26-2 0,23-26 3 15,4 25-4-15,-4 2 5 0,3-1-1 16,25-1 6-16,-25 0-4 0,25 1 1 16,-27 28-2-16,27-29 1 0,0 27-1 15,27-26-1-15,-27-1-1 0,25 1 0 16,0-1 2-16,27-25-4 0,-24 28 4 15,-4-28-3-15,28 0 3 0,-25 0-2 16,25-28-3-16,-28 28 4 0,28-25 1 16,-23-1 1-16,-5 1 3 0,28-1-3 15,-52-26 2-15,27 27-2 0,-27-29-1 16,0 28 1-16,0 1-1 0,0 0-1 16,0-1 0-16,-27-1-1 15,2 2-2-15,-26 25 0 0,22 0 3 16,-23 0 2-16,28 0-2 0,-28 0 0 15,-27 25-2-15,55 2 2 0,-28-1 5 16,24-1-5-16,-22 0 10 0,23 1-6 16,0 28 4-16,2-29-6 0,25 27-1 15,0-1-2-15,0-25 1 0,0-1-3 16,25 3 2-16,2-2-4 0,0 0 4 16,-2-26-2-16,28 0 4 0,-29 0-3 15,28 0 2-15,0 0-1 0,-1-26 1 16,1 0 5-16,-26-2-3 0,0 3 2 15,3-1 4-15,-5-25 8 16,3 26-9-16,-27-27 3 0,0-2-8 16,0 3 0-16,0 26 2 0,0-28-3 15,-27 28 0-15,3-1 6 0,-5 26-7 16,3-25-2-16,0 25 2 0,-26 0 0 16,28 25 0-16,-28-25 3 0,-27 26-3 15,79-1 0-15,-52 2-1 0,2 24 2 16,-4-26 0-16,29 29 3 0,-2-3-4 15,3 1 0-15,-4-1 2 0,28-25-2 16,0 27 3-16,0-27-3 0,28 0 0 16,-4 0-5-16,3 0 3 15,-27 0 2-15,52-26-1 0,-25 24 0 16,23-24 0-16,2 0 1 0,-24-24 3 16,23-2-3-16,1 0 9 0,0 0-9 15,-28 0 8-15,2-28-6 0,29 29 0 16,-31-26 1-16,3 0-2 0,-27 24 3 15,0-24-4-15,0-3 2 0,0 29-2 16,-27-26 1-16,27 24-4 0,-24 2 5 16,-5 25-4-16,-23 0 1 0,28 0 0 15,-4 0 1-15,-23 0 4 0,-1 25-3 16,28 2-1-16,-28-1 0 16,24 24 4-16,3-24-4 0,0 28 5 15,-2-29-4-15,0 27 2 0,27-1-2 16,0-25 0-16,0-1 4 0,27 3-5 15,-27 24 0-15,27-26-6 0,-2-26 6 16,0 26 0-16,3-26 0 0,-4 0-3 16,-24 0 2-16,28 0-1 0,-4 0 2 15,3-26 7-15,-2 0-5 0,2-26 7 16,-3 24-5-16,-24 3-3 0,28-26 3 16,-28 25 0-16,24-26-1 0,-24 27-2 15,0-1 2-15,0-2-3 0,0 28 0 16,0 0-3-16,-24 0-3 0,24 0 6 15,-28 0-1-15,4 28 2 0,-3-2-2 16,2-1 2-16,-2 2-1 0,27 24 3 16,-24-26-1-16,-4 1-3 0,28-1 4 15,0 3-2-15,0-2-1 0,0 0 0 16,28 0-2-16,-28-26 2 0,24 26-2 16,3-26 1-16,-2 0-1 0,-25 0 3 15,27-26-3-15,-3 26 4 0,-24-26-1 16,0 0-1-16,28 0 4 0,-28 26 0 15,0-28-2-15,0 3-1 0,24-1 1 16,-24 1-2-16,-24-1 1 0,24 1-1 16,0 25 0-16,0 0-4 15,-28 0-2-15,28 0 2 0,0 0 4 16,-24 0 0-16,24 25 4 0,-27 1-3 16,2-1-1-16,25-25 0 0,-27 26 0 15,27-1 0-15,0-25 0 0,0 0 0 16,0 0-6-16,0 0-3 0,0 0 8 15,0 0-2-15,27 0 2 0,-27 0 1 16,0 0-3-16,25 0 3 0,-25-25 0 16,0-1 1-16,27 26-1 0,-27-25 5 15,24-1-5-15,-24 1 1 0,0-2 0 16,28 27 0-16,-28-25-1 0,0 25 0 16,0-26-1-16,0 26 0 15,-28 0 1-15,28 26 0 0,0-26 0 16,-24 25 7-16,24 2-7 0,-27-27 0 15,27 25 0-15,-25 1 1 0,25-1 0 16,0 1 0-16,0-26-1 0,0 0-3 16,0 25 1-16,0-25-5 0,25-25 6 15,-25 25 1-15,0 0 0 0,27-26 0 16,-27 26 2-16,24-25 3 16,-24-1-4-16,28 1 5 0,-28-2-5 0,24 27 2 15,-24 0-2-15,0 0-1 16,0 0-2-16,0 0 0 0,26 0-32 15,-26 27-68-15,26-2-92 0</inkml:trace>
  <inkml:trace contextRef="#ctx0" brushRef="#br0" timeOffset="52597.1199">7162 9498 516 0,'0'0'11'0,"0"0"-11"16,0 0-3-16,0 0 3 0,-27 27 1 16,27-2 1-16,0-25 1 0,-25 51-3 15,25-25 0-15,0-1-1 0,-27 29 2 16,1 24-1-16,26-52 3 0,-26 24-3 16,0 4 1-16,-1-3 0 0,3 2-1 15,-4-29-2-15,28 2-26 0,-24 26-17 16,24-52-4-16,0 28-12 0,0-56-52 15</inkml:trace>
  <inkml:trace contextRef="#ctx0" brushRef="#br0" timeOffset="52943.083">7135 9627 205 0,'0'0'218'0,"0"0"-173"0,0 0-42 0,27 25-2 15,-27-25 10-15,0 28 4 16,24-2 0-16,4 0-4 0,-4 0-6 16,3 0 6-16,-2 24-7 0,2 3-2 15,-27-26 1-15,24 24 1 0,-24 2-4 16,26-29-20-16,-52 2-18 16,52 0-14-16,-26 0-10 0,0 2-6 15,-26-3-54-15</inkml:trace>
  <inkml:trace contextRef="#ctx0" brushRef="#br0" timeOffset="53185.546">6926 9992 676 0,'0'0'13'0,"0"0"-13"15,0 0 0-15,0 0-1 0,28 26-3 16,23-26-25-16,-25-26-9 0,26 26-36 16,0-27-10-16,51 2-2 0,0-28-54 15</inkml:trace>
  <inkml:trace contextRef="#ctx0" brushRef="#br0" timeOffset="53993.607">7341 9680 302 0,'0'0'99'0,"0"0"-63"15,0 0-29 1,0 0 2-16,0 0-9 0,0 0 0 15,0 0 0-15,26 0 2 16,-26 0-4-16,28 26 4 0,-28-26-3 16,27 26 2-16,-27 0 1 0,24 0-2 15,4 0 13-15,-28-2 2 0,0 2-12 16,24 28 9-16,-24-28 4 0,0-1-5 16,27 2-1-16,-27-1 3 0,0-2-9 15,25 2 4-15,-25 0-8 0,0 0 0 16,26 2 5-16,-26-28-5 0,0 0 0 15,0 0-2-15,0 0 0 0,25 0-3 16,-25 0 5-16,0 0 0 16,0 0 2-16,0 0 1 0,0-28 0 15,0 28 8-15,0-26-2 0,0 0 9 0,0 0-2 16,0 2-2-16,0-2-2 16,0-1-8-16,26 2 2 0,-26-28-5 15,0 26 3-15,0-23-3 0,0 24-1 16,28-26 1-16,-28 0-1 0,24 24 0 15,-24 3-1-15,27-1-12 0,-27 1-31 16,0-1-46-16,0 1-99 0</inkml:trace>
  <inkml:trace contextRef="#ctx1" brushRef="#br0">6695 9681 0</inkml:trace>
  <inkml:trace contextRef="#ctx1" brushRef="#br0" timeOffset="30.748">6695 9681 0</inkml:trace>
  <inkml:trace contextRef="#ctx1" brushRef="#br0" timeOffset="989.309">6695 9629 0,'0'0'0</inkml:trace>
  <inkml:trace contextRef="#ctx1" brushRef="#br0" timeOffset="1018.519">6695 9629 0</inkml:trace>
  <inkml:trace contextRef="#ctx0" brushRef="#br0" timeOffset="76098.018">6694 9627 372 0,'0'0'19'0,"0"0"-11"0,0 0 4 15,0 0-12 1,0 0-10-16,0 0 10 0,0 0 4 15,0 0-2-15,0 25-2 0,27-25-2 16,-27 0 2-16,0 28 2 0,24-28-1 16,-24 0-1-16,28 26 4 0,-4 0 0 15,2-26 3-15,-26 0-1 0,27 26 1 16,-2 0 4-16,-25-26-5 0,27 26 5 16,-3-2 2-16,-24 2-1 0,0-26 0 15,28 27-9-15,-28 0 4 16,24-27-7-16,-24 26 6 0,27-1-6 15,-27 2 1-15,0-1 0 0,26-26 0 16,-26 24-1-16,26-24-1 0,-26 26 1 16,26-26 2-16,-26 26-2 0,0 0 2 15,27-26 3-15,-27 28-5 0,0-28 6 16,25 25-6-16,-25 2 0 0,0-27 0 16,27 25 1-16,-27-25-1 0,0 26 1 15,24-26-1-15,-24 25 0 0,0-25 1 16,28 0-1-16,-28 26-1 0,0-26 1 15,24 0 1-15,-24 26-1 0,0-26 2 16,0 27-2-16,27-27 0 16,-27 0 1-16,0 0-1 0,0 26 0 15,0-26 0-15,25 0 0 0,-25 0-1 16,0 0 0-16,0 26 0 0,0-26-2 16,0 0 1-16,0 0-2 0,0 0-2 15,0 0 6-15,0 0 1 0,0-26 0 0,0 26 3 0,0 0-2 16,0-26-2-16,-25 26 2 0,25-27 0 15,-27 27 0 1,27-26 0-16,0 26 0 0,-24-26-1 16,-4 1 0-16,28-1 0 0,-24 26 0 0,-3-25 1 0,2-27-2 15,25 52 1 1,-27-28 1-16,1 2-2 0,26 0 0 0,-26 0 1 0,0 2-1 16,-1 24 1-16,27-26-1 0,-24-1-2 15,-4 2 2-15,28-1 0 0,-24-1 1 16,-3 27-1-16,27-27 2 0,-25 1-2 15,-2 2 0-15,1 24 3 0,26-26 1 16,-24 26-3-16,24 0-1 0,-28-26 1 16,28 26-1-16,0-26 0 0,-24 26 2 15,24 0-4-15,0 0 4 16,0 0-2-16,0-26 3 0,0 26-4 16,0 0 2-16,0 0-2 0,0 0-1 15,0 0-8-15,0 0 10 0,0 26-2 16,0-26 2-16,0 0 0 0,24 26-1 15,-24-26 0-15,28 26 2 0,-4 0 2 16,2-26-1-16,-26 24-2 0,27 2 1 16,-2 1 0-16,2 0-2 0,-3 24 3 15,-24-24-2-15,28-1 0 0,-4-2 0 16,3 2 0-16,-1 0 0 0,-26 0 4 16,26 2-3-16,0-3-1 0,1 27 5 15,-27-26-4-15,25-26 0 0,2 25 1 16,-3 1-2-16,-24 0 0 0,28-26 0 15,-4 27 0-15,-24-27 2 0,0 26-3 16,27-26 1-16,-27 0-1 0,0 0 1 16,0 0-3-16,0 0-1 0,0 0 4 15,0 0 1-15,0-26 0 0,-27 26 0 16,27-27-1-16,0 1 1 0,-24 26-1 16,24-26 3-16,-28 1-3 0,4-1 1 15,24 1 1-15,-27-27 0 0,2 24 4 16,-2 2-6-16,1-26 0 0,0 28 2 15,0-2-2-15,26-26-2 16,-27 26 2-16,3-1 3 0,-4 0-2 16,28 1 2-16,0 2-3 0,-24-2 1 15,-3 0-2-15,27 0 3 0,-25 26-3 16,25-26 4-16,-27 0-5 0,27 26 2 16,0-28-2-16,-26 28 2 0,26 0 0 15,0 0 0-15,0 0-2 0,0 0-1 16,0 0 1-16,26 0-6 0,-26 0 8 15,27 28 2-15,-2-2-2 0,2 0 0 16,-3-26 1-16,4 26 1 0,-4 0 0 16,3 24-2-16,-1-24-1 0,0 1 1 15,27 26 0-15,-53-28 2 16,52 2 1-16,-28 23 1 0,4-24-3 16,-4 0-1-16,3 0 0 0,-2 27 0 15,2-26 0-15,-27-2-25 0,24 1-52 16,2-26-55-16,29 51-157 0</inkml:trace>
  <inkml:trace contextRef="#ctx0" brushRef="#br0" timeOffset="84582.628">4359 5631 367 0,'0'0'0'0,"-27"0"0"0,27 25-1 0,-24-25 1 15,-4 25 0-15,28-25 2 0,-24 29 1 16,-5-4-3-16,29 1 0 0,-24-26 0 16,24 26-2-16,-28 0 5 0,4 0-3 15,-3-1 0-15,2 0-2 0,-2 2 2 16,3 26 1-16,24-28 4 16,-28 2-5-16,4-1 1 0,24-1-1 15,-27 0 4-15,1 1-4 0,1 0 1 16,25 2-1-16,-27 23 2 15,27-25-2-15,-24 0-1 0,-4 0 1 0,28 25-2 16,-27-24 1-16,27-1 0 0,0 0-3 16,-24 26 3-16,24-26 1 0,-28-2 0 15,28 2-1-15,0 1 2 0,-24 0-2 16,24 24 2-16,0-24 1 0,-27-1-2 16,27 24 0-16,0-23 1 0,-26-2-1 15,26 3 1-15,0 23 1 16,0-25-4-16,0 0 2 0,-25-1 0 15,-2 27 0-15,27-26 1 0,0 1-1 16,0-1 1-16,0 0-1 0,0 0 0 16,0 0 0-16,-24 25-2 0,24-25 2 15,0-1 1-15,0 28-1 0,0-28 0 16,0 2 0-16,0 25 0 0,0-27 0 16,0 28 0-16,0-27 1 0,0 26-1 15,0-26 0-15,0-1 1 0,0 1 0 0,0 26-1 0,0-25 1 0,0-1 0 31,24 26-1-31,-24-26 1 0,0-1 0 16,0 27-1-16,27-27 0 0,-27 3 0 16,0 22 1-16,0-23-1 0,0 0-2 0,25-2 1 0,-25 0 2 0,0 1-1 15,26 1 0-15,-26-1 0 0,0-1-1 16,27-25 1-16,-27 53 1 0,24-53-1 16,-24 26-4-16,28-1 3 0,-4 1 1 15,-24-26 0-15,0 26 0 0,27-26-1 16,1 26-1-16,-28 0 4 0,24-1-4 15,3-25 2-15,-27 25 0 16,25 4-1-16,1-29-1 0,1 25 1 16,-27 1 1-16,24-26 0 0,4 25 2 15,-28 2-4-15,24-27 2 0,3 26-2 16,-2-26 1-16,2 25 1 0,-3 0 0 16,4 1 0-16,-28-26-1 0,24 29 0 15,5-29-1-15,-5 25 2 0,4-25 1 31,23 25 0-31,-26 1-1 0,2-26 1 0,-3 26 1 0,28-26-2 0,-26 26 1 16,26-26-1-16,-25 26 0 0,25-1 0 16,-25 4 0-16,23-29 0 0,2 25 0 15,0 0 1-15,27 1 4 0,24 0-2 16,2 0 2-16,-53 0 1 16,24-26-4-16,-23 25-2 0,23 0-7 15,3 4-12-15,-27-4-43 0,25-25-74 16</inkml:trace>
  <inkml:trace contextRef="#ctx0" brushRef="#br0" timeOffset="85225.224">4773 5787 373 0,'0'0'0'0,"0"26"-6"0,0 0 2 31,0 24 4-31,0-23 0 0,0 26-3 16,0 25-20-16,0 24 18 0,0-23 0 15,0-1 3-15,0 0 2 0,27 0 0 16,-27-2 3-16,25 4-2 0,-25-2 12 16,27-2 7-16,-27 29-4 0,24-2-3 15,4-25 1-15,24 27 2 0,-28-28-4 16,3 2 5-16,51-2-4 0,-27 0-4 16,1-24 5-16,0 25-7 0,25-1-4 15,-25-25-3-15,27 1 0 0,-27-1-5 16,25-1-21-16,-25-25-20 0,27 25-30 15,-27-23-57-15</inkml:trace>
  <inkml:trace contextRef="#ctx0" brushRef="#br0" timeOffset="85857.0399">5188 5243 500 0,'0'0'0'0,"0"25"-10"16,28-25-11-16,-4 0 18 0,2 26-1 31,1-26 4-31,25 0 0 0,-28 0-5 16,28 0-9-16,27 25-1 0,-53-25 9 15,25 26-4-15,1 1-9 0,27-27 15 16,-3 51 3-16,5 3 0 0,-5 22-2 15,-49-49 0-15,-2-2 2 0,0 1 1 16,55 78 0-16,-4-26 1 0,-49 25-1 16,25-50 3-16,1 25 1 0,-29-2-1 15,4 29 0-15,23-27 2 0,-26 26-4 16,2-26 3-16,25-2 0 0,-28 4 1 16,2 23-1-16,29-26 3 0,-31 28-7 15,3-28 1-15,-2 2-1 0,-25-1-1 16,27-1-1-16,-27 2-13 0,24-29-11 15,-24 2-31-15,0-25-69 0</inkml:trace>
  <inkml:trace contextRef="#ctx0" brushRef="#br0" timeOffset="86594.193">5216 4982 497 0,'0'0'0'0,"24"0"-19"0,2 0 19 0,25 28-2 0,-23-56 2 0,23 28 0 15,1 0 1 1,53 0 0-16,-29-26 0 16,28 1-1-16,-27 25 0 0,2-27 0 15,0 1 2-15,-3 26-2 0,-22 0 1 16,22 0-1-16,-22 0-2 0,24 0 1 15,-26 0 1-15,-1 26-2 16,25-26 1-16,-24 27-1 0,0-27 1 0,1 25 1 16,26 1-1-16,-55 2-2 0,28 22 1 15,26-24 1-15,-51 26 1 0,-3-52 0 16,4 26-3-16,-4-1 3 16,3 29-2-16,25-3 2 0,1 0 1 15,-28-24 0-15,26 24 3 0,-23 3 4 16,23 22 1-16,1 2-7 0,-2 26 3 15,-22-52 3-15,-1 25-7 0,-3 2 1 16,4-28 1-16,-4 27-2 0,3-1-1 16,-2-24 1-16,1 25-1 0,-26-1 0 15,25-24 0-15,-25 25-7 0,26-2 7 16,-26 4 3-16,0-2-3 0,-26-1 0 16,26 1 2-16,-25 25 0 0,-1-25 6 15,1 53 3-15,-2-29 0 0,3 3-6 16,-28-2-4-16,25 2-1 0,-1-28-68 15,-22 28-120-15</inkml:trace>
  <inkml:trace contextRef="#ctx0" brushRef="#br0" timeOffset="90326.377">6797 7396 59 0,'0'0'43'15,"-24"0"-21"-15,24 0-7 0,0 0-1 32,-28 25-9-32,4-25-2 0,24 27-3 15,0-27-1-15,0 0-14 0,-27 25-34 16</inkml:trace>
  <inkml:trace contextRef="#ctx0" brushRef="#br0" timeOffset="95033.405">6669 7448 298 0,'0'0'99'0,"0"0"-88"0,0 0-11 16,0 0 4-1,0 0-1-15,0 0 1 0,0 0-2 16,0 0 4-16,0 0-6 0,0 25 3 16,25-25-3-16,-25 26-3 15,27-26 3-15,-27 27 0 0,0-1 0 16,0 26 3-16,24-1-3 0,-24 1 1 16,0 51 2-16,0 2-3 0,0 24 0 15,0-50 5-15,0 25-4 0,-24-26 1 16,24-1 0-16,0 1 0 0,-27 1 0 15,2-3 1-15,-2 2-3 0,3 2 0 16,-5-30 0-16,3 2-4 0,0 0-5 16,26 2-3-16,0-54 0 0,0 0 1 15,0 0-5-15,0 25-30 0,0-25-31 16,0-25-49-16</inkml:trace>
  <inkml:trace contextRef="#ctx0" brushRef="#br0" timeOffset="95652.2659">7498 7473 418 0,'0'26'0'0,"0"-26"-6"0,0 53-22 16,-24-26 12-1,24 24 8-15,-28 0 6 0,4 54-3 16,-3-2-3-16,-27 2 0 0,54-55 7 16,-24 54 1-16,-3-51 0 15,2 23 4-15,-2-22 3 0,3 23 8 16,-28 0-3-16,0-23-3 0,25 22-1 15,1 2 0-15,-26 2 4 0,1-30-4 16,23 2 6-16,28 0-7 0,-24-52-2 16,24 25-1-16,0 4-3 0,-27-29-1 15,27 25-30-15,0 0-35 0,27-25-76 16</inkml:trace>
  <inkml:trace contextRef="#ctx0" brushRef="#br0" timeOffset="96196.7519">5760 8148 179 0,'0'0'23'0,"0"0"-9"16,0 0-1-16,0 26 1 0,0-26 1 15,24 27-3-15,-24-1-2 0,26-1-8 0,1 0 2 16,-27 3-3-16,28 23 1 15,-4 1-2-15,4-26 2 0,-4 25-2 16,3 3 0-16,-2-3 3 0,0 27-3 16,27-2 0-16,-24 3 12 0,-28-53 10 15,24 0-5-15,-24 0-3 0,27 0-1 16,-27 28-8-16,25-29-1 0,2 0-4 16,0 1 0-16,-2 0-7 0,-25-26-27 15,25 0-40-15,3 0-85 0</inkml:trace>
  <inkml:trace contextRef="#ctx0" brushRef="#br0" timeOffset="96801.301">6409 9419 441 0,'-27'0'0'0,"27"0"-8"16,0 0-18-16,-24 0 5 15,24 28 20-15,0-2 1 0,0-26 2 16,0 25 0-16,0 2-2 0,0-2 0 15,24 1-1-15,-24-1-10 0,27-25-10 16,-2 26 10-16,2-26 7 0,-3 0-6 16,4 0 1-16,-4 0 7 0,-24 0-4 15,26 0 3-15,-26-26 3 0,26 1 0 16,-26-1 4-16,0 1-2 16,0 25 8-16,0-27-6 0,0 2-1 0,0-1 1 15,-26-2 4-15,26 28 1 0,-26-26-5 16,26 26-4-16,-24 0 6 0,-4 26 0 15,4-26-4-15,-3 28 0 0,-25-2 2 16,28-1-2-16,-4 2 1 16,28-2-3-16,-24 1 1 0,-4-26 0 15,28 25 0-15,0-25 0 0,-25 0-1 16,25 0 0-16,0 26-2 0,0-26-39 16,25 25-63-16</inkml:trace>
  <inkml:trace contextRef="#ctx0" brushRef="#br0" timeOffset="103001.23">6721 9732 204 0,'0'0'22'0,"0"0"-6"15,0 0-7-15,0-26 5 0,0 26 3 32,0 0-4-32,0 0-13 0,0 0-9 15,0 0 9-15,0 0 1 0,0 0 3 16,0 26-3-16,24-26-1 0,-24 0 1 15,0 0-1-15,28 26 0 0,-28 0 0 16,24 0 2-16,2-2-2 0,1 2 5 16,-2 28-5-16,-25-28 2 0,27 26-1 15,-3-26 0-15,4 24-1 0,-4-24 0 16,3 0 0-16,-1 27 1 0,0-26 1 16,0 24 1-16,1-26 0 0,-27 1 2 15,25 0-1-15,-25 1-3 0,27-27 3 16,-27 26-3-16,24-26 0 15,-24 0-1-15,0 0-4 0,0 0 4 16,0 0 6-16,0-26-1 0,-24 26-3 16,24-27-2-16,-27 1 1 0,27 0 0 15,-25 26 0-15,25-25 0 0,0-26 0 16,-27 24 2-16,27 2 1 0,-26-3 0 16,26-24 2-16,-26 26 1 0,0 2-7 15,-1-2 0-15,3-26 0 0,-4 26-1 16,4-1-1-16,-3 0 2 0,2 1-1 15,-2 2 2-15,27-2 1 0,-26 26 0 16,26 0 3-16,0-26 1 0,0 26 0 16,0 0-2-16,0 0-4 0,0 0-7 0,0 0-1 0,0 26 8 15,26-26 1-15,-26 26 0 0,0-26 1 16,27 50 0-16,-27-23-2 0,25 0 2 16,2-1-2-1,-27-1 2-15,24 2-2 0,-24 23 1 0,28-24-1 16,-4 0 0-16,3 28 1 0,-1-29 2 15,0 2-3-15,0-2 1 0,1 1-2 16,-2-1 2-16,2-25-2 0,-3 0-1 16,4 26 2-16,-4-26-6 0,-24 0-2 15,27 0-4-15,-27 0-3 0,0 0 9 16,0-26 2-16,0 26 3 0,-27-25 1 16,3 25 0-16,-4-26 1 0,28 1 3 15,-24-2 1-15,-3 2 4 0,2-3 2 16,-2 2-5-16,1 0 3 0,0 0-8 15,0 2 6-15,-1-2-3 16,3-1-2-16,-4 2 1 0,28-1 0 16,0 26-3-16,-24-27 1 0,24 27-1 15,-27-27 1-15,27 27-1 0,0 0 0 16,-25-26 3-16,25 26-5 0,0 0 2 16,0 0-3-16,0 0-6 0,0 0-2 15,25 26 11-15,-25-26 1 0,27 27-1 16,-3 0 1-16,-24-1-2 0,28-1 1 15,23 2 0-15,-25 23 0 0,0-24-1 16,27 0-17-16,-53 28-15 0,25-29-36 16,54 53-83-16</inkml:trace>
  <inkml:trace contextRef="#ctx0" brushRef="#br0" timeOffset="108844.774">7265 10355 242 0,'0'0'30'0,"0"0"-16"0,0 0-11 31,0 0-1-31,0 0 0 0,0 0-1 16,0 0-1-16,0 0-1 0,0 0 1 16,0 0 0-16,0 0 3 0,0 0-2 15,0 0 0-15,0 0-1 0,0 0 1 16,0 0 2-16,0 26-1 0,0-26 6 16,25 0-1-16,-25 0-2 0,0 26 0 15,0-26-2-15,27 0 7 16,-27 0-4-16,0 26 4 0,0-26-5 15,24 0 1-15,-24 0-3 0,0 26 3 16,26-26-6-16,-26 0 3 0,0 26-1 16,28-26-1-16,-28 0-1 0,0 0 1 15,0 0 0-15,27 0-2 0,-27 0 1 16,0 0 0-16,0 0 1 0,24 24 0 0,-24-24 1 0,0 0 2 16,28 0 1-16,-28 0-1 15,0 0-2-15,24 0 0 0,-24 0 3 16,0 0-4-1,27 0-1-15,-27 0 1 0,0-24 1 0,25 24-2 0,1 0 0 16,-26 0 4 0,25 0-3-16,1 0 0 0,-26 0 1 15,28 0 2-15,-28 0-3 0,24 0 0 16,-24-26 1-16,27 26 1 0,-27 0-1 16,0 0-1-16,25 0-1 0,-25-26 3 15,27 26-2-15,-27 0 2 0,27 0-3 16,-27 0 1-16,25 0-2 0,-25 0 2 15,26 0-1-15,-26 0 1 0,27 0-2 16,-27 0 4-16,0-26-5 0,24 26 2 16,-24 0 0-16,0 0 1 0,0 0-1 15,28 0 0-15,-28 0 0 0,0 0 2 16,24 0 0-16,-24 0-3 0,0 0 1 0,0 0 0 0,27 0 0 16,-27 0 0-16,0 0 1 0,0 0-2 15,25 0 1-15,-25 0 0 0,0 0 0 16,27 0-1-16,-27 0 1 0,0 26-3 15,0-26 2-15,24 0 1 0,-24 0 1 16,0 0 0-16,0 26-1 0,28-26 0 16,-28 0 1-16,0 26-1 0,24-26 1 15,-24 24-1-15,0-24 1 0,0 0-1 16,0 26 1-16,26-26-2 0,-26 0 2 16,26 27-1-16,-26-27 1 0,0 27-1 15,29-27 0-15,-29 26 1 16,0-26-1-16,24 26 0 0,-24-26-1 15,0 26 2-15,27-26 0 0,-27 25-1 16,0-25-1-16,0 25 1 0,25 1 0 16,-25-26 0-16,0 26 2 0,27-26-1 15,-27 26-2-15,0 1 1 0,0-1 0 16,24-26 0-16,-24 25 0 0,28-25 0 16,-28 27 0-16,24-1 0 0,-24-26 0 15,0 25 0-15,26 1 0 0,-26 0 1 16,27 0-1-16,-27-26 0 0,0 27 0 15,25 0 1-15,-25-4-1 16,27 5 0-16,-27-3 1 0,24 0 0 16,-24-25 0-16,28 27 0 0,-4-2 0 15,-24 2 0-15,27 0 1 0,-1-3-2 16,-26 1 2-16,26 3-2 0,-26-3 0 16,26 2-1-16,-26-2 1 0,27 1-1 15,-27 1 1-15,0-2 1 0,25-25-1 16,2 26 0-16,-27 1 0 0,24-2 0 15,4 1 0-15,-28 0 0 0,24-26 1 16,3 26-1-16,-2 0 0 0,-25 1 0 16,26-2 2-16,-26 0-2 15,26 3 0-15,-26-3 0 0,25 1-1 16,3 0 1-16,-28-1 0 0,27 2 0 16,-3-1 0-16,4-1-1 0,-4 0 0 15,-24-25 1-15,28 27 3 0,-4-1-1 16,2 1-1-16,0-2-1 0,-1 2 0 15,3-2 0-15,-4 1 1 0,-24-1-3 16,27 1 4-16,-27 28-3 0,25-29 1 16,2 1 0-16,-2 0 3 0,2 0-3 15,-1 0-1-15,-26 24 1 0,27-50 0 16,-3 28 0-16,-24 24-1 0,28-26 1 16,-4 0-1-16,4 0 2 0,-4-2-1 15,3 2 0-15,-2 0 1 16,2 2 0-16,-27 23-2 0,24-24 2 15,-24-2-2-15,26 1 1 0,0 25 0 16,-26-23 0-16,26-3 2 0,1 1-3 16,1 0 2-16,-28 0-2 0,24 25 2 15,3-26-3-15,-27 1 2 0,0 2 0 16,25-2 0-16,0 0 0 0,-25 26 0 16,26-27 0-16,-26 0 0 0,26 1-1 15,-26-26 1-15,27 26-4 0,-27 2-19 16,0-28-6-16,25 0-16 0,-25 0-13 15,0-54-65-15</inkml:trace>
  <inkml:trace contextRef="#ctx0" brushRef="#br0" timeOffset="110957.752">7341 10509 319 0,'0'26'17'0,"0"-26"-14"15,0 0-2 1,0 0 0-16,0 0 0 0,0 0 3 16,26 27-4-16,-26-27 0 0,28 27 0 15,-28-27-1-15,27 26 1 16,-3-26 2-16,-24 26-1 0,28-26-1 16,-4 26 1-16,-24-26 1 0,0 25 1 15,27-25-2-15,-2 25 10 0,-25 1-1 16,26-26-1-16,-26 26 1 0,25-26-1 15,-25 26-6-15,26 1-1 0,2-27 2 16,-28 26-2-16,24-1-1 0,-24-25 0 16,27 27 0-16,-27-27-1 0,0 26 0 15,25-26 0-15,-25 25 1 0,27 1 0 16,-27-26-2-16,0 0 2 0,27 26 0 16,-27-26-1-16,0 26 1 0,25-26 0 15,-25 27-1-15,0-27 4 0,0 0-2 16,26 27 4-16,-26-4-2 0,0-23 1 15,27 0-5-15,-27 28 2 0,0-28 0 16,24 25-1-16,-24-25 0 0,0 25 2 16,0-25-3-16,28 0 0 0,-28 27 0 15,0-2 0-15,24-25 0 0,-24 0 0 16,27 27 1-16,-27-27 0 0,0 27 0 16,25-27 0-16,-25 0 1 0,0 24-2 15,27-24 3-15,-27 0-2 0,0 25-1 16,24-25 0-16,-24 28 0 0,0-28 0 15,28 25 0-15,-4-25 0 0,-48 27 1 16,48-27-1-16,-24 0 1 16,0 25-1-16,26-25 1 0,-26 0 0 0,0 26 2 15,0-26-3-15,26 27 0 0,-26-27 1 16,0 25 0-16,0-25-1 0,0 0 1 16,29 26-1-16,-29-26 0 0,0 0-1 15,0 27 0-15,24-27 1 0,-24 25 5 16,27-25-5-16,-27 0 6 0,0 0-4 15,25 26 1-15,-25-26 0 0,0 0-2 16,0 26-1-16,27-26 2 0,-27 0 1 16,0 26-3-16,0-26 1 0,0 0-1 15,0 26 0-15,0-26 2 16,24 27-4-16,-24-27 1 0,0 0 1 16,28 0 1-16,-28 0 1 0,0 25-1 15,0-25 1-15,24 0-2 16,-24 0 2-16,0 25 2 0,26-25-4 15,-26 0 1-15,0 28-1 0,0-28 1 16,27 0 0-16,-27 25-1 0,0-25 0 0,25 0 0 16,-25 26 1-16,0-26 0 0,0 26-1 15,27-26 1-15,-27 0 0 0,0 0 1 16,0 25-2-16,24-25 3 0,-24 0-3 16,0 27 1-16,0-27-1 0,0 0 1 15,0 26 0-15,0-1 0 0,28-25-1 16,-28 0 0-16,0 25 2 0,0-25-2 15,24 27 0-15,-24-27 2 0,0 26-2 16,0-26 0-16,27 27 3 0,-27-2-3 16,0-25-3-16,0 0 3 0,0 27 1 15,26-27-1-15,-26 25 0 0,0-25 0 16,0 26 0-16,0-1 1 0,26-25-1 16,-26 26 0-16,0-26 0 0,0 27 0 15,26-27 0-15,-26 27 0 0,0-27 1 16,27 25-1-1,-27-25 1-15,0 26-1 0,0 0 0 16,0-26-1-16,0 26 1 0,25-26 1 16,-25 26-1-16,0-26-1 0,27 24-1 15,-27-24 3-15,0 26-1 0,24-26 0 16,-24 0 0-16,0 28 0 0,28-28 2 16,-28 26-3-16,24-26 1 0,-24 0 0 0,0 26 1 15,27-26-1-15,-27 26 0 0,0 0 0 16,25-26 0-16,-25 26 0 0,0-26 0 15,0 24 0-15,26-24 0 0,-26 0 0 16,0 26 2-16,0-26-2 0,0 26 0 16,0 2 0-16,0-28 0 0,26 26-1 15,-26-26 1-15,0 25 0 0,0-25 0 16,25 27 0-16,-25-27 0 0,0 25 0 16,0 1 0-16,28-26 0 0,-28 25 0 15,0-25 0 1,27 26 0-16,-27-26 0 0,0 28 0 15,0-3 0-15,24-25 1 0,-24 26-1 16,0-26 0-16,0 26 0 0,0-26 0 0,28 26 1 0,-28 0-2 16,0-26 1-16,24 25-1 0,-24 0 2 15,0-25-2-15,0 0 1 0,0 26 0 16,28-26 1-16,-28 28-1 0,24-28 0 16,-24 26 1-16,0-26-1 15,26 26 0-15,-26-26 0 0,0 26 1 16,26-26-1-16,-26 26-1 0,0-26 1 15,0 25 0-15,25-25 0 0,-25 0 0 16,0 25 2-16,28 1-2 0,-28-26 0 16,0 26-1-16,0-26 1 0,0 28 1 15,0-28 0-15,24 0-2 0,-24 26 1 16,0-26 0-16,0 25 1 0,0 2-1 16,0-27 0-16,0 0 3 0,27 25-3 15,-27-25 0 1,0 26 0-16,0-26 1 0,0 25-3 15,0-25 2-15,0 25 0 0,0-25-1 16,0 26 0-16,0-26 1 0,0 28 0 16,0-28 3-16,0 26-3 0,0-26 0 15,0 27 0-15,25-2 0 0,-25-25-2 0,0 26 2 0,0-26 0 16,0 25-1-16,0-25 1 16,27 25 0-16,-27-25-16 0,0 26-8 15,25 1-23-15,-25-27-13 0,53 27-74 16</inkml:trace>
  <inkml:trace contextRef="#ctx0" brushRef="#br0" timeOffset="114589.033">10016 13469 123 0,'0'0'100'0,"0"0"-76"0,0 0-14 0,-27 0-2 16,27 0 3-16,0 0 1 15,0 0-10-15,27 0 0 0,-27 0 3 16,0 0-5-16,0 0-2 0,0 0-2 16,0 0 1-16,0 27 1 0,0-27 2 15,0 0 6-15,0 0-6 0,25 25 3 16,-25-25-2-16,0 0 3 0,0 0 0 16,0 26 4-16,27-26 2 0,-27 0-1 15,0 25 0-15,24-25 5 0,-24 0 2 16,0 25 0-16,0-25-9 15,0 26-3-15,28-26-1 0,-28 28-2 16,0-28 2-16,25 26-1 0,-25-26 0 16,0 27-2-16,26-27 1 0,-26 25 0 0,0-25-2 0,0 0 2 15,26 26-2 1,-26-26 2-16,0 25-2 0,0-25 2 16,28 0-1-16,-28 25 3 0,0-25-3 15,0 0 0-15,0 0 0 0,0 26 0 16,0-26 4-16,0 0-3 0,0 0 0 15,24 0 2-15,-24 0-2 0,0 0-1 16,0 0 0-16,0 0 0 0,0 27 0 16,0-54 0-16,27 54 0 0,-27-27 0 15,0 0 1-15,0 0 1 0,0 0-1 16,0 0 1-16,25 0-1 0,-25 0 1 16,0 0 0-16,0 0-2 0,0 0 0 15,27 0 0-15,-27 0-1 0,0 27-8 16,24-27-17-16,4 0-59 0,22-27-223 15</inkml:trace>
  <inkml:trace contextRef="#ctx0" brushRef="#br0" timeOffset="115402.504">9393 13858 108 0,'0'27'70'16,"0"-27"-70"-16,0 0-5 0,0 0-13 0,-26 26 15 16,26-26 3-16,0 26 1 15,0-26 9-15,0 0-4 0,0 0-6 16,0 0-8-16,0 0 8 0,0 0 11 16,0 0 8-16,0 0-3 0,26 0-5 15,-26 26 0-15,0-26-1 16,0 0-5-16,0 25 2 0,0-25-5 15,27 0 2-15,-27 25-1 0,0-25-3 16,0 26 1-16,24-26 0 0,-24 26 6 16,0-26-2-16,0 26 7 0,0 1-1 15,0-27-9-15,0 27 4 0,0-3-1 16,28-24-1-16,-28 27 2 0,0-2-3 16,0 1 0-16,0-1 0 0,0 2 1 15,0-27-2-15,0 27 0 0,0-1-2 16,0-1 1-16,-28 2-1 0,28-27 1 15,0 0 0-15,0 26-1 0,0-26 0 16,0 25 0-16,0-25-2 0,-24 25-3 16,24-25-5-16,-27 0-10 0,27 26-15 15,-26 0-30-15,-53 2-78 0</inkml:trace>
  <inkml:trace contextRef="#ctx0" brushRef="#br0" timeOffset="122785.909">10482 13911 242 0,'-26'0'0'0,"26"0"-33"0,0 0-52 0,0-26 25 16</inkml:trace>
  <inkml:trace contextRef="#ctx0" brushRef="#br0" timeOffset="123175.503">10456 13780 207 0,'0'0'48'0,"0"0"-2"0,0 0-16 15,0 0-13-15,0 0-3 0,0-25-3 16,0 25-1-16,0 0 1 0,0 0-1 16,26 0-1-16,-26-26 1 0,0 26 0 15,27-25-5-15,-27 25 6 0,27-27-4 16,-2 1-1-16,2-2 4 0,-3 2-6 15,4-24-3-15,-4 24 2 0,2-26-1 16,0 1-2-16,0 23 1 0,1 2 1 16,-27-25-4-16,24 26 4 0,4-1-2 15,-4-26 0-15,3 26-1 16,-2-2 1-16,2 2 1 0,-1 1 0 16,1-26-2-16,-2 25 1 0,2 0 0 15,-3 26 0-15,4-26 0 0,23 1-1 16,-26 25 1-16,2-28-4 0,-3 28 4 15,2 0 1-15,0 0-1 0,27 0-2 0,-25 0 1 0,-4 0 0 0,3 0 1 16,-2 0 0-16,1 28 0 0,-1-28 3 31,1 0 4-31,26 25-3 0,-25-25 1 16,-2 0-4-16,2 0-1 0,-3 26-1 0,-24-26-26 0,28 0-38 0,-28 0-39 16,0 0-188-16</inkml:trace>
  <inkml:trace contextRef="#ctx0" brushRef="#br0" timeOffset="123746.7419">11417 12379 243 0,'0'0'213'0,"0"0"-204"0,0-26-7 0,0 26-2 31,26 0 1-31,-26-26 0 0,0 26-1 16,25-25 0-16,1-2 1 0,2 27 1 16,-4-27 2-16,3 1-3 0,25 1 2 15,-28-1 0-15,30 1 0 0,-30-2 0 16,31 27-1-16,-55-25 1 0,51 25-1 16,-26-27 4-16,2 27 0 0,-3 0-3 15,4 0-1-15,-4 0 0 0,2 0-2 16,0 0 1-16,0 0-2 15,1 0 1-15,-27 27-21 0,24-27-19 16,4 0-21-16,-28 0-45 0,27 0 331 16</inkml:trace>
  <inkml:trace contextRef="#ctx0" brushRef="#br0" timeOffset="124143.756">11598 11470 552 0,'0'0'7'0,"0"-26"-3"16,0 26-4-16,0-25 0 16,27 25 1-16,-3-27 0 0,4 2 4 15,22-3 6-15,5-21-5 0,48-5 3 16,-1 2-3-16,-50 27-5 0,-1 25-1 15,-23-25-1-15,-1 25-6 0,-27 0-7 16,24-28-1-16,28 28-24 0,-26-23-16 16,-2-4-24-16,-24 27-27 0,28-27-164 15</inkml:trace>
  <inkml:trace contextRef="#ctx0" brushRef="#br0" timeOffset="124781.532">11625 10225 513 0,'-27'0'7'0,"27"0"-7"16,0-25-9-16,-25 25 9 0,-2-27 2 15,27 27 4-15,0-25-4 0,0-3-2 16,0 2 2-16,0 0-3 0,0 0 2 16,27 2-2-16,-27-29 0 0,25 28 1 15,-25-28 1-15,0 26-1 0,27-23 0 16,-27 24 2-16,24-26-2 0,-24 26 0 15,28 0 1-15,-2-27-1 0,-26 27-2 16,24-25-2-16,3 26-8 0,1-2-8 16,-28 2-17-16,24-1-5 0,3-2-1 15,-2 2-7-15,-25 26-43 0,51-25-90 16</inkml:trace>
  <inkml:trace contextRef="#ctx0" brushRef="#br0" timeOffset="125254.558">11260 9214 608 0,'0'-29'15'0,"-26"29"-15"16,26-25-17-16,0 0 7 16,0-1 7-16,0-26 3 0,0 26 0 15,0 1 0-15,0-29 2 0,0 29-2 16,0-27 0-16,-26 0 3 0,26-27-3 16,26 3 1-16,-26-28 7 15,26 50-3-15,-26 4 0 0,26-2 0 16,-26 26 0-16,27 0-5 0,-27 26 1 15,0-25-1-15,0-1-1 0,28-2-7 16,-28 3-27-16,0 0-47 0,24-1-41 16,3-27-125-16</inkml:trace>
  <inkml:trace contextRef="#ctx0" brushRef="#br0" timeOffset="125631.467">10716 8277 562 0,'0'0'10'0,"-26"-25"-10"15,26 0-11-15,0-1 11 16,-26-1-1-16,26 1 1 0,-24 1 0 16,24 0 2-16,0-29-2 0,-28 28 0 15,28 2 6-15,0-29-3 0,0 27-2 16,0-25 3-16,0-3-2 0,0 30 0 15,0-29-2-15,28 1 0 0,-4 26-1 16,2-25-3-16,0 26-46 0,0-2-47 16,25-52-38-16</inkml:trace>
  <inkml:trace contextRef="#ctx0" brushRef="#br0" timeOffset="126746.295">9288 14560 416 0,'0'26'59'0,"0"-26"-49"16,0 0-10-16,-25 0-1 0,25 0-1 15,0 0-3-15,0 0 5 16,0 0 0-16,0 0-14 0,0-26 9 16,-27 26 0-16,3-28 3 0,24 28 1 15,-53-26 1-15,27 26 1 0,0-26 3 16,-26 26 14-16,28-25 6 0,-4 25 2 15,-23-25 3-15,-2 25-10 0,27 0-7 16,0 0-7-16,-26 0 0 0,0 0-4 16,1 0 0-16,-1 0-2 0,0 0-3 15,-25 0 2-15,25 25-6 0,-53-25-6 16,53 25 9-16,1 1 5 0,-1 0-1 16,-27-26 2-16,29 28 1 0,-2-2-1 15,-27-2 1-15,27 4 0 0,28-3 1 16,-29 0-2-16,28 1-1 15,25-26 0-15,-27 26-7 0,0-26-32 16,2 27-40-16,-2-1-12 0,3 24-46 16</inkml:trace>
  <inkml:trace contextRef="#ctx0" brushRef="#br0" timeOffset="127237.133">7706 14221 154 0,'0'0'269'15,"0"0"-257"-15,-27 0-12 0,3 0-1 16,-4 0 1-16,2 0 0 0,1 0 0 16,-1 26 1-16,-26-26 1 0,28 0 0 15,-4 25-2-15,-23-25 0 0,23 27 0 16,-22-27 2-16,23 0 3 0,-25 27-1 16,0-1-2-16,28-26 2 0,-28 25-4 15,25-25 0-15,-25 27 0 16,-1-1 0-16,29-1-2 0,-4 0-17 15,-23 1-10-15,26-26-22 0,-2 26-35 16,-23 28-107-16</inkml:trace>
  <inkml:trace contextRef="#ctx0" brushRef="#br0" timeOffset="127713.2">6537 14091 524 0,'-24'-26'29'0,"24"26"-24"0,-28 0-5 0,4 0 2 31,24-26 1-31,-27 26-1 0,2 0-2 15,25 0 0-15,-27-26-12 0,3 26-4 16,-4 0 3-16,-24 26 5 0,27-26 6 16,-27 0 2-16,0 26 4 0,25-26 8 15,-25 0 3-15,-25 26 4 0,52-26 0 16,-26 27 1-16,-29-27 0 0,3 27-8 16,25-27-6-16,25 0-6 15,3 0-4-15,24 24-13 0,-52-24-22 16,24 0-40-16,4 27-55 0,-29-2-190 15</inkml:trace>
  <inkml:trace contextRef="#ctx0" brushRef="#br0" timeOffset="128130.949">5396 13236 504 0,'-27'0'36'0,"27"0"-30"16,-24 0-4-16,-4 0 1 0,4 0-2 15,24 0 5-15,-27 0 2 16,1 0-7-16,2 0-1 0,-4 0 1 16,4 0 0-16,-4 0-1 0,-23 26-1 15,26-26 0-15,-28 0 0 0,-26 26-2 16,55-26 3-16,-4 0 1 0,-23 25 0 15,-1-25 0-15,28 25-1 0,-30 1-2 16,30-26-27-16,-31 26-48 0,31-26-43 16,-3 54-216-16</inkml:trace>
  <inkml:trace contextRef="#ctx0" brushRef="#br0" timeOffset="128598.226">4695 12535 36 0,'-24'0'616'0,"24"0"-616"15,-27 0-1-15,27-26-7 16,0 26 7-16,0 0 1 0,0-28 0 15,-28 28-1-15,28 0-5 0,0-26 0 16,0 26 1-16,-24-24-6 0,-3 24-9 16,2 0 6-16,-2 0 10 0,-23 0 4 15,-2 0 5-15,25 24 10 0,-49-24 11 16,-29 26-4-16,53-26-6 0,0 0-3 16,52 0-5-16,-27 0-4 0,3 0-3 15,-4 0-1-15,4 0-6 0,-3 0-20 16,1 0-12-16,1 28-40 0,-2-28-47 15,-25 26-51-15</inkml:trace>
  <inkml:trace contextRef="#ctx0" brushRef="#br0" timeOffset="129097.235">4332 11781 427 0,'-24'0'51'16,"24"0"-42"-16,0 0 7 0,-28-25 2 16,28 25-3-16,-24 0-6 0,24 0-3 15,-29 0-6-15,29 0 2 0,-24-25-2 16,24 25 2-16,-28 0-1 0,4-27 2 15,-3 27-2-15,-25-26 2 0,28 26 9 16,-4 0 4-16,4 0 1 0,-3 0-3 16,-24 0-6-16,24 0-3 0,-25 0-2 15,25 0-2-15,3 26-1 0,-28-26 1 16,25 27-2-16,-24-27 1 16,24 0-1-16,3 25-5 0,-28-25-5 15,25 25-5-15,2-25-5 0,-2 28-16 16,1-28-20-16,-1 25-17 0,27-25-28 15,-25 52-108-15</inkml:trace>
  <inkml:trace contextRef="#ctx0" brushRef="#br0" timeOffset="129538.679">4048 11211 304 0,'0'0'20'0,"0"0"-14"0,-28 0 3 16,28 0 18-1,0 0 4-15,-24 0-2 0,24-27-5 16,-27 27-5-16,1 0 0 0,1-25 1 15,-2 25 9-15,3-25-10 0,-31 25 11 16,31 0 4-16,-28 0-13 0,-26-28-16 16,-1 56-4-16,3-3-1 0,23-25-1 15,1 52-16-15,-27-27-37 16,3 29-88-16,-3-5-191 0</inkml:trace>
  <inkml:trace contextRef="#ctx0" brushRef="#br1" timeOffset="147964.668">9860 16065 436 0,'0'25'8'0,"0"-25"-8"0,-25 27 1 15,25-2-1-15,0 26 1 16,0 2-1-16,0-27 2 0,0 27-2 15,0-2-1-15,0-26 1 16,0 26 2-16,0 3-2 0,0 24 2 16,0-2-2-16,0-76 0 0,0 26 0 15,0 27 0-15,25 0 0 0,-25-28 0 16,0 0 0-16,0 26 0 0,0-51 1 16,0 29 1-16,0-4 1 0,0-25 0 15,0 26 0-15,0 1-3 0,0-27 1 16,0 0-2-16,0 25-1 15,0-25 0-15,0 0-3 0,25 0 3 0,-25 26-3 16,0-26 5-16,26 0 3 16,0 0-3-16,1 0 4 0,-2 0-4 15,2 0 3-15,-2 0-3 0,2 0 1 16,25 0 0-16,-1 0 0 0,3-26-1 16,22 26 1-16,3 0 0 0,-29 0-1 15,2 0-1-15,2 0 1 0,-29 0-1 16,2 0 1-16,-3 0 0 0,28 0 1 15,0 0 2-15,1 0-3 0,-29 0 4 16,4 0-4-16,23 0 0 0,-26 26 0 16,2-26 0-16,-1 0 0 0,-26 25-2 15,27-25 2-15,-27 25-1 0,0-25 1 16,0 26-1-16,25-26 2 16,-25 0-3-16,0 28 1 0,0-28-1 15,0 26 0-15,0-26 2 0,-25 26 2 16,25-26 2-16,0 26-1 0,-27 0 5 0,1-26-7 15,26 25 4-15,-27 0 2 0,27-25-7 16,-25 26-1-16,-2-26 0 0,27 26-5 16,-24-26 3-16,24 28-2 0,-28-28-6 15,4 25-1-15,24-25 7 0,-27 27-1 16,1-27-2-16,-26 26-2 0,28-1 5 16,-4-25 4-16,4 0 1 0,-3 25 1 15,2-25 1-15,-2 26 0 0,0-26 2 16,-25 0-1-16,52 25-1 0,-26-25-1 15,-26 27 1-15,28 0 0 0,-3-27 2 16,2 27-3-16,-2-3 1 0,3-24-2 16,-4 27-1-16,2-2 1 0,0-25 0 15,1 26-3-15,-3-1 3 0,4-25 0 16,24 26 1-16,-27-26 0 16,27 26-1-16,0 2 0 0,-25-28 0 15,25 0 2-15,0 25-2 0,-27-25 0 16,27 0 0-16,0 24 0 0,-25-24 1 15,25 29-1-15,-27-29 0 0,27 0 0 16,0 24 0-16,-26 2 0 0,26-26 0 16,0 0-4-16,0 26 2 0,-26-26-2 15,26 26-2-15,0-26 2 0,0 0 0 16,26 0 4-16,-26 27 0 0,0-27 4 16,0 27-2-16,26-27 2 15,-26 24-1-15,27-24-2 0,-27 25 0 16,25-25-1-16,-25 27 0 0,27-27 0 15,-27 26 0-15,25-26-1 0,-25 26 0 16,0-1 0-16,0 3 1 0,27-28 0 16,-3 26-4-16,4-1 1 0,-28-25 0 15,25 25 3-15,1 3 0 0,0-28 0 16,2 25 0-16,-4-25 2 0,3 26-2 16,-2-1 1-16,26 2 0 0,-23-1 1 15,-4 0-1-15,2 0-1 0,0-2 1 16,0 4-2-16,28-28 0 0,-29 25 0 15,2 1-5-15,-3-26-1 0,4 0 1 16,-4 0 1-16,2 0 1 0,0 0-3 16,27-26 6-16,-29 26 0 0,4-25 1 15,-4 25 0-15,3 0 0 0,-2-28 1 16,2 4 1-16,26 24-1 0,-28-26 3 16,2 26-2-16,25-26 0 0,-1 0-1 15,-26-1 0-15,26 2-1 0,1-1 2 16,1 1-1-16,26-28-1 0,-79 28 1 15,51-1-1-15,0-2 1 0,-23 3 3 16,23-1 3 0,-26 0 0-16,2 26 1 0,-3-27-3 0,30 2-4 0,-30 25 1 15,3-24-1-15,1-3 0 0,-4 27-1 16,3-27 0-16,25 27 0 0,-28 0 0 16,-24-26 0-16,28 26 0 15,-4 0-3-15,2 0-1 0,-26-26 2 16,0 26-4-16,26 0 3 0,-26 0 3 15,0 0-2-15,26 0 2 0,-26 0 1 16,27 0 1-16,-3 0-4 0,4 0 4 16,-28 0-1-16,27 0-1 0,-3 0 5 15,2 0 2-15,0 0-5 0,0-26 0 16,-2 26-2-16,4 0 1 0,-1 0-2 16,25 0 1-16,-52 0-1 0,51 0-4 15,-26-24 2-15,2 24-5 0,26 0-14 16,-28 0-12-16,2 0-41 0,25-29-166 15</inkml:trace>
  <inkml:trace contextRef="#ctx0" brushRef="#br1" timeOffset="149355.198">9911 16065 535 0,'0'0'9'0,"26"0"-6"0,-26 0-3 16,27 0-1-16,25 0 0 15,-27 25 0-15,26-25 1 16,54 27 0-16,-26-27-1 0,25 25-1 16,-28-25 1-16,4 0-2 0,-4 0-1 15,2 0 1-15,25 25 2 0,-24-50-1 16,26 50 2-16,-1-50 3 0,-1 25-1 15,-1 0 3-15,4 0-3 0,24 0-1 16,-3 0 4-16,6 0-5 0,-6 0-2 16,-23 0 1-16,28 0 1 0,-30 0 1 15,1 0-1-15,1 0 0 0,1 0-1 16,-26 0 2-16,23 0-2 16,-26 0 2-16,6 0-1 0,-6 0 1 15,1-25-1-15,2 25-1 0,-27 0 0 16,24 0 2-16,-23-27 0 0,-25 27-1 15,23 0 0-15,-26 0 0 0,2 0 2 16,-27 0-2-16,52 0 0 0,-28 0 0 16,2 0 0-16,0 0 1 0,0 0-1 15,1-25 0-15,-3 25 0 0,4 0-1 16,-1 0 1-16,-2-27 2 0,-25 27-1 16,0 0-2-16,0 0 2 0,0 0-2 15,25 0 1-15,-25 0-2 0,0 0-5 0,0 0 4 0,0 0 3 16,0 0 1-16,0 0 1 0,0 27-1 15,0-27 2-15,0 0-1 0,0 0 6 32,0 0-7-32,0 0 3 0,0 0-3 0,0 0 0 0,0 0-1 0,0 0 0 15,0 0 1-15,26 0-2 0,-26 25 0 16,0-25 1-16,0 27 0 0,0-27 0 16,0 25 0-16,26-25 0 0,-26 25 0 15,0-25 2-15,24 26-4 0,-24 0 2 16,0 1-1-16,28-1 2 0,-28 0-2 15,0 1 1-15,0 24 0 0,0-26 2 16,27 26-1-16,-27-23-1 0,0 24 0 16,0-26 1-16,0 25-1 0,25 0 0 15,-25-25 0-15,0 27 0 0,0-26-1 16,27-1 1-16,-27 24 0 0,0-24-1 16,0 28 1-16,0-29-1 0,0 28 0 15,0-28 1-15,0 1 0 16,0-1 0-16,0 26-2 0,0-23-2 15,0-2 4-15,0 0-4 0,0 26 3 16,0-27-1-16,0-25 2 0,0 25-1 16,0 27 1-16,0-52 1 0,0 28-1 15,0-3-1-15,0 2 1 0,0 24-2 16,0-51 1-16,0 25-3 0,0 1 1 16,0-1-1-1,0-25 0-15,0 27 4 0,0 0-1 0,0 0 1 0,0-3 0 16,0 3-1-16,0-2 2 0,0 1-1 15,0-26 0-15,0 25 0 0,0-25-1 16,0 26-2-16,0-26-1 16,0 0-6-16,-27 26-3 0,27-26 1 15,-25 28 4-15,25-28 7 0,-27 25-1 16,27-25 2-16,-28 24 4 0,28-24-4 16,-24 0 0-16,-2 29-2 0,26-29-1 15,-26 0-7-15,1 24-1 0,25-24-5 16,-25 0 10-16,-30 26 4 0,31-26-2 15,-3 0 4-15,-25 26 0 16,2-26 0 0,23 26 1-16,-25-26 1 0,0 0 0 15,0 27-1-15,25-27 1 0,-23 0 1 16,-2 0-3-16,0 0 4 0,-27 0-1 16,2 0 1-16,1-27-3 0,21 27-1 15,3 0 1-15,1-26 0 0,0 26-1 16,24 0-2-16,3 0-7 0,-55-26-19 15,1 26-56-15,26 0-221 16</inkml:trace>
  <inkml:trace contextRef="#ctx0" brushRef="#br1" timeOffset="150162.088">12326 16922 525 0,'-27'-29'25'0,"27"29"-19"0,-28 0-6 15,4-25-2-15,-28 25 2 16,26 0 0-16,2 0 0 0,-3 0 0 16,-1 25 0-16,-23-25 0 0,25 0-1 15,0 29-3-15,0-29-13 0,2 25 1 16,-4 1 9-16,-23 1 0 0,26-2 0 15,-2 1 3-15,3 24 3 0,24-24 1 16,0 2 0-16,0-2-2 16,0-26-3-16,0 52-1 0,24-52 2 15,-24 26-2-15,52-26 6 0,-25 0 5 16,25 0 0-16,-2 0 0 0,-24 0-2 16,27 0 1-16,-1-26 0 0,-1 0 0 15,27 0 1-15,-54 26 1 0,31-26 1 16,-31-2 2-16,4-23 2 0,23 26-2 15,-26-1 2-15,2 1 1 0,-27-2-5 16,26 1 1-16,-26 1 1 0,-26-4-2 16,26 29-7-16,-27-25-8 0,-25 25-14 15,28 0-13-15,-83 0-41 0,5 25-30 16,-1 4-195-16</inkml:trace>
  <inkml:trace contextRef="#ctx0" brushRef="#br1" timeOffset="151404.005">13828 16142 407 0,'0'0'4'0,"0"0"0"0,-24-25-4 16,24 25-1-16,0-27-1 16,-26 27 2-16,26 0 0 0,0-25 1 0,0 25 3 15,0 0 4-15,0-27 1 0,0 27 1 16,26 0 2-16,-2-26-1 16,4-1-9-16,-1 27 1 0,25-26 0 15,-28 2-2-15,28-2 0 0,1-26 0 16,-1 26 0-16,27-26 0 0,23-26-1 15,-26 26-2-15,-49 52 1 0,1-26 1 16,-1 0 3-16,25 0-2 0,-28-27 5 16,28 2-1-16,-26-1 2 0,25 27 5 15,-23-28-1-15,-4 0-5 0,3 29-1 16,-2-54 0-16,-25 51-4 0,27-24 0 16,-3-1 2-16,-24 0-3 0,26-1 3 15,-26 2-3-15,28-27 0 0,-1 27 1 16,-27-28 0-16,0 54-1 0,0 0-1 15,24-3 1-15,-24-22 0 0,0-4 1 16,28 28-1-16,-28-24 0 0,0 24 1 16,0-26-1-16,0 26 1 0,0-28-2 15,-28 29 2-15,28-1-1 0,0 1 2 16,0-2-1-16,0 3 0 0,0-30 0 16,0 28 0-16,-24 26-1 0,48-26 0 15,-24 0 0-15,0 26 0 0,0 0-1 16,0-25-1-16,0 25-3 0,0 0-10 15,28 0-2-15,-28-25 4 0,0 25 5 16,0 0 4-16,0 0-1 0,0 0 0 16,0 0 0-16,0 0-5 0,0 0-5 15,0 0-15-15,0 0-6 0,24 0-8 16,28 0-70-16</inkml:trace>
  <inkml:trace contextRef="#ctx0" brushRef="#br1" timeOffset="152988.188">15075 13988 347 0,'0'0'34'0,"0"0"-22"16,0 0-5-16,0 0-1 15,0 0-3-15,0 0 1 16,26 0-1-16,-26 0 1 0,25 0 0 15,-25 25 1-15,27-25 0 0,0 0-1 16,-2 26 2-16,29-26-3 0,-29 0 1 16,1 26-2-16,25-26 1 0,1 0-2 15,-25 26 0-15,25-26 0 0,-28 27 1 16,28-27 3-16,-26 0-5 0,29 0 4 16,-31 0 0-16,3 27 0 0,25-27 1 15,-28 0-1-15,4 0-1 16,22 0-3-16,-24 0 1 0,-26 0 2 15,26 0-3-15,-2 0 0 0,3 0 1 16,1 0 1-16,-4 0-2 0,3 0 0 16,-27 0 0-16,26 0 0 0,-26 0-1 15,0 24 1-15,0-24 0 0,0 0 1 16,0 0-1-16,26 0 2 0,-26 0-1 16,0 0 0-16,0 0 0 0,26 0-1 15,-26 27-1-15,0-27 0 0,0 0 1 16,0 0 0-16,24 0 1 0,-24 25 3 15,0-25 2-15,0 26 3 0,0-1-4 16,0 2-2-16,-24-27 0 16,24 27-2-16,0-1 2 0,0-1-1 15,0 2 0-15,0 24-2 0,0-26 0 16,0 1 0-16,0 28-2 0,-26-4 2 0,26 3 0 0,-26-2 0 0,26 2 2 16,-26-27-2-16,-1 52 0 0,27-27 3 31,-24-26-3-31,-4 28 1 0,28-1 0 15,0 0 0-15,-27-26 1 0,27 26-1 0,0 0-1 0,0-26 0 0,0-2 0 16,0 2 0-16,0 27-1 0,0-26 1 16,0-2 0-16,0 2-4 0,0-27 2 15,0 25-2-15,27-25 2 0,-27 26 0 16,0-26 1-16,28 0-1 0,-28 0 1 16,24 0 1-16,3 0 0 0,-27 0 1 15,26 0 0-15,0-26 0 0,0 1 0 16,-2 25 0-16,4-27 0 0,-1 2-1 15,-3 25-3-15,28-27 2 0,-52-26-6 16,27 27 5-16,-2 2 1 16,2-2 0-16,-3-26 1 0,2 25 1 15,2 2 2-15,-1-1 0 0,-3-26 3 16,4 0 0-16,-4 26-5 0,3-26 3 16,-27 26-1-16,25 1-2 0,1-28 1 15,-26 28 1-15,25-28 3 0,-25 27 2 16,0 0 0-16,26 1-4 0,-26 0 1 15,0-3-3-15,25 4-2 0,-25 24 2 16,0-26-2-16,27-2 0 0,-27 28 0 16,27 0 0-16,-27-26 0 0,25 26-1 15,-25 0 2-15,0 0-2 16,0 0 1-16,27 0 0 0,-27 0 0 16,27 0 0-16,-27 26 0 0,25-26-1 15,1 0 0-15,-26 28-1 0,26-28 2 16,-1 0-1-16,-25 26 1 0,25-2 1 15,2 4-1-15,0-28 2 0,-2 25-1 16,2 0 0-16,-3 1 0 0,4 0-1 16,-4 1 0-16,28-1 1 0,-23-1 0 15,-5 0 0-15,3 3-1 0,25-3 2 16,-27-25-2-16,26 26 0 0,-25-1 0 16,0 2 0-16,24-1 1 15,-23-26-1-15,1 26 1 0,-4 0-1 16,4-26-1-16,-3 25 0 0,-25 2 0 15,26-1 1-15,0-1-1 0,-26 2-2 16,0-27 2-16,24 52 0 0,-24-26-1 16,0-2-5-16,-24 2 5 0,24 1-2 15,-26-1 4-15,26 1-1 0,-26-2 1 16,26 27 0-16,-25-1-1 0,-3-24 1 16,28-1 0-16,-24 26 0 0,-4-26 0 15,1 26 0-15,3-27-1 0,-2 28 0 16,26-1 1-16,-26-26 2 0,0 26-1 15,2-26-1-15,-3 24 0 0,2-23 1 16,25-1 1-16,-27 26 0 0,27-25 1 16,-25 23-3-16,-2-24 1 0,27 0-1 15,0 1 0-15,-24 25-2 0,-5-25 2 16,3 24-4-16,0-1 4 0,2-24-4 16,-28 28 4-16,25-28 0 0,2 26 0 15,-29-27 0-15,4 26-1 0,24 3 1 16,-25-29 0-16,24 28 2 0,-25-28-3 15,-2 26 2-15,29 3-2 0,-77-3-4 16,23 27-3-16,28-28-4 0,-27-24-2 16,26 28 6-16,25-28 2 0,-49 26 6 15,21-27-3-15,5 0 3 0,-2 27 0 16,-27-24-2-16,28-3 2 16,-1 2 1-16,-26-1-1 0,2-1-1 15,25 0-2-15,-30 1 2 0,29-1 1 16,1 2 2-16,-28 0-1 0,3 0-1 15,25-27 0-15,-28 24 0 0,0 3 1 16,2-27-1-16,25 25-5 0,-24 1-7 31,-5-1-9-31,5-25 2 0,25 0 9 0,-28 26 3 0,1-26 7 0,26 0 1 16,-27 26 0-16,2-26 1 0,25 0 3 16,-24 0 3-16,-3 28 10 0,27-28 4 15,-1 0-2-15,-23 0 2 0,49 0-10 16,-25 0-3-16,24 0-9 15,28 0-2-15,-24 0-34 0,-2 0-49 16,0-28-71-16</inkml:trace>
  <inkml:trace contextRef="#ctx0" brushRef="#br1" timeOffset="157549.776">15126 16167 279 0,'0'0'23'0,"0"0"-20"0,-25 0-1 0,25-25 3 15,0 25 15-15,0 0-1 16,0 0-2-16,0 0-7 0,0 0-6 16,-26 0-1-16,26 0 2 0,-24 25-3 15,-3-25-1-15,2 26 4 0,-2 0-5 16,3 1 1-16,-4-1 0 0,4 0 4 16,-3 1 3-16,-1-2 3 0,2 1 1 15,2-1-1-15,-3-25-2 0,2 25-5 16,25 1-3-16,-27-26-1 0,27 28 0 15,0-2 0-15,0 0-4 0,0 0-6 16,0 0-2-16,0-1-6 0,0-25 5 16,27 0 3-16,-2 25 9 15,2-25 1-15,-3-25 1 0,2 25 2 16,29-25-2-16,-31-1 2 0,4 26-3 16,23-26 3-16,-26 0-2 0,26 0-1 15,-25-28 2-15,26 54-2 0,-25-25 1 16,-2 0 0-16,2-1 0 0,0 1 0 15,-2-2 7-15,1 1 5 0,-26 0 4 16,25-1 2-16,-25 1 7 0,0 0 1 16,0 26-2-16,0-25-10 0,0 25-11 15,-25 0-4-15,25 0-1 16,-26-25-1-16,26 25-42 0,-25 0-58 16,-29 25-35-16</inkml:trace>
  <inkml:trace contextRef="#ctx0" brushRef="#br1" timeOffset="173870.227">24547 2361 523 0,'0'0'7'0,"28"0"-5"0,-4 0-4 15,4-26 2 1,22 26-2-16,56-26 2 0,-30 26 0 15,26-26-1-15,-20 0-8 0,-6 0-4 16,2-24-3-16,-27 21 1 0,53-22 5 16,-52-1 7-16,25 26-1 0,2-24-1 15,-27-4 5-15,0 3 0 0,-27-1 0 16,27 0 0-16,-52 27 4 0,24 25 1 16,-24-53 6-16,28 1 4 0,-28 26 10 15,0-26-4-15,24 2-6 0,-24-4-4 16,0 29-1-16,0-28-5 0,31 2-4 15,-31 26-2-15,0-1-21 0,24-27-99 16,-24 0-155-16</inkml:trace>
  <inkml:trace contextRef="#ctx0" brushRef="#br1" timeOffset="210974.5">26208 933 508 0,'0'0'19'0,"0"27"-17"0,0 24-2 16,0-23 0-16,-26 48 3 15,26-50-3-15,0-1 0 0,0 28 1 16,0-28-1-16,0-25-1 0,0 28-2 16,26-28 3-16,-26 0-4 0,0 0 4 15,0 26 0-15,0-26-2 0,0 0 1 16,0 0-1-16,0 0-2 0,26-26 3 16,-26 26 0-16,0-28 0 0,0 3 0 15,27 25 2-15,-27-53 0 0,25 28 0 16,-25-1 2-16,27 1-2 15,0-26-1-15,-27 23 0 0,25 3 1 16,-25 25 2-16,0-26-3 0,27-1 1 16,-27 27-1-16,0 0-1 0,0 0-2 15,0 27 2-15,24-1 1 0,-24-26 0 16,0 25 2-16,26 3-2 0,-26 23 0 16,26-26 1-16,0 26 2 0,-26-23-2 15,24-3-1-15,-24 28 1 0,28-27-2 16,-28-26-3-16,24 25-45 0,-24-25-33 15,27 0-139-15</inkml:trace>
  <inkml:trace contextRef="#ctx0" brushRef="#br1" timeOffset="212126.006">26650 1115 367 0,'0'0'14'0,"0"0"-5"31,0 0-8-31,0 0-1 0,0 0 0 16,0 0 0-16,26 0 0 0,-26 0 0 15,26 0 3-15,-26 0-2 0,25-25-1 16,2 25 1-16,-3 0 0 0,-24-25 0 16,28 25-1-16,-28-26 0 0,24 26 1 15,3-28 3-15,-27 28 0 0,0-25 5 16,28 25 1-16,-28-26 3 0,0-1-5 15,-28 27-2-15,28 0 3 0,0-26 0 16,0 26-4-16,-27 0-3 16,27 0-2-16,-24-26-1 0,24 52 1 15,-28-26-2-15,28 0 0 0,-24 0 4 16,24 26-1-16,-27-26 0 0,2 27-1 0,25-1 1 0,-26-1 0 0,26 3-1 31,-26 23 0-31,26-26-1 0,-25 1 2 16,25-1-1-16,0 3 0 0,0-3-1 15,25 0-6-15,-25-25 4 0,26 28 1 16,0-28-2-16,-1 0-33 0,26 0-39 16,1-53-148-16</inkml:trace>
  <inkml:trace contextRef="#ctx0" brushRef="#br1" timeOffset="212997.726">27610 986 524 0,'0'0'9'0,"0"0"-8"15,0 0-1 1,0 0-1-16,0 0-4 0,0 0 3 15,0 0-3-15,0 0-1 0,27 0-5 16,-27 0-4-16,0 25-3 0,0-25 16 16,0 28 1-16,0-28 2 0,0 26 1 15,-27-1 2-15,27-25-2 16,0 0 1-16,0 25 4 0,0-25 5 16,0 0-5-16,-27 0 7 0,27 0-8 15,0 0 0-15,0 0-4 0,0 0 3 16,0 0-2-16,0-25-1 0,0 25 0 15,-25 0 3-15,25 0-2 0,0 0-2 16,-27 0 1-16,3 0 0 0,24 0-1 16,-26 0 3-16,26 0 5 0,0 0-2 0,-26 0-4 0,26 0-2 0,0 0 1 15,0 0-1-15,0 0-1 0,0 0 0 32,-26 25-1-32,26-25 1 0,0 0-1 15,0 0 1-15,0 26 0 0,0-26-1 0,26 0 0 0,-26 25-1 0,0-25-2 16,0 0 1-16,0 0-1 0,26 28 2 15,0-28 1-15,-26 25 1 0,24-25 0 16,3 0 1-16,-27 25-1 0,0-25 0 16,25 28 0-16,-25-28-1 0,0 26 0 15,0-1 1-15,-25 1-1 0,25-1 2 16,-27-25-1-16,3 26 5 0,-2-26-1 31,-26 27 1-31,28-27 2 0,-7 25 1 16,7-25-6-16,-3 0-1 0,2 0-2 15,-2 0 1-15,3 0-13 0,-2 0-41 16,26 0-57-16,0-52-62 0</inkml:trace>
  <inkml:trace contextRef="#ctx0" brushRef="#br1" timeOffset="213247.435">27843 960 540 0,'0'0'19'0,"0"0"-15"0,0 51 1 15,0-23 0-15,27-2-3 16,-27 24 0-16,0 1-1 0,27 2-1 15,-27-28-4-15,0 29-9 0,0-29-26 16,0 26-34-16,0-25-23 0,0 1-103 16</inkml:trace>
  <inkml:trace contextRef="#ctx0" brushRef="#br1" timeOffset="213421.3939">27739 1244 585 0,'0'0'19'0,"0"0"-19"0,0 28-3 16,0-28 0-16,0 0 3 0,0 0-1 15,26 26-4-15,0-26-7 0,26 0-26 16,-25 0-41-16,0 0-22 0,49-26-106 16</inkml:trace>
  <inkml:trace contextRef="#ctx0" brushRef="#br1" timeOffset="213787.648">28363 1115 342 0,'-28'0'69'16,"28"0"-55"-16,0-25-6 0,-24 25 0 15,-3 0-4-15,2 0-2 0,-1 0-1 16,1 25-1-16,-1 1 1 0,-2-26-1 15,1 25 3-15,27 28 0 0,-24-28 4 16,-4 3-4-16,4-2-3 0,24-1 0 16,-27 1-2-16,27-1-3 0,0-25-4 15,27 0-7-15,-27 0 12 0,0 0 0 16,24-25 4-16,-24 25 0 0,28-26 0 16,-28 1 1-16,0-1 3 0,24-2-1 15,-24 3-1-15,0 0 1 0,0-3 2 16,0 3-1-16,0 25 3 0,0 0 0 15,27 0-1-15,-27 25-2 0,28 3 0 16,-28-3 5-16,26 0-4 0,-26 3-3 16,25-2-1-16,-25 25-1 0,26-51 0 15,-1 25-8-15,-25-25-30 0,27 26-7 16,-27-26-42-16,24-26-207 0</inkml:trace>
  <inkml:trace contextRef="#ctx0" brushRef="#br1" timeOffset="213940.408">28414 1011 599 0,'0'0'37'15,"0"-25"-18"-15,28 25-16 0,-28-26-2 16,0-1-1-16,24 27-14 0,-24-26-19 16,26 0-35-16,0 2-66 0,-26-30-55 15</inkml:trace>
  <inkml:trace contextRef="#ctx0" brushRef="#br1" timeOffset="214226.112">28674 1011 630 0,'0'0'29'0,"0"0"-23"16,0 28-5-16,0-2 0 16,0 24-1-16,0 1 0 0,0-23 0 0,0 22-5 15,0-22-25-15,28 23-10 16,-28-25-3-16,0 25-22 0,0-24-13 15,0-2-29-15,0 29-104 0</inkml:trace>
  <inkml:trace contextRef="#ctx0" brushRef="#br1" timeOffset="214707.6839">28828 1194 8 0,'0'0'652'16,"0"0"-619"-16,-24 25-30 0,24-25 4 16,0 25-4-16,0-25-3 0,0 28 1 15,0-2-2-15,0-1-15 0,24 1-30 16,-24-1-18-16,27 1-19 0,-2-26 4 16,-25 0 20-16,27 0 3 0,-27 0 8 15,0-26 48-15,24 1 2 0,-24-1 61 16,28 1 8-16,-28-1-6 0,27-2-2 15,-27 3-27-15,0 25-20 0,26 0-13 16,-26-25 1-16,24 25-2 0,-24 0-2 16,0 25 0-16,28-25-2 15,-28 25-3-15,24 3 5 0,-24-2 0 16,0-1-1-16,0 1 2 0,27 25-1 16,-27-24 2-16,0-2-2 0,0 0 2 15,0 4-1-15,0-3-1 0,25-2 1 16,-25 28-2-16,0-26 2 0,0 26-1 0,0-28 0 15,-25 5 0-15,25 22 0 16,0-25 0-16,-27-1 1 0,3 2 2 16,-4-27 0-16,4 25 0 0,-29-25 1 15,25 0-2-15,4 0-1 0,-28 0 1 16,25 0-2-16,27 0-13 16,-24-25-9-16,24 25-28 0,0-27-4 15,0 2-4-15,0-1 0 0,0 0-60 16,24-104-50-16</inkml:trace>
  <inkml:trace contextRef="#ctx0" brushRef="#br1" timeOffset="-214537.139">29115 1065 599 0,'0'-26'24'0,"0"26"-13"0,0-28-10 0,0 3-2 32,0 25-1-32,0-53-6 0,25 27-8 15,2 0-20-15,-27 2-40 0,28-2-23 16,-28-27-61-16</inkml:trace>
  <inkml:trace contextRef="#ctx0" brushRef="#br1" timeOffset="-214274.9499">29972 831 7 0,'0'26'643'16,"0"-26"-623"-16,0 24-20 0,0 2 2 16,0 0 2-16,0 27-4 0,27 26-2 15,-27-54-14-15,24 0-37 0,-24 26-17 16,26 2-25-16,-26-28 8 0,26 54-80 15</inkml:trace>
  <inkml:trace contextRef="#ctx0" brushRef="#br1" timeOffset="-214080.347">30309 881 641 0,'-26'0'29'0,"26"26"-11"16,-24-26-15-16,-3 26 0 0,2 1-1 16,25-1-2-16,-27-1-3 0,0 29-19 15,-1-29-32-15,4 0-38 0,24 1-15 16,-26-1-4-16,-26 28-54 0</inkml:trace>
  <inkml:trace contextRef="#ctx0" brushRef="#br1" timeOffset="-213937.04">30023 1194 277 0,'0'-28'86'0,"0"28"-27"16,0 0 11-16,26-25-23 0,-26 25-15 15,26 0-14-15,-26 0-7 16,26 0-8-16,-2 25 1 0,4-25-3 0,-28 0 0 16,27 28 0-16,0-28-1 15,-2 25 0-15,26-25 0 0,-51 0-6 16,26 0-9-16,0 0-21 0,0 0-18 16,-2-25-15-16,4 25-6 0,-4-53-71 15</inkml:trace>
  <inkml:trace contextRef="#ctx0" brushRef="#br1" timeOffset="-213418.549">30489 803 535 0,'0'0'61'16,"0"28"-56"-16,0-28 6 0,-25 26-3 15,25-26-6-15,0 24 0 0,0 28-2 16,0-25 0-16,0 24 0 0,0-23-1 15,25 23-13-15,-25-26-14 0,0 1-7 16,0-1-20-16,0 3-1 0,0-3 22 16,0-25 21-16,0 0-3 0,27 0 7 15,-27-25 9-15,0-3 6 0,0 3 4 16,0-1-4-16,0 1 10 0,0 0 0 16,0-29 0-16,0 29-10 0,0-1 4 15,27-1-7-15,-27 1-2 0,0 0-1 16,0 2 0-16,0-2 3 0,0-2-1 15,26 28 11-15,-26 0-1 0,0 0-9 16,0 0-2-16,0 28 3 0,0-2 5 16,0-26 2-16,0 24-4 0,24 2-3 15,-24 0-2-15,28 1-1 0,-28-1-2 16,24-1 1-16,4-25-3 0,-28 0-9 0,24 28 1 16,-24-28 4-16,27-28 3 0,1 28 4 15,-28-25 1-15,24 25-1 0,-24-26 2 16,27-1 0-16,-27 1 0 0,25 0-1 15,1 2-1-15,-26-2 0 0,25-2 0 16,-25 28 2-16,0 0 3 0,26 28 1 16,-26-28-5-16,0 26 18 0,28-2 10 15,-28 2-13-15,0 0-8 0,0 27-5 16,0 0 1-16,0-27-3 0,0 24 0 16,-28-24 0-16,28-1-2 0,0 28 1 15,0-28-38-15,0-25-71 0,0 54-34 16</inkml:trace>
  <inkml:trace contextRef="#ctx0" brushRef="#br1" timeOffset="-213160.0239">31114 881 524 0,'0'0'53'0,"0"26"-35"0,-26 0-16 16,26 27 10-1,0-28-9-15,0 29 0 0,0-29-3 16,0 26-1-16,0-26-9 0,0 3-9 16,0-3-2-16,26 28-7 0,-26-53-19 15,0 26-9-15,24-26-20 16,-24 0-27-16,27-26-70 0</inkml:trace>
  <inkml:trace contextRef="#ctx0" brushRef="#br1" timeOffset="-212862.576">31012 857 725 0,'0'0'37'0,"0"0"-37"0,0 0-1 16,24 0-2-16,-24 0 2 0,26 0-1 15,-26-26-9-15,52 26-12 0,-28 0-9 16,3 0-6-16,25 0 10 0,-28 0 3 16,4 0 9-16,-1 0 3 0,-1 0 12 15,0 26 1-15,-26-26-1 0,26 0 1 16,-26 24 11-16,0-24 18 0,0 26 0 15,-26 0-12-15,26 1-12 0,-26-1-5 16,0-1-2-16,-1 3-20 0,-1-2-43 16,4 24-43-16,-79 1-26 0</inkml:trace>
  <inkml:trace contextRef="#ctx0" brushRef="#br1" timeOffset="-189515.4639">13883 16376 348 0,'0'-26'7'0,"0"26"-3"16,0 0-3-16,0-25-1 0,0 25-9 15,25 0-8-15,-25 0 1 16,0 0-10-16,27 0 6 0,-27 0 6 16,0 0 7-16,0 0 6 0,0-27 0 15,0 27 1-15,0 0 8 0,0 0 18 16,-27 0 7-16,27 0-5 16,0 0-6-16,0 0 1 0,0-26-2 15,0 26-8-15,0 0-6 0,-25 0-5 16,25 0-2-16,0 0-3 0,-27 0 0 15,-1 26 0-15,28-26 1 0,-24 0-7 16,-2 27 2-16,0-2 1 0,1-25-4 16,0 26 8-16,-2-1 0 0,-1-25 2 15,4 0 0-15,-3 25 2 0,27-25-2 0,-26 26 2 0,26-26-2 16,-26 28 0 0,26-28-2-16,0 26-2 0,0-26 1 15,0 0-3-15,26 26 2 0,0-26 2 16,1 0 2-16,-27 0 0 0,24 0 1 15,4-26 2-15,-1 26-1 0,-2-26 2 16,0 26 2-16,1-28-3 0,24 28-2 16,-22-26 3-16,-1 26-2 0,-2-25-1 15,2 25 0-15,-3 0-2 0,-24-25 3 16,28 25 0-16,-28 0 0 0,0 0 5 16,0-26 6-16,0 26-10 0,0-25 6 15,-28 25 8-15,4 0-5 0,24 0-7 16,-27-27-1-16,2 27-4 0,-2 0-1 15,-1 0-6-15,4 27-48 0,-28-2-45 16</inkml:trace>
  <inkml:trace contextRef="#ctx0" brushRef="#br1" timeOffset="-188871.752">14011 16634 167 0,'27'0'6'15,"-27"0"-1"-15,0 0 24 0,0 0-3 16,0 0 0-16,0 0-7 15,0-25 4-15,0 25-8 16,0 0-4-16,0 0-4 0,0 0-7 16,0 0 4-16,0 0 5 0,0 0-6 15,-27 0 2-15,27 0 0 0,-24 0 4 16,-4 0 2-16,4 0 1 0,-3 0 6 16,2 25-3-16,-2-25-1 0,-1 0-3 15,28 0-6-15,-24 26-2 0,-2-26-2 16,0 0 1-16,1 26-2 0,25-26 0 15,0 0-1-15,-25 28 1 0,25-28-3 16,0 25-3-16,0-25 3 0,25 0-1 16,-25 0-2-16,0 27 6 0,25-27 0 15,-25 0 1-15,26 0 1 0,0 0-1 16,26 0-1-16,-25-27 0 0,-2 27 0 0,2-25-1 16,-3 25 4-16,4-28-2 0,-4 28 0 0,3 0 2 15,-1-26-3-15,-26 26 1 0,0 0 0 16,0 0-2-16,0-26-1 15,0 26-6-15,0 0-7 0,0 0-8 16,-26 0-7-16,-1-25-4 0,27 25-45 16,-52 25-62-16</inkml:trace>
  <inkml:trace contextRef="#ctx0" brushRef="#br1" timeOffset="-188249.9279">14011 16973 168 0,'0'0'42'0,"0"0"-19"15,0 0 3 1,0 0 13-16,0 0-5 16,0 0-13-16,0 0 0 0,0 0 8 15,0 0-26-15,-24 0-3 0,24 0 3 16,-28 0-1-16,4 0 8 0,24 27 4 16,-27-27 0-16,2 0-4 0,-2 0 0 15,-1 25 0-15,4-25-1 0,-2 0-3 16,0 26-1-16,1-26-2 0,25 0-3 15,0 25-3-15,-25-25 1 0,25 0-1 16,0 25-1-16,0-25 2 0,0 26 0 16,25-26 1-16,-25 0-2 15,25 28 3-15,1-28 1 0,24 0-1 16,-22 0-1-16,24 0-4 0,-25 0-1 16,-3 0-3-16,28-28 9 0,-25 28-1 0,-1-26 2 0,2 26 0 15,-4-25 1-15,-24 25 1 0,0 0-1 16,0-25 2-1,0 25-4-15,0 0-1 0,0 0-22 16,0-26-22-16,0 26-50 0,-24 26-124 16</inkml:trace>
  <inkml:trace contextRef="#ctx0" brushRef="#br1" timeOffset="-187801.657">14038 17389 223 0,'0'0'134'0,"0"0"-132"15,0-28-1-15,0 28 3 0,-27 0 7 16,27 0 19-16,0 0-9 0,-24 0-9 16,24 0-8-16,-28 0 0 15,4 0-3-15,24 0 0 0,-27 0 0 16,2 0 0-16,-2 28-1 0,-1-28 1 16,4 0 2-16,-2 25-2 0,0-25 3 15,1 0-4-15,25 0 0 16,0 27 0-16,0-27-1 0,0 0-3 0,0 0-3 15,0 0 2-15,0 26 0 0,0-26 0 16,25 25 5-16,1-25 0 0,0 0 3 16,-2 0-3-16,4-25 0 15,-1 25 0-15,-2 0 0 0,2 0 1 0,-27 0 0 16,24 0 0-16,-24-26-2 0,0 26 0 0,0 0-3 16,0 0-16-16,0 0-26 0,-24 0-52 15</inkml:trace>
  <inkml:trace contextRef="#ctx0" brushRef="#br1" timeOffset="-187358.65">14064 17751 365 0,'0'0'32'16,"0"-26"-21"-16,-26 26-10 0,-1 0 2 15,27 0-3-15,-24 0 1 0,-4 26 4 16,28-26 7-16,-24 0-5 0,24 0 1 16,-27 0-2-16,2 0-2 0,25 25-1 15,-27-25-2-15,27 0 0 0,0 26-1 16,-28-26 0-16,28 26-5 0,0-26 1 16,0 28-5-16,28-28 1 0,-28 0 2 15,27 0 5-15,25 0 0 0,-28 0 0 16,4-28 1-16,23 2 2 0,-25 26 0 15,26-26 0-15,-25 26 9 0,-27-25 2 16,25 25-8-16,-25 0-5 0,27 0 0 16,-27-26-45-16,-52 52-66 15</inkml:trace>
  <inkml:trace contextRef="#ctx0" brushRef="#br1" timeOffset="-186657.472">12586 14740 490 0,'0'0'3'0,"0"0"-3"0,0 27-2 0,-27-1 2 31,27 52-2-31,0 25 1 0,0 27-1 16,0-26-6-16,0-52-9 0,0-2 6 15,27 3 1-15,-27-1-1 0,0-25-25 16,0-27-22-16,24 51-85 0</inkml:trace>
  <inkml:trace contextRef="#ctx0" brushRef="#br1" timeOffset="-186281.118">12662 14896 393 0,'0'0'20'0,"0"0"-19"0,0 0-1 16,-24 0 0-16,24 0 0 0,0 0 0 15,0 0 0-15,0 0 1 0,-28 0 0 16,28 0 0-16,-24 0 2 0,24 26 0 16,-27-26 6-16,2 0 0 0,-2 25 0 15,1 2 3-15,-1-1-7 0,2 0-1 16,-2 0 0-16,3-1-2 16,24 2-2-16,-28-1 0 0,28-26 0 15,0 25-5-15,0-25-5 0,0 0-22 16,0 27-22-16,0-27-15 0,28-52-72 15</inkml:trace>
  <inkml:trace contextRef="#ctx0" brushRef="#br1" timeOffset="-186077.786">12610 14843 504 0,'0'0'15'0,"0"0"-15"16,0 0 0-16,0 0-11 15,0 0 4-15,28 28 7 0,-4-3 1 16,-24 1-1-16,27-1 1 0,-2 28-1 16,1-27-2-16,0 25-3 0,-1 2-25 15,0-28-2-15,-25 28 2 0,27-27 4 16,-27 0-14-16,0-2-37 0,0 2-85 16</inkml:trace>
  <inkml:trace contextRef="#ctx0" brushRef="#br1" timeOffset="-185293.762">13130 15208 323 0,'0'-26'142'0,"-27"26"-125"16,27 0-16-16,0 0 1 0,0-27-2 31,0 27-2-31,-24 0 1 0,24 0-2 16,0 0-4-16,0 0-1 0,0 27 7 15,-28-27 0-15,3 26 1 0,25 0 2 16,0 0-2-16,-26-2-6 0,26 2 1 16,0 1 1-16,0-1 2 0,26 1-4 15,-26-27 5-15,0 25-4 0,25-25-1 16,-25 0 4-16,28 0-1 0,-4-25 2 16,-24 25 1-16,27-27-1 0,-2 1-3 15,-25-1-1-15,27 1-3 0,-27 2 3 16,24-2-1-16,-24 0-1 0,28 0 7 15,-28-1 1-15,0 27 7 0,0-25 6 16,0 25-7-16,0 0-5 0,0 0-2 16,0 0-1-16,0 0 0 15,0 25 1-15,0-25 0 0,-28 27-1 16,28-1 0-16,0 0 1 0,0 0 2 16,0-2-1-16,0 29 0 0,0-27 2 15,0 26-2-15,0-25-1 0,0 24 0 16,0-26 1-16,0 28 1 0,0-27-3 15,0 26 2-15,0-26-1 0,0 0 0 16,0-1 0-16,0 0 2 0,-24-25-1 16,24 28 7-16,-27-28 6 0,27 0 3 15,0 0 1-15,-25 0-2 0,-2 0-13 16,27-28-3-16,-24 28 0 16,24-25-4-16,-28 25-5 0,28-25-5 0,0-1-19 15,0 26-17-15,0-26-20 16,0-26-95-16</inkml:trace>
  <inkml:trace contextRef="#ctx0" brushRef="#br1" timeOffset="-184817.5839">13518 15208 497 0,'0'0'0'0,"-24"0"0"0,24 0-24 0,-27 0 0 16,2 0 5 0,25 26 11-16,-27-26 7 0,2 26 0 15,25-2-5-15,-27 2 3 0,3 1 3 16,24-1-1-16,0 1 1 0,-28-2 0 15,28 2 0-15,0-27 0 0,0 25-2 16,0 1 0-16,28-26-3 16,-28 0-1-16,0 0 1 0,24-26 0 15,3 26 5-15,-27-25 0 0,25-2-6 16,2 2-2-16,-2-2 2 0,2 1-2 16,-3-27 3-16,-24 29 1 0,26 24-4 15,-26-26 8-15,0 0 9 0,0 26 1 16,26 0 5-16,-26-26-6 0,0 52-8 15,0-26 3-15,0 0 0 0,0 26-1 16,0 0 0-16,-26-2 0 0,26 2-3 16,0 1 0-16,0-1-7 0,0 1-10 15,26-27 2-15,-26 25 1 0,0-25 8 16,0 0-6-16,0 27-12 16,0-27-30-16,0 0-50 0</inkml:trace>
  <inkml:trace contextRef="#ctx0" brushRef="#br1" timeOffset="-184370.236">13702 15155 516 0,'0'0'49'0,"-27"0"-32"0,27 0-17 31,0 27 0-31,0 25 0 0,0-26 0 16,0 24 0-16,27 3-1 0,-27 26 1 15,25-3-14-15,-25 3-11 0,0-53-8 16,0 0 4-16,0 0 5 0,0-26 17 16,0 26 7-16,0-1 0 0,0 0 18 15,-25-25 30-15,25 0-18 0,0 0-13 16,-27 0-8-16,27-25-3 0,0 0-5 16,-28 25-1-16,28-26-4 0,0 0 2 15,0 0 2-15,0-26 1 0,0 26 1 16,0-1-2-16,0 2 1 0,0-26-1 15,0 24-1-15,0 2 0 0,0-2 2 16,28 1-2-16,-28-1 1 16,27 1-4-16,-27 2-4 0,25-2 6 15,-25 0-4-15,25 0 6 0,1 26-5 16,0 0 3-16,-2 0 0 0,-24 0 0 16,28 0 2-16,-28 0-1 0,27 26 0 15,-27-26-1-15,0 26 2 0,0 0 6 16,0-26 6-16,-27 24-1 0,27 2-4 15,-28-26 2-15,4 27-9 0,24-1-1 16,-26 1-12-16,0-27-53 0,26 0-43 16,0 25-82-16</inkml:trace>
  <inkml:trace contextRef="#ctx0" brushRef="#br1" timeOffset="-184244.044">14092 15284 633 0,'0'0'55'0,"-28"0"-52"0,28 0-3 16,0 0-87-16,0 26-121 16</inkml:trace>
  <inkml:trace contextRef="#ctx0" brushRef="#br1" timeOffset="-183842.141">14219 15000 370 0,'0'0'97'0,"0"0"-81"0,0 0-14 0,0 0-2 15,0 26 0 1,0 25 0-16,0-24-1 0,28 24 1 15,-28-24-2-15,0 25-4 0,0-2 2 16,0 3 4-16,0-27 0 0,0 1 0 16,0 25 1-16,0-27-1 0,0 1 0 15,0-1-24-15,0 2-34 16,0-1-54-16</inkml:trace>
  <inkml:trace contextRef="#ctx0" brushRef="#br1" timeOffset="-183651.6539">14092 14767 754 0,'0'0'2'0,"0"0"-2"0,0 0-59 16,0 0-74-16,24 26-51 15,28-1-174-15</inkml:trace>
  <inkml:trace contextRef="#ctx0" brushRef="#br1" timeOffset="-183442.8219">14400 15130 808 0,'0'0'3'0,"0"0"-3"0,-27 0-56 16,27 25-78-16,27 2-171 0</inkml:trace>
  <inkml:trace contextRef="#ctx0" brushRef="#br0" timeOffset="-174901.045">7863 17101 528 0,'-27'0'2'0,"27"0"-1"0,0 0 0 0,-26 0-1 15,26 0-3-15,0 0 1 16,0 26 0-16,0 28 2 0,0-2 3 16,0 24-3-16,26 56 0 0,-26-5 0 15,27 5 2-15,-27-30-2 0,24 1 0 16,-24 2-22-16,0-25-20 0,0-31 17 15,0 30 18-15,0-54 4 0,-24 3 3 16,24-28 0-16,0 0 1 0,-27 26 7 16,1-26-2-16,26 0-6 0,-25-26-3 15,-2 26 3-15,27-53 0 0,-27 1-4 16,2-24 3-16,-2-30-11 0,27-22-5 16,0 23 0-16,0 27 5 0,27-27 7 15,-27 54 5-15,25-25 3 0,-25 24 6 16,27-28 5-16,0 55-1 0,-27 0-5 15,0 25-2-15,25-26-4 0,-25 0-1 16,26 26-1-16,1-26 1 0,-3 26-1 16,-24 0 6-16,0 26 7 15,28-26 2-15,-4 26-5 0,-24 25-3 16,27-26-7-16,-27 27 3 0,25 28-3 16,-50-4 2-16,25-50-1 0,0-1 2 15,-27 2-3-15,27 0 2 0,-24 0-2 0,-4-3-16 16,28-24-40-16,-24 0-39 0</inkml:trace>
  <inkml:trace contextRef="#ctx0" brushRef="#br0" timeOffset="-174532.612">8251 17259 566 0,'0'0'25'16,"0"0"-25"-16,0 0-3 15,0 25 3-15,27 0 3 0,-27 27-3 16,0 1 0-16,24-26 0 0,-24 24-4 16,28-26-7-16,-4 26-10 15,-24-24 7-15,0 0 4 0,0 0 4 0,0-27 6 16,-24 24 3-16,24-24 4 15,0 0 17-15,0 0 0 0,-28-24-4 16,28 24-14-16,0 0-4 0,0-27-2 16,0 0-2-16,0 0 1 0,0 2 1 15,0-1-1-15,28-24 2 16,-28 24-3-16,24-26 2 0,-24 24-1 0,26 2-7 16,-26 0-9-16,0 1-9 0,27 0-7 15,-27 25-17-15,0 0-10 0,0-26-6 16,25 26-22-16,2-52-76 0</inkml:trace>
  <inkml:trace contextRef="#ctx0" brushRef="#br0" timeOffset="-174319.687">8278 17101 677 0,'0'0'14'0,"0"0"-14"0,24 26-9 15,-24-26 7-15,28 0-1 0,-4 28-35 0,29-28-9 0,-28 0-43 0,26 0-35 32,28 0-118-32</inkml:trace>
  <inkml:trace contextRef="#ctx0" brushRef="#br0" timeOffset="-173958.132">8588 17492 671 0,'0'0'10'0,"0"0"-10"16,0 0-7-16,26-25-1 0,0 25-2 16,1-26-22-16,-27 26 0 0,52-27-26 15,-28 2-13-15,4-3 4 0,-4 2 8 16,-24 0 5-16,0 26 31 0,27-25 23 16,-54 25 33-16,27 0 9 0,0-25 5 15,-24 50-19-15,24-25-1 0,-28 0-14 16,4 0-4-16,24 25-6 0,-27 1 3 15,27 0-3-15,-25 2-2 0,25-3-1 16,0 2 0-16,25-1-4 0,-25-1 0 16,0 0-11-16,27 1-6 15,-3-26-1-15,4 25-6 0,-28 2-15 16,24-27-23-16,28 27-69 0</inkml:trace>
  <inkml:trace contextRef="#ctx0" brushRef="#br0" timeOffset="-173681.7839">8979 17284 582 0,'0'0'32'0,"0"25"-32"32,0-25-4-32,0 26 4 0,0 0 0 15,0 2-1-15,24 24-1 0,-24-26-25 16,28-1-4-16,-28 0 9 0,24 26 3 15,-24-24-3-15,0 0 3 0,28-27 8 16,-28 27 7-16,0-27 3 0,0 0 1 16,24 0 44-16,-24 0 10 0,0-27-29 15,0 0-3-15,0 0-10 0,0 2 1 16,0-26-3-16,0 0-7 0,0 24-3 16,0-26-22-16,0 1-54 0,0 2-60 15,26-28-74-15</inkml:trace>
  <inkml:trace contextRef="#ctx0" brushRef="#br0" timeOffset="-173545.346">9444 17492 695 0,'0'-25'0'0,"0"25"-105"0,0 0-133 0</inkml:trace>
  <inkml:trace contextRef="#ctx0" brushRef="#br0" timeOffset="-172989.978">8847 18063 493 0,'-25'0'151'0,"25"0"-143"15,-27-27-8-15,27 27-6 0,-24 0-7 16,24 0 8-16,-28 0-1 0,28 0-3 16,-24 0-32-16,24 0-7 0,-27 0 10 15,2 27 0-15,25-27 17 0,-27 27 21 16,-25-3 2-16,26 1 5 15,-1 2 0-15,27-1 3 0,-24-26-6 16,24 26 1-16,0-1-1 0,0 3-3 16,0-28-1-16,24 26 0 0,3-26 0 15,-27 25 0-15,52-25 0 0,-26 25-3 16,1-25-5-16,-27 28 4 0,25-28 2 16,2 25 2-16,-3-25 2 0,-24 0-2 15,0 0 3-15,28 26-2 0,-56-26 13 16,28 0 16-16,0 0-11 0,-24 0-11 15,-3 0-4-15,2 0-4 0,-28 25-3 16,27-25-9-16,-27 0-25 0,29 0-22 16,-55 27-52-16</inkml:trace>
  <inkml:trace contextRef="#ctx0" brushRef="#br0" timeOffset="-172830.8209">9003 18530 696 0,'0'0'0'16,"0"0"-53"-16,28 0-181 0</inkml:trace>
  <inkml:trace contextRef="#ctx0" brushRef="#br2" timeOffset="-79016.589">30645 2283 295 0,'-24'0'84'0,"24"0"-84"0,-52-26-6 16,26 52 1-16,-1-26 2 0,-25 0 1 15,25 0-6-15,-25 26 7 0,2-26-3 16,-2 26 4-16,28-26 1 0,-28 26-1 16,-2-1-3-16,-24 3 3 0,26-3 0 15,-51 27 0-15,75-26 0 16,4 0 4-16,-3-26-4 0,2 25 3 16,-26 2-1-16,-2 26 2 0,25-28-3 0,-24 26 3 15,1 1-2-15,26 0-2 16,-26 1 0-16,1 24 3 0,-30 26-3 15,27-24 0-15,27-27 0 0,26 26 0 16,-25-28 0-16,0 3-1 0,-2 25-2 16,3-26 6-16,24 26-3 0,0-26 0 15,-28 26 0-15,56 0-2 0,-28 0 2 16,0-26 1-16,0 24 1 0,24-23-2 16,3-1 1-16,-2 25-1 0,0-25-4 15,1 26 3-15,0-24 0 0,1-4 1 16,25 1 3-16,-24-23 6 15,-4-3-1-15,28 54-3 0,25-3-1 0,-53-23-3 16,28-28 4-16,-24 0-4 16,51 54 2-16,22-27-2 0,-21-25 2 15,-3 24-2-15,-25 2 0 0,0-28 1 16,27 1-1-16,-28 0-1 0,27 0-2 16,-2 0 2-16,-24-1 0 0,28-25 3 15,-4 25-2-15,3 4 1 0,0-29-1 0,-28 0 3 16,28 25 5-16,0-50-9 0,-3 50 4 15,1-50 1-15,-1 25 0 0,-21-29-1 16,23 4-4-16,-2 25 0 0,-25-51 0 16,28 51 1-16,-27-26-1 0,26-26 0 15,-24 27 3-15,22 0 2 0,-25-3 1 16,0-23 0-16,1 24 0 0,-25-25-6 16,-2 52 1-16,2-50-1 0,0 50 1 15,-1-54 2-15,26 3 0 0,-28-1 6 16,4 1-3-16,23-28-1 0,1-25-4 15,0 27 2-15,-26-1-1 16,-26 25-2-16,24 3-2 0,3-3-9 16,-27-24 6-16,0 24-4 0,25-24-4 15,-25 24 7-15,0-25 6 0,0 1 0 16,0-1-1-16,0-1-9 0,0 29 2 16,0-28 5-16,-25 26 2 0,-2-1-6 15,3 1 7-15,24-26 0 0,-26 27-2 16,-26-2 2-16,28 28-8 0,-4-1 5 15,-23-52-3-15,23 27-6 0,4-2-4 16,-3 27 6-16,2 0-3 0,-28 1 13 16,1-53-2-16,-51 25 2 0,25-24 2 15,27 51 3-15,-28 0 4 16,1 0-4-16,26 0 0 0,-27 1 2 16,3-3-7-16,-1 28 0 0,-30-25 1 15,56 25-1-15,-51 0 1 0,26 25-1 16,-31-25 2-16,5 28-2 0,-4-3-7 15,2 1-6-15,0 0-49 0,0 26-106 16</inkml:trace>
  <inkml:trace contextRef="#ctx0" brushRef="#br2" timeOffset="-76887.753">32462 2776 106 0,'25'0'4'0,"-25"0"-2"0,0 0-2 16,0 0-4-16,0 0 1 15,0 0-10-15,27 26-20 0</inkml:trace>
  <inkml:trace contextRef="#ctx0" brushRef="#br2" timeOffset="-67665.22">32309 2386 206 0,'-28'0'15'0,"28"0"-4"0,0 0 5 16,-27 0-3-16,27-25 3 0,0 25-4 16,27 0-6-16,-27-26 4 0,0 26 7 15,28-26-7-15,-28 26 0 0,0 0 2 16,0 0-2-16,0 0-3 0,0 0 4 15,0 26-8-15,0-26 3 0,0 0 0 16,0 26 0-16,0-26-3 0,0 0 5 16,0 25-4-16,0-25-1 0,0 28 6 15,24-28 1-15,-24 25 3 0,0 1-8 16,26 0 2-16,-26-26-1 0,0 26-2 16,26 0 1-16,-26-26-5 0,0 25 1 15,26-25 0-15,-26 0-1 0,0 27-1 16,0-27 1-16,24 0 2 0,-24 0-1 15,27-27-1-15,-27 27 5 0,25-25 2 16,-25 25-2-16,0 0 4 0,0-26-7 16,0 26 0-16,0 0-4 0,-25-26 2 15,25 0-2-15,-27 26 2 16,27-26 3-16,-24 26-2 0,24-25 1 16,-26 25-1-16,26-28 2 0,0 28-3 15,-26 0 2-15,26-25-2 0,0 25 2 16,0 0-2-16,0 0 0 0,0 0 0 15,-26-26-5-15,26 26 0 0,0 26 4 16,0-26-3-16,-24 0-2 0,24 0-2 16,0 0 3-16,0 0 4 0,-28 0-2 15,28 25 1-15,0-25 1 0,-27 0 1 16,27 0-1-16,0 0 1 0,0 28 0 0,0-28 0 0,0 0-2 16,0 25-24-1,-24-25-19-15,24 0-25 16,0 26-69-16</inkml:trace>
  <inkml:trace contextRef="#ctx0" brushRef="#br2" timeOffset="-66596.775">32151 2491 359 0,'0'0'10'15,"0"0"-6"-15,0-26-4 0,0 26 1 32,0 0 1-32,0 0 0 0,0 0 1 15,27 0-3-15,-27 0 0 0,0 0 1 16,0 0-2-16,0 26 1 0,0-26-2 16,0 0 1-16,0 26 1 0,-27-26 5 15,27 26-3-15,-25-1 3 0,-1 2-2 16,-1-2 1-16,0 3 4 0,2-3-6 15,-2 0 5-15,3 1-5 0,-28 1-1 16,25-2-1-16,2 1 0 0,-1 0 1 16,2-1 1-16,-3 3-2 0,2-3 0 15,25 1-1-15,-27 0 1 0,0-26-3 16,27 26 3-16,0-26 0 0,-28 0-2 16,28 0 3-16,0 0-1 0,0 0 2 15,0 0 1-15,0 0 1 0,0 0 1 16,0 0-5-16,0 0 0 0,0 0 0 15,0 0 0-15,0 0 0 16,28 0 1-16,-28 0 0 0,0 0 1 16,0-26-2-16,0 26 1 0,0 0-1 15,0 0 0-15,0 0 2 0,0 26-2 16,27-26 6-16,-27 0-5 0,0 0 2 16,0 0-1-16,27 26 2 0,-27-26-3 15,25 26-1-15,-25-26 0 0,27 25 1 16,-27-25-1-16,24 26 3 0,-24-26-3 15,0 27 0-15,26-27 0 0,-26 26 0 16,25-26 0-16,-25 0 0 0,0 25 0 16,0-25-1-16,27 0 1 0,-27 0 0 15,0 27 2-15,0-27-1 0,0 0-2 16,0 0 1-16,24 26-2 0,-24-26 0 16,0 0 0-16,0-26 2 0,0 26 0 15,0 0 1-15,0-27 1 0,28 27 7 16,-28 0-1-16,0-25-5 0,0 25-2 15,0 0 1-15,24-26-1 0,-24 26-1 16,27-27 0-16,-27 1 0 0,25 1 1 16,2-1-1-16,0 0 0 0,-1 26 3 15,-1-52 8-15,2 52 2 0,-3-26-1 16,4 1-4-16,-28-3 0 0,0 28-5 16,24-51-1-16,3 51 0 0,1-26-2 15,-28 1 1-15,24 25 0 16,2-27 1-16,-26 27-2 0,26 0 4 15,-26-26-3-15,0 26-1 0,26 0 5 16,-26-25-5-16,0 25-7 0,0 0-10 16,-26 25-15-16,26-25-29 0,0 0-22 15,-26 26-70-15</inkml:trace>
  <inkml:trace contextRef="#ctx0" brushRef="#br2" timeOffset="-58762.032">31217 3503 138 0,'0'0'26'0,"0"0"5"0,0 25 3 0,0-25-2 15,0 0-13 1,0 0-3-16,0 0 1 0,0 0-2 15,0 0-2-15,0 0 5 0,24 0-3 16,-24-25-5-16,0 25 0 16,0 0-9-16,28-25 4 0,-28 25-3 15,27-27-1-15,-1 2-1 0,0-1 8 16,24-1 7-16,-23-26 1 0,-2 28 7 16,26-27 0-16,-23 27 1 0,-1-1-10 15,-3-1-4-15,2 2-9 0,0-1 0 16,-26 26 3-16,0-27-4 0,26 1 0 15,-26 26-21-15,24-25-31 0,-24 25-42 16,28-52-135-16</inkml:trace>
  <inkml:trace contextRef="#ctx0" brushRef="#br2" timeOffset="-57746.428">32411 2595 158 0,'0'0'1'0,"0"0"-1"16,0 0-6-1,0 0 6-15,-26 0 8 16,26 0 17-16,0 0 21 0,0 0-10 15,0 0-6-15,-26 0-4 0,26 0-4 16,0 0-4-16,0 0-4 0,26 0 1 16,-26-27-6-16,0 27-2 0,0 0-7 15,0-25 0-15,0 25 2 0,0 0 0 16,26 0-4-16,-26-26 1 16,0 26 1-16,0 0 0 0,24-26 6 15,-24 0 10-15,27 0 0 0,-2 1 0 16,2-3-7-16,0 3 3 0,25-1-2 15,-26 0-8-15,0 0 4 16,0 26-3-16,-26-26-3 0,24 0 0 0,3 26 0 16,-2-25 1-16,2 0 2 0,-3-4-3 15,-24 4 0-15,28-1-2 0,-1 26 1 16,-27-25 1-16,25-2 0 0,-25 27-3 16,25-26 1-16,-25 26 0 0,0-25-1 15,0 25 1-15,0 0 1 0,0 0 1 16,0 0 0-16,0 0-3 15,0-25 1-15,0 25 2 0,0 0-3 16,-25 0 0-16,25 0 1 0,0 0 0 16,0 0 0-16,-25 0 0 0,25 0 1 15,-27 0 1-15,27 0-1 0,-28 0-1 16,28 0 2-16,0 25 0 0,-24-25 0 16,-3 0 0-16,2 0 3 0,-2 0-2 15,27 0-1-15,-24 25 0 0,-2-25 1 16,26 0-1-16,0 0 0 0,0 0 1 0,0 0-1 0,0 0-12 15,0 0 12-15,26-25 1 0,-26 25 0 16,24 0 0-16,28 0-1 0,-25 0 0 16,-3-25 0-16,-24 25 1 0,28 0-1 15,-1 0 0-15,-2 0 0 0,0 0 0 16,-25 0 1-16,28 0 1 0,-28 25-2 16,0 0 1-16,0-25 0 0,0 26 0 15,0 26 3 1,0-26-4-16,0-1 3 0,0 29-2 0,0-29-1 0,0 1 0 15,-28 0-22-15,28 0-29 0,-25 0-12 16,0 25-43-16</inkml:trace>
  <inkml:trace contextRef="#ctx0" brushRef="#br2" timeOffset="-57408.068">32903 1298 476 0,'0'0'10'0,"0"0"-10"0,0 0-3 15,0 25 2 1,0 1 1-16,0-1 1 0,28 28-1 16,-28 26 0-16,24-3 1 0,-24 28 0 15,27-51-2-15,-27-2-9 0,0-25-45 16,0-1-31-16,0 27-125 0</inkml:trace>
  <inkml:trace contextRef="#ctx0" brushRef="#br2" timeOffset="-56973.389">33215 1272 497 0,'-26'0'8'0,"26"26"-8"16,0-26 0-16,-26 25 3 0,26 26-3 16,-25-25 1-16,0 1 0 0,-2 23-1 15,-1 5-2-15,4-5-13 0,-3-24-7 16,27 26-7-16,-25-26 9 0,-2-2 3 15,27 5 7-15,-24-4 10 0,24-25-2 16,0 0 2-16,0 0 10 0,0 0 7 16,0-25-4-16,0 25 3 0,0-29 0 15,0 29-2-15,0-24-5 0,0 24 3 16,0 0-8-16,0 0-3 0,0 0-1 16,24 0-1-16,-24 0 1 0,0 24 0 15,27 5-1-15,-2-29-1 0,-25 25 2 16,51 1 1-16,-23 0 0 0,24-26 0 15,-27 25-1-15,1 2 1 0,24-27 1 16,-22 25-4-16,-1-25 2 16,1 0-10-16,-4 26-22 0,2-26-12 15,0 0-18-15,-1 0-69 0</inkml:trace>
  <inkml:trace contextRef="#ctx0" brushRef="#br2" timeOffset="-56740.762">33294 1349 587 0,'0'0'30'0,"0"0"-29"16,28 0 1-16,-4 25-4 0,2-25 2 0,0 0 0 15,-26 0-18-15,25-25-6 16,27 25-22-16,-28 0-19 0,28-26-19 16,27 1-70-16</inkml:trace>
  <inkml:trace contextRef="#ctx0" brushRef="#br2" timeOffset="-56563.036">33372 1219 440 0,'0'25'8'0,"0"3"-8"16,0-2 0-16,0 25 0 0,0 0 0 16,0 26-1-16,26 28-74 0,-1-27-287 15</inkml:trace>
  <inkml:trace contextRef="#ctx0" brushRef="#br0" timeOffset="-41868.585">31501 4645 287 0,'0'0'9'0,"0"0"-5"0,0 0-4 0,0 0 1 15,0 0 7 1,28 0-2-16,-28 0 3 0,0 0-3 15,0 0-3-15,0 0 6 0,0 0-8 16,0 0 2-16,0 0-2 0,0 0-2 16,0 0-2-16,0 0-3 15,0 0 6-15,-28 0 0 0,4 25 0 16,-3-25 0-16,27 0 0 0,-25 27 3 16,-26-27-1-16,25 26 1 0,0-26 5 15,0 25 7-15,-1-25-4 0,-1 25-4 16,28-25-6-16,0 29 0 0,-24-29-2 15,24 25 0-15,0 0 1 0,0 1-1 16,0-26-7-16,0 0-4 0,24 26 9 16,-24-26-4-16,0 0 2 0,28 0 4 15,-28 27 1-15,27-27-1 0,-1 0 0 16,-26 0 1-16,26-27 0 16,0 27 3-16,-26 0 12 0,24 0-3 15,3-26-6-15,-2 26-1 0,-25-26 2 16,27 1-6-16,-3 25 2 0,4-25-1 15,-1-4-1-15,-3 29 3 0,2-25-4 16,0 0 1-16,-26 25 0 0,26 0-1 16,-26-26 1-16,24-1-1 0,-24 27 1 15,0 0-1-15,0 0 7 0,0-25 4 16,0 25 0-16,0 0-1 0,0 0-3 16,-24 0-2-16,24 0-5 0,0 0-5 15,-26 0 4-15,26 0-3 16,-26 0-9-16,0 0 0 0,2 25-7 0,-3-25-4 0,-25 0 1 0,25 0-3 15,2 27-7-15,-2-27-5 0,3 0-3 16,-2 26-15-16,0-1-23 0</inkml:trace>
  <inkml:trace contextRef="#ctx0" brushRef="#br0" timeOffset="-41379.945">31165 4982 413 0,'0'0'21'0,"0"0"-21"0,0 0 4 16,0 0-3 0,25 0 0-16,-25 28 4 0,0-28-3 15,27 25-1-15,-27 0 0 0,24-25 1 16,-24 52-2-16,0-26 0 0,28 0 1 16,-28-1 0-16,27 0-1 0,-1 4 1 15,-26-4 0-15,26 1-1 0,-26-26 0 16,26 25 3-16,-26 1-3 15,0-26 0-15,24 27-2 0,-24-27-14 16,27 25-33-16,-2-50-70 0</inkml:trace>
  <inkml:trace contextRef="#ctx0" brushRef="#br0" timeOffset="-40917.1089">31606 4773 338 0,'0'0'12'0,"0"0"-7"16,0 0 0-1,0 0-2-15,0 29 15 16,0-29-3-16,26 25-5 0,-26 0-9 15,0 1 1-15,0 0-2 0,26 1 0 16,-26-2 2-16,24 1-1 0,4 2 0 16,-28 22 0-16,0-24-1 0,27 0-1 15,-27 26 1-15,0-27 3 0,0 0-3 16,0 4 0-16,0-4-1 0,27 1 2 16,-27-26-1-16,0 51 0 0,25-51-4 15,-25 27-6-15,27-27-23 0,-27 0-31 16,24 25-111-16</inkml:trace>
  <inkml:trace contextRef="#ctx0" brushRef="#br0" timeOffset="-40399.6279">31425 5502 316 0,'0'0'24'0,"0"0"-16"0,0 0-5 16,0 0-3 0,0 0 0-16,-27 0 0 0,54 25 0 15,-27-50 1-15,0 50 6 0,0-25 0 16,0 0-2-16,25 0 0 0,-25 0 6 15,0 0-1-15,0 0-1 0,27 0 0 16,-27 26 3-16,24-26 1 0,-24 0-2 16,28 0-1-16,-28 0 0 0,27 0-3 15,-27 0-1-15,24 0 3 0,-24 0-4 16,26 0 1-16,-26 0 0 0,0-26-6 16,26 26 4-16,-26 0-2 0,0-25-1 15,0 25 0-15,26 0-1 0,-26-25-9 16,0-4-14-16,24 4-7 0,-24 25-6 15,0-26-15-15,0 26-46 0,0 0 337 0</inkml:trace>
  <inkml:trace contextRef="#ctx0" brushRef="#br0" timeOffset="-39870.116">32309 5060 484 0,'-28'0'9'0,"28"0"-7"0,0 0-3 15,0 26 2-15,0 0-2 16,-27 0 4-16,27 0-3 0,0 24 0 16,0 4 0-16,0 23 1 0,0 1-1 15,27-24 0-15,-27-29 0 0,0 0-3 16,0-25-6-16,0 26 1 0,0 1-4 15,0-2 3-15,0-25-3 16,0 26-28-16,-27-26-20 0,27-26-90 16</inkml:trace>
  <inkml:trace contextRef="#ctx0" brushRef="#br0" timeOffset="-39500.448">32178 5164 410 0,'0'0'10'0,"0"0"-8"0,0 0-1 16,24 0-1-16,-24 0 0 15,28 25 0-15,-28 0 1 0,24 4 0 16,3-4 0-16,1 26 0 0,-4-25-1 16,2 26 2-16,0-26-4 0,0-1 3 15,-26 4-1-15,24 21 0 0,3-50-2 16,-2 26 2-16,2-26 1 0,0 27 0 15,1-27 0-15,-4 25 4 0,2-25-3 16,-26 0 3-16,26-25 5 0,-26 25-3 16,26 0-2-16,-26-27-4 0,24 1 2 15,-24 1-3-15,27 0 0 16,-27-4 1-16,0-22-1 0,0 26 2 0,0-28-1 16,0 28 1-16,0-26-1 15,-27 22 8-15,27-21 3 0,-24 24-4 16,24 0-3-16,-26 26-5 0,26-26 0 15,-26 0-2-15,26 26-17 0,0-25-12 16,0 25-20-16,0 0-32 0,0 0-147 16</inkml:trace>
  <inkml:trace contextRef="#ctx0" brushRef="#br0" timeOffset="-38984.327">32931 5294 397 0,'0'0'10'0,"-28"0"-10"0,28 0 3 16,-25 0-1-1,0 0 1-15,-2 0-3 0,-1 25-1 16,28-25 1-16,-24 26 4 0,24 1-4 16,-27-27 0-16,27 25 0 15,0 1-2-15,-25 28 3 0,25-29-2 16,25 0 1-16,-25 1-1 0,0-26 0 16,27 27 0-16,-27-27 1 0,24 25 0 15,-24-25 0-15,28 0-2 0,-1 0-2 16,-27-25-1-16,25 25 4 0,0-27 1 15,3 1-1-15,-28 1 2 0,24 0 2 16,-24-4-1-16,27-22-2 0,-27 26 2 16,0-2-2-16,25 1 0 0,-25 1 3 15,0 25-1-15,0-26-2 0,27 26 1 16,-27 0-1-16,0 26 2 0,0-26-1 16,-27 25-1-16,27 1 3 15,0 1-3-15,0-2 1 0,0 1 0 16,0-1-1-16,0 4 1 0,0 21-1 15,0-24 0-15,27 1 0 0,-27-2 1 16,0 1-1-16,24-26-2 0,-24 25-11 16,0-25-27-16,0 25-45 0,0-25-149 15</inkml:trace>
  <inkml:trace contextRef="#ctx0" brushRef="#br0" timeOffset="-38734.475">33113 5164 666 0,'0'0'29'15,"0"0"-29"-15,0 0-8 16,0 0 7-16,25 0-1 15,0 0-8-15,1 0-9 0,24 0-23 16,5 0-1-16,-27-26-19 0,22 26-20 16,-24 0-11-16,75-26-100 15</inkml:trace>
  <inkml:trace contextRef="#ctx0" brushRef="#br0" timeOffset="-38514.019">33239 4982 591 0,'0'0'16'0,"0"0"-16"0,0 28-3 15,0-28-2-15,0 25 2 0,0 26 0 16,28-25-7-16,-28 26-16 0,27-27-32 15,1 29-16-15,-28-3-20 0,24 78-182 16</inkml:trace>
  <inkml:trace contextRef="#ctx0" brushRef="#br0" timeOffset="-15648.93">31866 6228 156 0,'0'0'237'0,"-26"0"-234"0,26 0-3 16,0 0 0 0,-24 0 0-16,24-26 1 0,-27 26 13 15,27-25-4-15,0-3 4 0,-25 2 3 16,25-25-3-16,0 26-1 0,0-28-4 15,0 28-4-15,0-28-1 0,0 1 2 16,-27 27-5-16,27-27 3 0,0 26-3 16,0-25-1-16,0 22-1 0,0-21 1 15,0 24 2-15,0 1 0 16,0-2-2-16,0 1-1 0,0 1 1 16,-27 25 1-16,27 0 0 0,0 0-1 15,0 0 0-15,0 0 0 0,0 0-10 16,0 0-16-16,0-25-19 0,0 25-33 15,-28-29-71-15</inkml:trace>
  <inkml:trace contextRef="#ctx0" brushRef="#br0" timeOffset="-14641.899">31296 4802 65 0,'0'0'364'0,"0"0"-354"0,0 0-4 0,0 25-3 0,0-25-1 31,0 0 14-31,0 0-3 0,0-25-12 16,0 25 1-16,-27 0 1 0,27-29-1 15,0 4 2-15,0 0-1 0,-28-1 1 16,28-1 5-16,0 2-4 0,-24-1 3 16,24 1-5-16,-27-1 1 0,2-3 2 15,25-20 2-15,-27 21-4 0,3 3-2 16,24-1-2-16,-26 0 1 0,26 2-1 15,0-3 0-15,-26-25 0 0,26 26 0 16,0-1 2-16,0-25-2 0,0 28 0 16,0 24 0-16,-26-26-1 0,26-1 1 15,0 2 0-15,0 25 2 0,0-27-2 16,0 27 0-16,0 0 1 0,0 0 0 16,0 0-1-16,0-25 0 15,-24 25 0-15,24 0 1 0,0 0-1 16,0 0-5-16,0 0 2 0,24 0 2 15,-24 0-2-15,0 0-1 0,0 0 4 16,0 25 0-16,0-25 0 0,0 0 0 16,26 0 4-16,-26 0-3 0,0 0 1 15,0 27-1-15,0-27 0 0,0 25-1 16,0-25 1-16,-26 27-1 0,26-1-1 16,0-26 1-16,0 24 0 0,0 2 0 15,0 0 0-15,-24 1 0 0,24-1-1 16,0-1 1-16,0-25 3 0,0 27-3 0,0 0 0 15,0-27 0-15,0 0 0 0,0 24 0 16,0-24-2-16,0 0 2 0,0 0 0 16,0 0-5-16,0-24 4 0,0 24 2 15,-28 0 0-15,28-27 0 0,0 27 6 16,0-27 4-16,28 2-3 0,-28 25-3 16,0-53-1-16,0 53-4 15,0-52 1-15,0 52-1 0,0-24 0 16,0-2 0-16,24 26 0 0,-24-27 0 15,0 27 0-15,0-25 3 0,0 25-1 16,0 0-2-16,0 0 0 0,0 0-1 16,0 0 1-16,0 0-4 0,0 0 4 15,26 25 4-15,-26-25 1 0,26 0 3 16,0 27-2-16,-2-27-3 0,3 26-2 16,-2-2 1-16,2-24-1 0,-3 26 2 15,-24 0-2-15,28 1-1 0,-28-27-2 16,27 26-7-16,-27-26-40 0,26 25-43 15,-26-25-31-15</inkml:trace>
  <inkml:trace contextRef="#ctx0" brushRef="#br2" timeOffset="10072.611">18787 9265 455 0,'0'0'28'0,"0"0"-23"0,0 0-5 16,0 0-4 0,0 0 3-16,0 0 1 0,28 25-1 15,-28-25-2-15,24 0 3 0,3 0-1 16,23 0 2-16,-24 0 2 0,25 0-3 16,-51 0 0-16,27 0 0 0,25 0-17 15,-1 0-88-15</inkml:trace>
  <inkml:trace contextRef="#ctx0" brushRef="#br2" timeOffset="11981.394">16918 9393 596 0,'-25'0'16'0,"25"0"-16"15,0 0-11-15,0 0 9 16,25 0-2-16,-25 0 3 16,25 0 0-16,2 0 0 0,0 0-3 0,25 0-1 15,-28 0-5-15,4 0-7 16,22 0-13-16,5 0-18 0,-31 26-13 15,28-26-16-15,51 0-98 0</inkml:trace>
  <inkml:trace contextRef="#ctx0" brushRef="#br2" timeOffset="12452.623">17750 9160 45 0,'0'0'405'15,"0"0"-393"-15,0 0-12 0,-27 0-4 0,27 0 2 0,0 25 2 16,-28-25 2 0,28 29-2-16,0-4 1 0,-24-25-1 15,24 26 0-15,-26-1 0 0,26 28 2 16,0-28-2-16,0 0-1 0,0 1 0 16,0 28 0-16,0-29 0 0,26 2 1 15,-26-27-2-15,24 25 2 0,4 1-1 16,-1-1 0-16,-27-25 1 0,24 0-1 15,4 0 1-15,-4 0-2 0,-24 0 0 16,0 0 2-16,28 0-2 0,-28-25-1 16,0-1 3-16,0 26-2 0,0-25 4 15,0-2-1-15,-28 27 2 0,28-25-2 16,-24 25 5-16,-4 0 6 0,28 0-10 16,-24 0-2-16,-3 0 0 0,-1 0 0 15,4 25-4-15,24 2-21 0,-26-2-27 16,26 26-57-16</inkml:trace>
  <inkml:trace contextRef="#ctx0" brushRef="#br2" timeOffset="12983.464">17905 9447 506 0,'0'0'12'0,"0"0"-12"0,0 0-4 16,0 26 3-16,0-26-4 15,0 25 3-15,0 2-1 0,25-2-2 16,-25 1-4-16,25-1 0 0,3 1-4 16,-28-26 2-16,27 25 2 0,-27 3 3 15,25-28 1-15,-25 26 3 0,27-26-3 16,-27 0 4-16,24 0 1 0,-24 0 17 15,0 0 2-15,0-26-5 0,28 26-1 16,-28-28-4-16,0 3-1 0,0-1-6 16,0 1 6-16,0-1-1 0,0 1-3 15,0-2-2-15,0 2 3 0,0-1-5 16,0 26 3-16,0-28-1 0,-28 28-2 16,28-26-3-16,-24 26 3 0,24 0-2 15,-27 0 0-15,2 0 2 0,25 0 3 16,-27 26-3-16,-1 2-3 0,3-2-5 15,0-26-54-15,-26 77-51 0</inkml:trace>
  <inkml:trace contextRef="#ctx0" brushRef="#br2" timeOffset="15452.028">19072 9368 334 0,'0'0'0'0,"0"0"-5"0,0 0-30 0,0 0-11 16,0 0 30-16,0 0 0 0,0 0 16 15,0 0 0-15,0 0 19 0,0 25 7 16,0-25-1-16,0 0-2 0,0 0-3 16,0 0-1-16,0 0-6 15,0 0-2-15,0-25 1 0,0 50-6 16,0-25-1-16,0 0-2 0,0 0-3 15,0 0 1-15,0 0 3 0,0 0-4 16,0 0 1-16,0-25 4 0,0 25 4 16,0 0 7-16,0 0-7 0,0 0-2 15,0 0-3-15,0 0 6 0,0 0-7 16,0 0 0-16,0 0-1 0,0 0-3 16,0 0 3-16,0 0-3 0,0 0 1 15,0 0-3-15,0 0 3 0,0 0 0 16,0 0 3-16,0 0-3 0,0 0-1 15,0 0 1-15,0 0 1 0,0 0 1 16,0 0-1-16,0 0-1 0,0 0 0 16,0 0 0-16,0 0 0 0,0 0 0 15,0 0 0-15,0 0 1 0,27 0-2 16,-27 0 1-16,0 0 0 16,0 0 0-16,0 0 1 0,0 0-1 15,0 0-3-15,24 0 3 0,-24 0 0 16,0 0-1-16,0 0 1 0,28-25 1 15,-28 25-1-15,0 0 0 0,26 0 0 16,-26 0 0-16,0-26 1 0,0 26-1 16,25 0-1-16,-25 0 1 0,26 0 0 15,-1 0-1-15,-25-27 1 0,27 27 0 16,0 0 0-16,-27-25 0 0,25 25 0 16,2 0 0-16,-3-26 2 0,-24 26 0 15,28 0-2-15,-4-25 2 16,2 25 2-16,0-29-3 0,-26 29 0 15,26 0 0-15,-2 0-1 0,6-25 1 16,-30 25 0-16,25-25-1 0,2 25 2 16,-3 0-1-16,-24 0-1 0,28-26 0 15,-4 26-1-15,-24 0 2 0,26 0 0 16,-26-26 0-16,0 26-2 0,26 0 1 16,-26 0-1-16,0 0-12 15,0 0-42-15,0 0-35 0,-52 26-145 16</inkml:trace>
  <inkml:trace contextRef="#ctx0" brushRef="#br2" timeOffset="16864.841">19643 9160 242 0,'0'0'13'0,"0"0"2"16,-24 0-8-16,24 0 3 15,0 0 0 1,0 0-6-16,0 0-3 0,0 0 2 16,24 0 2-16,-24 0 6 0,0 0-3 15,0 0-6-15,0 0 6 0,0 0-2 16,28 0-2-16,-28 0 4 0,24 0-4 16,2 0 7-16,-26 0-4 0,26 0 1 15,0 0-4-15,-26-25-4 0,24 25 5 16,3 0-5-16,1-26-1 0,-28 26 1 15,24-26-1-15,3 26 3 0,-2 0 1 16,2-26-2-16,-27 26-1 0,26-26 3 16,-2 26-5-16,4 0 4 0,-28-25-2 15,24 25 1-15,3 0-1 0,1-25-1 16,-4 25 1-16,3 0 0 0,-27-29 1 16,25 29-1-16,2 0 0 0,-3-25 0 15,-24 25 2-15,26 0-3 0,0-26 2 16,-26 26-2-16,26 0 1 0,1 0 0 15,-27-26-1-15,0 26 1 0,28 0 0 16,-28 0 1-16,24 0-1 0,-24 0 2 16,27 0-4-16,-27-26 2 0,25 26 0 15,-25 0 0-15,26 0 0 0,-26 0 0 16,25-26 0-16,-25 26 2 0,26 0-2 16,-1 0-1-16,-25-25 1 0,0 25 2 15,27 0-2-15,-27 0 0 16,24 0 0-16,-24 0 0 0,28-25 0 15,-28 25 0-15,27 0 0 0,-27 0 0 16,24 0 0-16,-24-29 4 0,28 29 0 0,-28 0-4 0,26-26 0 16,-26 26 2-16,0 0-3 0,26-25 1 15,-26 25 0-15,25 0 0 0,-25 0 1 16,25 0-1 0,2-25 0-16,-27 25 0 0,27 0 0 0,-2 0 0 0,-25-26 0 15,27 26 1-15,-27 0 0 0,0 0-1 16,24 0 0-16,-24 0 1 0,0 0-1 15,0 0 0-15,0-27 2 0,28 27 1 16,-28 0-3-16,0 0 2 0,0 0 0 16,24 0-2-16,-24 0 1 15,0 0 0-15,26-25-2 0,-26 25 1 16,0 0 0-16,0 0 0 0,26 0 2 16,-26 0-3-16,0-26 2 0,26 26-1 15,-26 0 0-15,0 0 0 0,24 0 2 16,-24 0 0-16,0-25-2 0,30 25 4 15,-30 0 1-15,0 0 2 0,25 0 4 16,-25-29-1-16,27 29-2 0,-2-25 0 16,2 25-4-16,-27 0-2 0,24-25-1 15,2 25-1-15,-26-26 0 0,26 26 3 16,-26 0-3-16,26 0 0 0,-26-26 0 16,0 26 1-16,0 0-1 15,0 0 0-15,24 0-2 0,-24 0 0 16,0 0 0-16,0 0 0 0,0 0-3 15,-24 0-21-15,24 0-11 0,0 0-31 16,0 26-126-16</inkml:trace>
  <inkml:trace contextRef="#ctx0" brushRef="#br2" timeOffset="83459.033">19151 8382 137 0,'-28'0'53'0,"28"0"-25"0,-24 0-8 16,24 0 16-16,0 0-7 0,-27 0-2 15,27 0 1-15,0 0-14 0,0 0-3 16,0-26 3-16,0 26-7 0,0 0-3 16,27 0-3-16,-27-25 2 15,24 25-3-15,-24 0 0 0,28 0 2 16,-2 0-4-16,-26 0-1 0,25 0-11 16,1 0 2-16,26-26-5 0,-25 26-1 15,-2 0-7-15,26 0-13 0,-23 0-36 16,74 0-57-16</inkml:trace>
  <inkml:trace contextRef="#ctx0" brushRef="#br2" timeOffset="83796.63">19747 8305 365 0,'0'0'93'0,"0"0"-93"0,0 0 1 0,26 0-1 32,-26 26-4-32,24-26-12 0,3 0-20 15,1 0 11-15,-4 0-5 0,3 0 10 16,-2 0-10-16,2 0-17 0,23 0-58 16</inkml:trace>
  <inkml:trace contextRef="#ctx0" brushRef="#br2" timeOffset="84004.777">20239 8356 475 0,'0'0'6'0,"0"0"-6"0,26 0-3 15,-26 0-3-15,26 0-18 0,0 0-32 16,1 0 10-16,1 0-33 0,74 0-65 16</inkml:trace>
  <inkml:trace contextRef="#ctx0" brushRef="#br2" timeOffset="84177.571">20916 8356 389 0,'0'0'16'0,"0"0"-10"0,0 0-5 15,0 0 0-15,24 0-1 0,-24 0-4 16,28 0-29-16,-4 0-23 0,54 0-54 16</inkml:trace>
  <inkml:trace contextRef="#ctx0" brushRef="#br2" timeOffset="84300.231">21228 8382 352 0,'0'0'127'0,"0"0"-72"0,0 0-53 15,0 0-2-15,24 0 0 0,-24 0-6 16,26 0-49-16,-26 0-19 0,52 0-72 16</inkml:trace>
  <inkml:trace contextRef="#ctx0" brushRef="#br2" timeOffset="86114.791">17101 8201 401 0,'0'0'57'0,"0"0"-57"15,24 0-5-15,-24 0 5 0,26 0 0 16,-26 0 0 0,26 0 0-16,27 0 1 0,-53 0 0 15,27 0 0-15,25 0-1 16,-27 0 1-16,2 0-1 0,-3 0-10 15,2-27-38-15,0 27-38 0,24 0-105 16</inkml:trace>
  <inkml:trace contextRef="#ctx0" brushRef="#br2" timeOffset="86728.228">17750 7994 350 0,'0'0'11'0,"0"0"8"0,-27 0-14 0,27 0 9 15,0 0-8-15,0 0-6 16,0 0 0-16,0 0 0 0,0 0 0 16,0 0 0-16,-28 24-2 0,28-24-1 15,0 0 1-15,0 26 2 0,0-26 0 16,0 27 1-16,0 0-1 0,0-27 1 16,0 0-2-16,0 25 2 0,0-25-2 15,28 25 1-15,-28-25 0 0,27 26 2 16,-27-26-2-16,24 0 0 0,-24 27 0 15,28-27-1-15,-4 26 2 0,-24-26-2 16,28 0 1-16,-4 25 0 0,3-25 2 16,-27 0-2-16,25 25-2 0,-25-25 2 15,0 28-3-15,0-28 1 0,0 26 2 0,-25-26 1 0,-2 25 11 16,3-25 9-16,-4 26-8 16,28-26-4-16,-52 26-5 15,28-26-4-15,-3 26-1 0,-1-26-11 16,28 0-8-16,-24-26-16 0,24 26-41 15,-26-52-104-15</inkml:trace>
  <inkml:trace contextRef="#ctx0" brushRef="#br2" timeOffset="86961.4099">17723 8044 481 0,'0'0'10'0,"0"0"-8"15,0 0-2-15,0 0-7 0,0 0 6 16,27 0-2 0,-27 27-2-16,24-27-6 0,4-27-11 15,-4 27-5-15,4 0-11 0,-4 0-26 16,53 0-61-16</inkml:trace>
  <inkml:trace contextRef="#ctx0" brushRef="#br2" timeOffset="87312.136">18114 8044 400 0,'0'0'17'16,"0"0"-13"-16,-28 0-1 0,28 0-2 16,0 27-1-16,0-27-1 0,0 27-2 15,0-27-1-15,0 25-2 0,0-25 0 16,0 25 4-16,0-25-2 0,0 26 3 16,0-26-3-16,28 27 4 0,-28-27-2 15,24 26 1-15,-24-26 1 0,26 0-1 16,-26 25 3-16,26-25-1 0,-26 25 0 15,25-25-1-15,-25 0 0 0,0 28 2 16,0-28 0-16,0 26-1 0,0-1-1 16,0-25 0-16,0 26-1 0,0-26 1 15,0 0 1-15,0 26-1 0,-25-26-4 16,25 0-6-16,0 0-11 16,-26 0-25-16,26 0-25 0,-50-26-72 15</inkml:trace>
  <inkml:trace contextRef="#ctx0" brushRef="#br2" timeOffset="87477.919">18114 8123 134 0,'0'0'221'0,"24"0"-204"16,-24-25-15-16,0 25 3 16,26 0 1-16,-26 0-1 0,26 0-4 15,-1 25 3-15,0-50-2 0,2 25-2 16,1 0 0-16,23 0-8 0,-23 0-50 15,46-27-156-15</inkml:trace>
  <inkml:trace contextRef="#ctx0" brushRef="#br2" timeOffset="104921.854">21330 8331 235 0,'0'0'35'0,"0"0"-35"0,0 0 0 0,0 25 0 16,0-25 1 0,0 0 0-16,0 0 1 0,0 0-1 15,0 0-1-15,0 0-9 0,0 26-6 16,0-26 3-16,0 0 8 0,0 0-6 15,0 0 10-15,0 0 12 0,0 0 13 16,0 0-2-16,0 0-4 0,0 0 0 16,0 0-3-16,0 0-7 0,0 0-5 15,0 0-1-15,0 0-1 0,0 0-1 16,0 0 0-16,24 0 0 0,-24-26 1 16,0 26-2-16,0 0 1 0,27 0 1 15,-27-25-2-15,0 25 1 16,0 0-1-16,28-26 1 0,-28 26 2 15,0 0-1-15,0-28-2 0,24 28 5 0,-24-25 0 0,0 25-1 16,0-25 1-16,28-1 0 0,-28-1-1 16,24 1-2-16,-24 26 1 0,27-25 0 15,-27 0-1 1,0-29-1-16,26 28 0 0,-2 2 0 16,4-4 1-16,-4 3-2 0,-24-27 1 15,27 27-3-15,1-1 3 0,-4-26-2 16,4 26 2-16,-28-1-1 0,24 1 0 15,2-26 2-15,0 27-2 0,-1-1 1 16,0 1 5-16,2-2-4 0,1-26 4 16,-28 27-6-16,51 1 2 0,-23-27-1 15,-4 25-1-15,2-23 0 0,0 22 0 16,-1-23 0-16,0 0 0 0,2 25 0 16,-2 0 0-16,2-26 0 0,-27-1 0 15,27 27 1-15,-2 0-1 0,2-25 0 16,-3 25 2-16,-24 0-2 0,26 1 0 0,2-28-1 15,-28 1 2-15,24 27-1 16,3-1 0-16,1-26 0 0,-4 26 0 16,3-1 1-16,-27 0-1 0,25-23 0 15,-25 24 0-15,27-26 0 0,-3 26 0 16,-24 0 0-16,26-1 0 0,0 1 2 16,-26-25-2-16,26 25 1 0,-2 0-1 15,-24 0 0-15,28 1 0 0,-28-3 1 16,0 2-1-16,27 0 1 0,0-24-1 15,-27 24-2-15,25-1 2 0,-25 2 2 16,25-1-2-16,-25-1 0 0,26 0 0 16,0 2 0-16,-26 0 0 0,25-1 0 15,-25 0 0-15,27 0 0 16,-27 0-1-16,24 1 1 0,-24-4 0 16,28 4 1-16,-1 0 0 0,-27-1-1 15,24 1 1-15,-24-2-1 0,28 1-2 16,-4 1 2-16,-24 0 0 0,27-4 3 15,-27 4-2-15,0-1 0 0,26 1-1 16,-1-2 0-16,-25 27 0 0,27-26 1 16,-27 1 0-16,24-1-1 0,-24 1 0 15,0-4 0-15,28 4 1 0,-28 25-1 16,27-25 0-16,-27-1 0 0,0 26 0 16,24-26 0-16,-24 0 1 0,0 0-1 15,28 26 0-15,-28-25 0 0,0 25 0 16,24-25 0-16,-24-3 0 0,0 28 0 15,26-26 0-15,-26 1 0 0,0 25 0 16,0 0 1-16,0-27-1 0,26 27 0 16,-26-26 0-16,0 26 0 0,26-26 0 15,-26 26 0-15,0 0-1 0,24-25 1 16,-24 0 0-16,27 25 1 0,-27-29-1 16,0 29 0-16,25 0 0 0,-25-25-2 15,0 25 2-15,0 0 0 0,0-25 0 16,30 25 1-16,-30 0 0 0,0-26-1 15,0 26 0-15,24-27-1 0,-24 27 2 16,28 0-2-16,-28-25 2 16,0 25-2-16,24-26 3 0,-24 26-1 15,26-25-1-15,-26 25-4 0,26 0-9 16,-26-26-39-16,26-3-39 0,-2 29-114 16</inkml:trace>
  <inkml:trace contextRef="#ctx0" brushRef="#br2" timeOffset="109103.529">21381 5502 435 0,'0'0'60'0,"0"0"-49"0,-27 0-11 15,27 0-2 1,0 0 0-16,0 25 1 0,0-25 2 16,27 0 0-16,-27 0 4 0,28 0-2 15,-4 0 2-15,4 0-4 0,23 26 2 16,-25-26 0-16,-2 27 0 0,28-2-3 16,3-25 0-16,-31 26 1 0,4-26 2 15,22 25-3-15,-24-25-1 0,24 0 1 16,-23 25 2-16,-27-25-2 0,28 0-1 15,-28 0 1-15,0 0 1 0,0 0-1 16,0 0 1-16,0 0 0 0,0 0-1 16,-28-25-4-16,1 0 1 0,2-1 2 15,0 1 0-15,-1-2 1 0,-24 1-1 16,50-24 2-16,-52 21 2 0,24-22-1 16,1 26 2-16,3-2 2 0,24 27 0 0,-28-26-3 15,28 1-3 1,-24 25-2-16,24 0-29 0,0 0-38 15,0 25-22-15,0 1-94 0</inkml:trace>
  <inkml:trace contextRef="#ctx0" brushRef="#br2" timeOffset="109503.469">21745 5060 556 0,'0'26'10'0,"0"-26"-10"0,0 26-9 15,0 0 3-15,0 0 6 16,0-1-3-16,0 29 2 0,26-29-4 15,-26 1-7-15,26 25-1 0,-1-24 3 16,-25-2 6-16,25 1 4 0,30-1-1 16,-55 4-4-16,27-4 4 0,25-25-4 15,-28 0 5-15,2 0-2 0,0 0-1 16,-1-25 2-16,0 25 0 16,-25-29 2-16,0 4 0 0,0-1 2 15,0 1-1-15,0-2 1 0,-25 27-2 16,0-26 4-16,-1 1-2 0,0 25 2 15,2 0-5-15,-4 0-1 0,28 0 0 16,-24 0-27-16,24 25-18 0,-27 1-31 16,27 26-100-16</inkml:trace>
  <inkml:trace contextRef="#ctx0" brushRef="#br2" timeOffset="109869.418">22265 4723 322 0,'-27'0'162'0,"27"0"-162"16,-25 25-35-16,-2-25 32 0,0 0 0 15,27 25 3-15,0-25 0 16,-25 29 0-16,25-4 0 0,25 0 0 16,-25 1 1-16,0 0-2 0,27 26 1 15,-27-26 0-15,27 2 0 0,-2-3-2 16,2-25 2-16,-3 25-6 0,-24-25 2 15,54 0-2-15,-30 0-12 0,3-25-34 16,25 0-60-16</inkml:trace>
  <inkml:trace contextRef="#ctx0" brushRef="#br2" timeOffset="110268.848">22473 4539 544 0,'0'29'25'0,"-27"-3"-25"0,3-1 1 0,-4 1-1 15,28-1 0-15,-27 2 1 0,27 24 0 16,-24-26-1-16,24 4-1 0,24 21-1 16,-24-24-7-16,27-26-5 15,-27 26-12-15,28-26-7 0,-4 27-2 16,-24-27 19-16,27-27 9 0,-2 27 1 15,-25-26 3-15,0 26 3 0,0-26 2 16,0 1 1-16,0 0 1 0,0-4 3 16,0 4 1-16,0-26 2 0,-25 24 1 15,25 2 0-15,-27-1-2 0,27 1 3 16,-24-1-1-16,24-3-1 0,0 29-1 16,0-24-5-16,0 24-4 0,0 24 0 15,0-24 2-15,24 29 2 0,-24-3-2 16,27-1 0-16,-2 1 1 0,-25-1-3 15,27 2-1-15,-3-1-9 16,2-26-6-16,0 25-7 0,-26-25-9 16,26 0-10-16,-26 25-9 0,24-25-21 15,4 0-70-15</inkml:trace>
  <inkml:trace contextRef="#ctx0" brushRef="#br2" timeOffset="110613.056">22446 4256 572 0,'0'0'53'0,"0"0"-53"0,0-27-1 0,0 27 0 16,27-26 1-16,-27 0 0 0,25 26 0 15,-25-24-1-15,27-2-11 0,-3 26-8 16,2 0 1-16,0 0 3 0,-26 0 1 16,26 0-7-16,-26 26 14 0,24-2 8 15,-24 2 6-15,0 0 8 0,28 1 1 16,-28-1-4-16,0-1 1 0,0 29-6 16,0-30-4-16,0-24 1 0,0 26-3 15,27-26 0-15,-27 26-5 16,27-26-17-16,-2 0-4 0,-25 0-11 15,25-26-24-15,1 0-40 0,0-52-140 16</inkml:trace>
  <inkml:trace contextRef="#ctx0" brushRef="#br2" timeOffset="110873.366">22783 4177 540 0,'0'0'65'0,"0"-24"-43"15,26 24-22-15,-26-26 0 0,26 26 0 16,-26-27 1-16,25-25-1 0,2 27-1 15,-3-3-23-15,4 3-29 0,-1-26-16 16,-27 25-8-16,52-27-61 0</inkml:trace>
  <inkml:trace contextRef="#ctx0" brushRef="#br2" timeOffset="111093.104">22783 3944 619 0,'0'0'58'16,"0"26"-48"-16,0-26-10 0,26 25-5 15,0 3 2-15,-1-3-9 0,26 27-38 16,4 1-73-16,74 50-157 0</inkml:trace>
  <inkml:trace contextRef="#ctx0" brushRef="#br2" timeOffset="124130.064">21044 6097 380 0,'0'0'10'0,"0"-25"-10"0,0 50-2 15,-26-25 2-15,26 0-7 16,0 0 4-16,-26 0 3 0,26 0 0 16,0 26 1-16,0-26-2 0,0 0 0 15,0 0 1-15,26 0 2 0,-26 0-1 16,0 26 6-16,0-26-3 0,26 28 1 16,-26-28 1-16,0 25 1 0,26 1-3 15,-26 0 1-15,0-26-2 0,24 26 2 16,-24 0-1-16,30-1-1 0,-30-25 5 15,0 26-4-15,0-26-3 0,25 27 4 16,2-27-1-16,-2 26-3 16,-25-26 0-16,27 26 0 0,-3-26-1 0,2 0 0 15,-26 26 0-15,26-26 2 0,-26 0-2 16,26 0 0-16,-26 0-2 0,0 26 4 16,0-26-4-16,0 0 5 0,0 0-3 15,0 0 1-15,0 0 0 0,0 0-1 16,0 0-1-16,0 0 1 0,0 0 1 15,0 0-1-15,0 0 2 0,0 0-1 16,0 0 0-16,0-26 1 0,0 26 0 16,0 0-2-16,0 0 1 0,0-26-1 15,24 26 1-15,-24-26 0 0,0 0-1 16,0-1 2-16,0 27 0 0,0-26-1 16,27 1-1-16,-27 25 0 0,0-26 0 15,0 26 0-15,28-26 0 16,-28 0 0-16,24 0 0 0,4 1 0 15,-4-3 0-15,-24 2-1 0,27 0-6 0,-1 26-29 0,-26-25-18 16,24 0-34-16,-24 25-146 16</inkml:trace>
  <inkml:trace contextRef="#ctx0" brushRef="#br2" timeOffset="124541.177">21304 6021 467 0,'0'0'16'0,"0"0"-15"16,0 0-1-1,0 0-1-15,0 0-1 0,0 0 1 16,0 0 1-16,0-27 0 0,26 27 0 16,-26-25 2-16,0 25-2 0,24-26 0 15,3-1 0-15,1 27-11 0,-4-27-70 16,28-23-176-16</inkml:trace>
  <inkml:trace contextRef="#ctx0" brushRef="#br2" timeOffset="142214.365">27531 10302 424 0,'0'0'0'0,"0"0"-2"0,0 0 0 0,-24 0-4 16,24 0 5-1,-26 0 2-15,26 26 1 0,0 1-2 16,0-27 0-16,0 26 1 0,0 0-1 16,26 26 0-16,-26-26-1 15,0 24 0-15,0 4-24 0,0-28-36 16,0 26-41-16,-26 76-103 0</inkml:trace>
  <inkml:trace contextRef="#ctx0" brushRef="#br2" timeOffset="143266.24">27791 11134 238 0,'0'0'22'0,"0"0"-7"15,-26 0-1-15,26 25-3 16,0-25 8-16,-26 0-9 0,26 0 7 16,0 25-2-16,0-25 5 0,-26 0-3 15,26 0-2-15,0 0 1 0,0 0-7 16,0 0-5-16,0 0-4 0,0-25-1 15,0 25 1-15,0 0 0 0,26-25 0 16,-26 25 1-16,0-28-1 0,0 28 0 16,26 0 0-16,-26 0 2 0,26 0-2 15,-26 0-2-15,0 0 1 16,27 0-3-16,-27 0 1 0,0 28-1 16,25-28 3-16,-25 0-4 0,0 25 4 15,0 0 0-15,0 2 0 0,0-2 2 16,0 2 0-16,-25 0-1 0,25-3 2 0,-27 1-2 0,1 3 0 15,26-3 2 1,0 2-2-16,-26-27 1 0,26 25-3 16,0-25 1-16,-26 0-2 0,26 0-2 15,0 0-4-15,0 0-5 0,-24 0-5 16,24-25 0-16,0 25 6 16,-27 0 5-16,27-27 8 0,0 27 1 0,0 0 6 15,0 0 0-15,0 0 1 16,27-25 6-16,-27 25-5 0,24 0-7 15,-24 0 2-15,26 0-3 0,0 0-1 16,-26 0-1-16,26 25-6 0,1-25-15 16,-2 0-14-16,2 0-35 0,25-25-54 15</inkml:trace>
  <inkml:trace contextRef="#ctx1" brushRef="#br2" timeOffset="71783.7429">28028 11186 0,'0'0'0</inkml:trace>
  <inkml:trace contextRef="#ctx1" brushRef="#br2" timeOffset="71812.565">28028 11186 0</inkml:trace>
  <inkml:trace contextRef="#ctx0" brushRef="#br2" timeOffset="145553.802">28103 11236 324 0,'0'0'9'0,"0"0"-8"0,0 0-1 0,-28 0 0 16,28 27-1-1,0-27-2-15,-24 0 3 16,24 27 0-16,0-27 2 0,-27 0-2 16,27 24 0-16,0-24 2 0,0 25 7 15,0 3 6-15,0-28-8 0,0 25 5 16,-25 2-4-16,25-27-1 0,0 25 1 16,0-25-4-16,25 26 1 0,-25-26-4 15,0 27-1-15,27-27 1 0,-27 0-2 16,24 0 1-16,-24 25 0 15,28-25 3-15,-4 0-2 0,-24 0-1 16,0-25 0-16,27 25 0 0,1 0 0 16,-28-27 0-16,26 27 3 0,-26-26-2 15,25 26 2-15,-25-25-1 0,26-2 3 16,-26 27-4-16,0-25 2 0,25-3-1 0,-25 3-2 16,0 25 2-16,0-24 0 15,0-3 0-15,0 27 2 0,0-27 3 16,-25 27 2-16,25 0-5 0,0-25 4 15,-26 25-4-15,26 0 2 0,-25 0-3 16,-1-27 0-16,26 27 5 0,-28 0-4 16,28 0-3-16,-27 0-1 0,27 0 0 15,0 0-1-15,0 0-11 0,0 27-13 16,-24-27-15-16,24 25-11 0,0-25-40 16,0 27-119-16</inkml:trace>
  <inkml:trace contextRef="#ctx0" brushRef="#br2" timeOffset="145947.9959">28492 11236 513 0,'-26'0'6'0,"26"0"-6"16,-24 0 2-16,24 27-2 0,0-27 0 16,-28 0 1-16,28 27-2 15,0-3-1-15,-27-24 1 0,27 53-1 16,0-53-6-16,0 25 4 0,0 2 2 16,0-2 0-16,0-25 0 0,0 53 1 15,27-53-4-15,-27 0 3 0,0 0-1 16,28 0 1-16,-28 0 0 0,24 0 2 15,-24 0 6-15,0-27-6 0,26 1 3 16,-26 1-3-16,0-2 4 16,26 27-1-16,-26-25-3 0,0-28 3 15,0 53-3-15,0-24 3 0,0-3-2 16,0 27 4-16,0-27-2 0,0 27-1 16,-26-25-2-16,0 25-7 0,26 0-19 15,-24 25-35-15,-55 2-49 0</inkml:trace>
  <inkml:trace contextRef="#ctx0" brushRef="#br2" timeOffset="-212583.5989">23538 4594 283 0,'0'0'15'0,"0"0"-8"15,0 0 0-15,0-26-3 0,0 26 9 16,0 0-1 0,-28 0-1-16,56 0 3 0,-28 0-10 15,0 0-2-15,0 0-2 0,0 0 2 16,0 0-2-16,24 0 1 0,-24 0-1 16,26 0 0-16,0 0 0 15,-26 0 1-15,26 0 0 0,-2 0-1 16,-24 0-1-16,0 26 1 0,27-26 2 15,-27 0-2-15,0 0 2 0,25 25-2 16,-25-25 10-16,27 0-4 0,-27 26 5 16,27-26-8-16,-27 0 2 0,25 25-4 15,2-25 1-15,-27 0 0 0,24 27-1 16,-24-27 1-16,26 26-2 0,2-26 0 16,-4 0 0-16,-24 25 0 0,27-25 1 15,1 25-1-15,-28-25 1 0,0 0 0 16,24 29-2-16,-24-29 2 0,27 25 0 15,-27-25 2-15,0 25 1 0,25-25-3 16,-25 26 2-16,0-26 0 0,0 26-3 16,27-26 2-16,-27 27 0 0,0-27-2 15,24 0 2-15,-24 25-2 0,26-25 2 16,-26 0-2-16,0 0 1 0,26 26 0 16,-26-26-1-16,0 0 0 0,26 0 0 15,-26 0 0-15,0 28 0 0,24-28 0 16,-24 0 0-16,0 0 0 0,0 0 0 15,28 0 1-15,-28 0-1 0,0 25 0 16,0-25 0-16,0 0 0 0,0 0 0 0,0 0-1 0,27 25 1 16,-27-25 0-16,0 0 0 0,0 0 1 15,27 0-2-15,-27 0 1 0,0 26 0 32,0-26 1-32,25 26-1 0,-25-26 0 0,0 0 0 0,0 0 0 0,0 26 0 15,26-26-1-15,-26 0 0 0,0 26 1 16,0-26-1-16,25 0-1 0,-25 25 4 15,0-25-3-15,0 25 1 0,0-25 0 16,0 29 1-16,26-29 0 16,-26 25-2-16,0-25 2 0,0 26-1 15,0-1 0-15,25 1 0 0,-25-26 0 16,0 27 1-16,0-2-1 0,0-25 0 16,27 26 0-16,-27-26 0 0,0 25 1 15,0 4-1-15,24-29 0 0,-24 25 0 16,0-25 0-16,28 25 1 0,-28-25-1 15,0 26 0-15,27-26 1 0,-27 27-1 16,0-2 0-16,0-25 1 0,24 26-1 16,-24-26 0-16,0 0-1 0,28 25 1 15,-28-25 0-15,0 25 1 16,0-25-1-16,24 29 1 0,-24-29-1 16,0 25-1-16,0-25 1 0,28 26 0 15,-28-26-2-15,0 26 2 0,0-26 0 16,0 26 0-16,0 0 1 0,25-1 0 15,-25-25-1-15,0 25 1 0,25 2 1 16,-25 0-2-16,27-1 0 0,-27-1 0 16,24 2-1-16,-24-1 1 0,28-26-27 15,-28 25-48-15,51 0-155 0</inkml:trace>
  <inkml:trace contextRef="#ctx0" brushRef="#br2" timeOffset="-211008.3329">24677 5735 315 0,'0'0'1'0,"-25"0"-1"0,25 0 0 0,0 26-1 0,0-26 1 15,-25 0 2 1,25 0-2-16,0 0 1 16,0 0 0-16,0 0-1 0,0 0-7 15,0 0 7-15,0 0 1 0,0 0-1 16,0 0-4-16,0 0-5 0,0 26-7 15,0-26-11-15,0 0-1 0,0 0 5 16,0 0 17-16,0 26 2 0,0-26 4 16,0 0 10-16,0 0 16 0,0 0 4 15,0 0-6-15,0 0 0 0,0 0-11 16,0 26-2-16,0-26-8 16,0 0 1-16,0 25-1 0,0-25-2 0,0 0-1 15,0 25 0-15,0-25-1 0,0 27 3 0,25-27-2 0,-25 27 0 16,0-1 1-16,25-1 1 0,-25-25 0 15,0 27 5-15,27-1-4 0,-27-26 6 32,0 25-4-32,24 0 3 0,-24 1-3 15,0 0-3-15,0 2 1 0,28-3-1 16,-28 1 3-16,0 0-1 0,0 0-2 16,27 0 1-16,-27-26 1 0,24 25 0 15,-24 1-3-15,28 1 0 0,-28-1 1 16,0-26-2-16,24 26 1 0,2 0 0 15,-26 0 0-15,26 0-1 0,-26-2 0 16,26-24 1-16,-26 26-1 0,24 1 1 16,-24 0-1-16,27-27 0 0,-27 26 0 15,25-1 0-15,-25-25 0 0,0 53 0 16,30-53-1-16,-30 25-1 0,24 0 2 16,-24 2 1-16,0-2 0 0,28 3 0 0,-28-3 0 15,0 1-2-15,24 0 2 0,-24-26-1 0,0 51 0 16,26-25 1-16,-26-26 0 0,0 26-1 15,24 0 1-15,-24 1 2 0,0-1-1 16,28 0-1-16,-28 0-1 0,0 0 0 16,24-2 0-16,-24 3 2 15,0-1 0-15,0-1-2 0,0 3 1 16,27-3-1-16,-27 0 0 0,0 2 0 16,0-2 0-16,25 2 0 0,-25-2 1 15,0-25-1-15,0 26 0 0,27 1 0 16,-27-1 2-16,0 1 0 0,28-2 1 15,-28-25 0-15,0 26 1 0,24-1-4 16,-24 1 0-16,0-26 1 0,27 26 2 16,-27 0-3-16,0 1 0 0,25-27 0 15,-25 26-1-15,0-2 1 0,25 4-2 16,-25-28 2-16,0 26 2 16,28-1-1-16,-28-25-1 0,0 26-3 15,24-26 3-15,-24 26 1 0,0-26 1 16,27 25-1-16,-27 3-1 0,0-28-1 15,28 24 1-15,-28-24 0 0,0 26 0 16,0 1 0-16,24 0 2 0,-24-27-2 16,0 25 1-16,0-25-1 0,28 25 0 15,-28 1 0-15,0-26 0 0,0 27 0 16,24-1-1-16,-24-26 1 0,0 25 0 16,0-25 1-16,0 25-2 0,26-25 1 15,-26 28 0-15,0-28 1 0,26 26-1 16,-26-1 0-16,0-25-2 0,0 26 1 15,25-26 1-15,-25 0 0 0,25 26 0 16,-25-26 1-16,0 26-3 0,27-26 4 16,-27 0-3-16,0 26 2 0,24-26-2 15,-24 25 2-15,0-25-2 0,0 0 2 16,28 25-1-16,-28-25 0 0,0 0 1 16,0 0-1-16,0 29 0 15,0-29 1-15,0 0-3 0,0 0 2 16,0 0-1-16,0 25 1 0,0-25-6 15,24 0-14-15,-24 26-60 0</inkml:trace>
  <inkml:trace contextRef="#ctx0" brushRef="#br2" timeOffset="-202866.9839">25793 8590 189 0,'0'0'68'0,"0"0"-68"0,0-26-1 32,0 26-7-32,0 0 6 0,24 0-3 15,-24 0-1-15,0 0 5 0,0 0-1 16,0 0 0-16,0 0 2 0,-24 0-14 16,24 0-7-16,0 0-12 15,0 0-7-15,0 0-10 0,0 0 5 16,0 26 45-16,0-52 25 0,0 26 38 15,0 0-3-15,0 0-10 0,0 0-1 16,0 0-13-16,0 0-9 0,0 0-9 16,0 0-7-16,0 0 0 0,0 0-10 15,0 0 1-15,0 0-2 0,0 0-4 16,0 0 0-16,0 0-2 0,0 26 0 16,0-26 4-16,0 0 2 0,0 25 0 0,24-25 0 15,-24 0 1-15,0 0 8 0,0 0 2 16,0 0 7-16,0 0-5 0,0 0-3 0,0 0 1 15,31 27-6-15,-31-27-1 0,0 0-3 16,0 0 0-16,0 26 0 16,0-26 0-16,24 0 0 0,-24 25-1 0,0-25 0 15,0 25-1-15,26-25 2 16,-26 26-1-16,0-26 0 0,0 29 0 16,26-29 0-16,-26 0 0 0,25 25 2 15,-25-25 0 1,0 0-1-16,25 0 1 0,-25 25 0 15,0-25-2-15,27 26 0 0,-27-26 1 16,0 26-1-16,0-26 1 0,24 26-1 16,-24-26 0-16,28 0 0 0,-28 0 0 15,27 26 0-15,-27-26 1 0,0 0-1 16,0 25 0-16,25-25 2 0,-25 29-2 16,0-29 1-16,0 25-1 0,0-25 0 15,27 25-1-15,-27 1 2 0,0-26-2 16,24 26 2-16,-24-26-2 0,26 26 1 15,-26-26 0-15,0 0 0 0,26 26 1 16,-26-26-2-16,26 25 2 0,-26-25-1 0,27 0 1 16,-27 25-1-16,0-25 0 0,25 29-1 15,-25-29 2-15,0 0-1 0,0 25 1 0,0-25 0 16,0 0-1 0,0 0 0-16,27 26 0 0,-27-26 0 0,0 0 0 15,0 0 0-15,0 0 0 0,0 0 0 16,0 0 0-16,0 0 1 0,0 25-1 15,0-25 0-15,0 0 0 0,0 0-1 16,0 0 2-16,0 0-1 0,0 0 0 16,0 27 0-16,0-27-1 0,0 0 2 15,0 0-1-15,0 0 1 0,0 0 6 16,0 0 0-16,0 0 6 0,0 0-5 16,0 0-4-16,0 0-1 0,0 0-3 15,0 0 2-15,0 0-1 0,0 0 0 16,0 0-1-16,0 0 1 0,0 0-1 15,0 26 0-15,0-26 0 16,0 0-1-16,0 0 0 0,0 0 1 16,0 0 0-16,0 0 1 0,0 0 0 15,0 0-1-15,0 0 1 0,0 0-1 16,0 0 1-16,0 0-1 0,27 25 0 16,-27-25 0-16,0 0 1 0,0 0-1 15,0 0 1-15,0 0-2 0,0 0 1 16,0 0 0-16,0 0 0 0,25 0 0 15,-25 0 0-15,0 0 0 0,0 25 1 16,0-25-1-16,0 0 0 0,0 0 0 16,0 0 1-16,0 0 0 0,27 26-1 15,-27-26 0-15,0 0 0 0,0 0-1 16,0 0 1-16,24 0-1 0,-24 0 2 16,0 28-1-16,26-28 1 0,-26 0-2 15,0 0 0-15,0 0 0 0,26 0 1 16,-26 0 0-16,0 26 0 0,0-26-4 15,0 0 1-15,0 0-7 0,0 0-4 16,0 0-9-16,26 0-19 0,-26 0-37 16,24 0-174-16</inkml:trace>
  <inkml:trace contextRef="#ctx0" brushRef="#br2" timeOffset="-191542.4809">25352 5839 390 0,'0'0'3'0,"0"0"-3"16,0 25-2-16,0-25 2 16,0 25 0-16,27-25 0 0,-27 27 0 15,0 0 0-15,0 24 0 0,0-24 2 16,25-1-4-16,-25 24 2 0,0-24 0 16,25 0 0-16,-25 2 2 0,0 23-1 15,0-25-1-15,28 0-1 16,-28-26 0-16,0 26 0 0,0-26-1 15,24 25-1-15,-24-25-2 0,0 0-9 16,0-25 13-16,0 25 2 0,0-26-1 16,0 0 8-16,0 0-3 0,0-25-3 15,0 23 5-15,0-49-7 0,27-1 1 16,-27 0 0-16,28 51 1 0,-28 27-4 16,0-25-2-16,0 0-9 0,24-1-6 15,-24 0-13-15,0 26-67 0,0-26-68 16</inkml:trace>
  <inkml:trace contextRef="#ctx0" brushRef="#br2" timeOffset="-191075.276">25949 5839 496 0,'0'0'0'0,"0"0"-6"0,-25 0 1 16,25 0-5-16,-26 0 5 15,26 25 1-15,-26-25 1 0,26 0 1 16,-24 25-3-16,-7 2-1 0,7-27-3 15,24 27 4-15,0-1 4 16,-28-1 0-16,28 2 0 0,-24-1 1 16,24-1 0-16,0 26-2 0,0-25 4 15,0 2-1-15,0-3-1 0,0 1-1 16,24 0 1-16,-24 0 0 0,28-26-2 16,-28 26 2-16,24-26-3 0,7 0 3 15,-7 0-1-15,2 0 1 0,0 0-1 16,-26-26 0-16,25 26-1 0,0-26 2 15,-25 0 1-15,0 26-1 0,0-26 6 16,0 1 2-16,0-3 10 0,-25 28-7 16,25-26-9-16,-25 26-2 0,25 0-2 15,-26 26-1-15,0-26-8 0,2 28-17 16,-7-28-23-16,-21 77-68 0</inkml:trace>
  <inkml:trace contextRef="#ctx0" brushRef="#br2" timeOffset="-188421.226">26625 5943 247 0,'-28'0'24'0,"28"0"-24"0,-27 0-7 15,27 0 3-15,-24 0-3 16,24 26 0-16,-28-26-10 0,4 0 1 16,-2 0 3-16,0 25 5 0,0-25 0 15,2 0 2-15,-3 0-54 0</inkml:trace>
  <inkml:trace contextRef="#ctx0" brushRef="#br2" timeOffset="-187792.712">26442 5864 452 0,'0'0'9'16,"0"0"-4"-16,0 0-5 0,0 0 0 15,0 0 0-15,0 0 1 16,0 0-1-16,0 25 0 0,0-25-1 15,0 27 1-15,26 0-1 0,-26-1 1 16,0-1 1-16,26 2 0 0,-26-1-2 16,0 24 1-16,0-24 0 0,0 0 0 15,0 27 1-15,0-1-2 0,0-26 1 16,0 0 0-16,0-1 0 16,0 1-1-16,0-26-13 0,0 27-13 15,0-27-42-15,24-27-121 0</inkml:trace>
  <inkml:trace contextRef="#ctx0" brushRef="#br2" timeOffset="-187413.72">26468 6280 435 0,'0'0'8'0,"0"0"-5"0,0 0-3 31,0 0 1-31,0 0-1 0,0-26 2 16,0 26-2-16,26-26 4 0,-26 0-4 15,24 1 4-15,-24-3-4 0,28 2 1 16,-4 0 0-16,-24-24 1 0,27 24-1 16,1-1 1-16,-28 2 0 0,25-1 1 15,-25-1-3-15,26 0 1 0,0 27 0 16,-26-25-1-16,25 0 0 0,-25-1-2 16,0 26-2-16,27-26-8 0,-27 26-11 15,0 0-12-15,0 0-30 0,24 0-55 16</inkml:trace>
  <inkml:trace contextRef="#ctx0" brushRef="#br2" timeOffset="-187157.832">26518 6149 422 0,'0'0'7'0,"0"28"-6"0,28-28 1 0,-28 25 4 15,24 1 12-15,-24-26-13 0,55 26-2 16,-30 0-1-16,1 0-2 0,0-1 1 16,-1-25-1-16,2 26-12 0,-3-26-1 15,-24 27-6-15,28-27-11 0,-4 0-18 16,3 0-59-16</inkml:trace>
  <inkml:trace contextRef="#ctx0" brushRef="#br2" timeOffset="-186903.9529">26857 5889 570 0,'0'0'7'0,"0"0"-7"0,28 0-3 16,-4 0 2-16,3 0 1 0,-2 0-9 15,1 0-10-15,25 0-19 0,-23-25 2 16,-1 25-17-16,25 0-22 0,-2-25-82 15</inkml:trace>
  <inkml:trace contextRef="#ctx0" brushRef="#br2" timeOffset="-186725.5939">27066 5761 487 0,'-28'26'11'0,"28"-26"-11"16,0 26 0-16,0 0 0 0,0 24 0 16,0-23-2-16,0 26-22 0,0-1-41 15,28 76-66-15</inkml:trace>
  <inkml:trace contextRef="#ctx0" brushRef="#br2" timeOffset="-169864.637">26546 9525 172 0,'0'0'14'0,"0"0"-7"15,0 0 4-15,0 0-2 16,0 0-8-1,0 0 2-15,0 0-1 0,0 0 0 16,24 0 0-16,-24-27 4 0,0 27-3 16,0 0-1-16,0 0 7 0,0 0-2 15,0 0 2-15,0 0 4 0,0 0 0 16,0 27-9-16,0-27-2 0,0 0 3 16,0 0 12-16,0 0-3 0,0 0-8 15,0 0-1-15,0 0 5 16,0 0-4-16,0 0 1 0,27 0-6 15,-27 0 1-15,0 0-1 0,28 0-1 16,-28 0 1-16,25 0-1 0,-25 25 1 16,26-25 0-16,-26 0-1 0,26 0 0 0,-26 0 0 0,25 0 0 0,-25 0 1 15,27 26 0-15,-27-52 0 0,24 26-1 32,-24 0 1-32,28 0 0 0,-28 0-1 15,24 0 0-15,3 0 1 0,-27 0 0 0,28-25-1 0,-4 25 0 0,3 0 1 31,-2-27 0-31,-25 27-1 0,26-25 1 16,1 25-3-16,-3-26 4 0,4 26-2 16,-28-28 0-16,27 28-2 0,-3-26 2 15,4 26 0-15,-4-25 0 0,-24 25 0 16,26-25-2-16,-26 25 4 0,26-26-4 16,0 26 4-16,-26-27-2 0,24 27 0 15,3 0 0-15,-27-25 0 0,25 25 0 16,2-26 0-16,-27 26 0 0,24 0 0 15,-24-25-1-15,31 25 2 0,-7-29-1 16,2 29 0-16,-26 0-1 0,26-25 1 16,-26 25 0-16,26 0 0 0,-26 0 0 0,24 0 0 0,-24-25 1 15,27 25 1-15,-27 0 0 0,0-26-1 32,0 26 2-32,25 0-3 0,-25 0 0 15,27-26 1-15,-27 26-1 0,27 0 0 0,-27-26 0 0,25 26 0 0,-25 0-1 16,27-26 2-16,-27 26-1 0,0 0 0 15,24 0 0-15,-24 0 0 0,26-25 0 16,-26 25 0-16,0 0 0 16,0 0 1-16,26-25-2 0,-26 25 1 15,0 0 0-15,26 0 0 0,-26 0 2 16,0-29-4-16,27 29 3 0,-27 0-1 16,0 0 0-16,25-25 0 0,-25 25 0 15,27 0 0-15,-27-26 0 0,0 26-1 16,27-26 2-16,-27 26-1 0,25 0 0 15,-25-26 0-15,27 26 0 0,-27 0 0 16,24-26-1-16,-24 26 1 0,26-25 0 16,-1 25 1-16,-25-25-2 15,27 25 2-15,-3 0-2 0,4-29 1 16,-28 29 0-16,24-26 0 0,-24 26 1 16,27-25-2-16,-27 25 1 0,28 0 0 15,-2-25-1-15,-26 25 1 0,25 0-1 16,-25-26 0-16,26 26 1 0,-26 0 1 15,25-27-1-15,2 27 0 0,-27-25 0 16,24 25 0-16,-24-26 0 0,0 26 0 16,28 0 0-16,-28-25 0 0,24 25 0 15,-24 0-2-15,27-29-1 0,-27 29 3 16,0 0-2-16,28-25 1 0,-28 25 1 16,0 0-2-16,0 0 2 0,24-25 1 15,-24 25-1-15,0 0-1 16,0 0 1-16,0 0 1 0,0-26-1 0,26 26 0 15,-26 0-4-15,0 0 1 0,0 0-2 16,0 0-2-16,0 0-11 0,0 0-21 16,-26 0-54-16</inkml:trace>
  <inkml:trace contextRef="#ctx0" brushRef="#br2" timeOffset="-166128.604">25765 8615 359 0,'0'0'5'15,"0"0"-5"-15,28 0 0 0,-28 0-1 16,0 0 1-16,24 0 0 0,-24 0-9 15,31 0-17-15,-7 0-13 0,2 0-20 16,25 0-27-16</inkml:trace>
  <inkml:trace contextRef="#ctx0" brushRef="#br2" timeOffset="-165969.905">26518 8615 315 0,'0'0'113'0,"28"-25"-111"16,-28 25-2-16,24 0-5 16,3 0-9-16,1 0-12 0,-3 25-14 15,1-25-41-15,52 0-78 0</inkml:trace>
  <inkml:trace contextRef="#ctx0" brushRef="#br2" timeOffset="-165851.002">27066 8615 473 0,'27'0'9'0,"-27"0"-9"0,24 0 0 16,4 0-1-16,-4 0-29 0,28 0-60 15,25 0-197-15</inkml:trace>
  <inkml:trace contextRef="#ctx0" brushRef="#br2" timeOffset="-165722.4859">27843 8615 607 0,'27'0'0'0,"-27"-25"-95"0,27-1 30 0,25 26-36 15,23 51-90-15</inkml:trace>
  <inkml:trace contextRef="#ctx0" brushRef="#br3" timeOffset="-127090.562">18010 7810 429 0,'-27'0'5'0,"27"0"-5"0,-28 0-4 16,3-24 4-16,0 24 1 0,-2 0-1 16,3 0 0-16,-4-26 0 0,28 26-1 15,-52 0 1-15,28 26 0 0,-31-26 0 16,31 0-1-16,-28 0 1 0,27 24 0 16,-27 4 0-16,-3-2-2 0,31-1 1 15,-28-25 1-15,26 26-1 0,2 0 0 16,-28-1 0-16,25 3 1 0,2 22 0 15,-2-23 0-15,27 25 0 0,-24-27 0 16,24 28-1-16,-29-2 0 0,29-26 1 16,-26 29-2-16,26-3-1 0,0-25-2 15,0 26 3-15,26-27-1 0,3 0 1 16,-29 4 1-16,24-4 1 16,3 1 1-16,-2-1 2 0,27-25-1 0,-1 27 2 15,-25-1-3-15,26-1 1 16,-1-25-2-16,29 25 0 0,-3-25 2 15,2 0-2-15,-3 0 1 0,-24 0 0 16,0-25 0-16,28 25 1 0,-28-25 1 16,0-1 1-16,24 26-3 0,-26-27-1 15,5 2 0-15,-4-1 2 0,-23 1-2 16,-4-4 0-16,-24 29 2 0,26-25-2 16,-2-26 2-16,4 25-1 0,-4 0 12 15,3 0 1-15,1-25 4 0,-28 23-5 16,0 3-8-16,0 0-2 15,0-28-1-15,-28 2-1 0,28 26-1 0,-27-29 2 0,-25 28 1 16,28-26-1-16,-26 27 0 0,-29-27-1 16,-1 27-1-16,-21 25-7 0,22 0-35 15,-1 0-57-15,-49 25-161 0</inkml:trace>
  <inkml:trace contextRef="#ctx0" brushRef="#br3" timeOffset="-102915.014">11727 5813 364 0,'0'0'11'0,"0"0"-10"16,27 0-1-16,-27 0 1 15,0 0-2-15,28 0 0 0,-28 26 1 16,24-26 0-16,3 0 0 0,-2 0-1 15,2 25 1-15,25-25 0 0,-28 0-1 16,2 25 0-16,26-25-3 0,-1 0 0 16,4 0 3-16,-31 27-1 0,28-27 0 15,-2 0 2-15,-22 0 0 0,23 27 0 16,1-27-1-16,0 0 2 16,1 0 0-16,-1 0-1 0,-25 0 2 0,25 0-1 15,-28 0 0-15,28 0-1 0,-26 0 1 16,0 0-1-16,-26 0-1 15,25 0 0-15,0 26-2 0,-25-26-3 16,27-26 3-16,-27 26 1 0,0 0 2 16,0 0-1-16,0 0 1 0,0 0 3 15,0 0 5-15,0 0-5 0,0 0 1 16,0 0 0-16,0 0-4 0,0 0 3 16,0 0-3-16,0 0 0 0,0 0 0 15,0 0 0-15,0 0 0 0,0-27 0 16,0 27 0-16,0 0-1 0,0 0 1 15,0 0 0-15,0 0-1 0,27 0 1 16,-27 0 0-16,0 0 1 0,0 0-1 16,0 0 0-16,0 0 0 15,0 0 0-15,0 0 2 0,0 0-2 0,0 0-1 0,0 0 1 0,0 0 1 32,0 0-1-32,0 0 0 0,0 0 0 15,0 0 0-15,0 0 0 0,0 0 0 16,0 0 2-16,0 0 5 0,0 0-4 0,0 0 2 0,0 0-1 0,0-27 0 15,0 27-4-15,0 0 1 16,28 0 2-16,-28-25-3 0,0 25 1 0,0-25 0 16,0-1 0-16,24 0-1 15,-24 0 0-15,0 0 3 0,0 1-3 16,28-29 0-16,-28 29 0 0,0-26-1 16,24-27 1-16,-24-27 1 0,26 27 0 15,0 27-1-15,-1-28 2 0,-25 28-1 16,28-1-1-16,-4 1 1 0,3-2 1 15,-27 27 0-15,0 1-2 0,25 25 0 16,-25-53 0-16,27 27-1 0,-27-24 1 16,24-4-2-16,-24 29-1 0,28-28-1 15,-4 28 1-15,-24-26 2 0,26 25 1 16,-26-27-1-16,27 28 1 0,-27-3 0 16,0 3 1-16,28-1-1 0,-28 0-1 15,0 26-1-15,0-24 2 0,0 24 0 16,0-27 1-16,0 0-1 0,0 27 0 15,24-25 0-15,-24 25 0 0,0 0 0 16,27-26 0-16,-27 26-4 0,0 0-2 16,0 0 3-16,25 0-1 0,-25 0-1 15,0 0 5-15,0 0-2 0,0 0-1 16,0 0 0-16,0 0 2 0,0 0 2 16,0 0-3-16,0 0 4 0,0 0-1 15,0 0-1-15,0 0 0 0,0 0-1 16,27 0 2-16,-27 0-1 0,0 0 1 15,0 0-1-15,0 0 0 16,0 0 1-16,0 0-3 0,0 0 4 31,25 26-2-31,-25-26 0 0,0 0-1 16,0 0 0-16,0 25 1 0,27-25 0 16,-27 0 0-16,0 0 0 0,0 27 0 15,24-27 0-15,-24 27 0 0,0-27-1 16,26 24 1-16,-26-24-2 0,0 26 2 15,0 0-1-15,0-1 1 0,26 3-1 16,-26-3 1-16,0-1 0 0,26 5 1 16,-26-3-2-16,0-1 2 0,27 1-1 15,-27-1 1-15,24 28-1 0,-24-28 2 16,28 0-2-16,-28 4 0 0,27-4-1 16,-27 0 1-16,0 1 0 0,25 0 0 15,-25 26 0-15,0-26 0 0,0 2 0 16,0-3 1-16,0 26 0 0,25-25-1 15,-25 0 0-15,0 0 0 0,26-1 0 16,-26 29 1-16,0-29-1 0,0 1 0 16,26 25 1-16,-26-24-1 0,0-2 0 15,24 1 0-15,-24-1 0 0,0 4 0 16,28-4 0-16,-28 0 0 0,0 1 0 16,27 1 0-16,-27-2 0 15,0-25 0-15,0 26 0 0,0-26 0 16,0 25 0-16,0-25 0 0,0 0 0 15,25 25 0-15,-25-25 2 0,0 0 2 16,0 0-1-16,0 0 1 0,0 29-2 16,0-29-1-16,0 0-1 0,0 25 0 15,0-25 0-15,0 0 1 0,0 0 0 16,27 0-1-16,-27 0 0 0,0 0 1 16,0 0 0-16,0 26-1 0,0-26 1 15,0 0-1-15,0 26 3 0,0-26 0 16,0 26-1-16,0-26 1 0,24 51-2 15,-24-26-1-15,0-25 1 0,28 27 0 16,-28 0-1-16,0-1 0 0,24-1 0 16,-24 2 1-16,0-27-1 0,27 26 0 15,-27-1 0-15,0 26 1 0,26-51 0 16,-26 26-1-16,28 2 0 0,-28-3 1 16,24 1-1-16,-24 0 0 0,27-26-1 15,-27 26 1-15,25-26 0 0,2 26-1 16,-27-26 1-16,24 0 0 0,4 0 2 15,-28 0 0-15,24 0-2 16,-24 0 1-16,26 0-1 0,-26-26 0 16,26 26 0-16,-26 0 0 0,25-26 0 15,-25 0 2-15,25 26 0 0,2-26 2 16,-27 1-4-16,28-3 2 0,-1 2-2 16,-3 26 0-16,-24-26 1 0,28 1 0 15,-28 0-1-15,0-1 2 0,0 26-2 16,0-27 2-16,24 2-2 0,-24 25 3 15,0-26-3-15,0-1 1 0,0 27 3 16,0 0-2-16,26-27 0 0,-26 27 0 16,0-25-1-16,26 25 1 15,-26 0-1-15,0-25-2 0,26 25 2 16,-26 0-1-16,27-26 0 0,-27 26-2 16,0 0 1-16,24 0 2 0,4 0-1 15,-28-26 0-15,24 26 1 0,-24 0-1 16,27 0 1-16,-2 0-1 0,2 0-1 15,-3 0 1-15,2 0 1 0,2 0 0 16,-1 0-1-16,-3 0 0 0,4 26 5 16,23-26 0-16,-26 0-1 0,26 0 0 15,-25 26-2-15,26-26 2 0,0 0-3 0,2 0-1 16,22 25 0-16,2-25 2 0,-51 0-2 16,-27 0 0-16,52 0-3 0,-28 0-19 15,28 25-29-15,0-25-58 16</inkml:trace>
  <inkml:trace contextRef="#ctx0" brushRef="#br3" timeOffset="-92750.027">23664 4539 414 0,'0'0'0'16,"0"0"3"-16,0 0-3 0,-24 0-4 15,24 0 4-15,0 0 0 0,-26 0 0 16,26 0-1-16,0 0 1 0,0 0-1 16,-26 0-3-16,26 0 0 0,0 0 0 15,26 0 1-15,-26 0 1 0,0 0 2 16,0 0 0-16,0 0 10 0,0 0 0 15,26 0 3-15,-26 0 1 0,0 0 2 16,0-24-4-16,0 24-6 0,0-25 6 16,0 25-7-16,24-28 0 0,-24 3-3 15,0 25-1-15,0-26-1 0,0 0 2 16,0 2-2-16,0-30 0 0,0 29-1 16,27-28 1-16,-27 27 0 0,25-24 1 15,-25-3-1-15,27 1 0 0,0-1 0 16,-2-23-1-16,26 24 2 0,-25 25-3 15,-26 2 4-15,52-1-4 0,-25-27 2 16,1 28 0-16,-4-1-1 0,3 0 0 16,-2 0 1-16,2 0-3 15,-3 0 1-15,2 1-1 0,26-3-1 16,-28 28 3-16,4-25 1 0,-28 25-1 16,27-25-1-16,0 25 4 0,-2 0-4 15,-25 0 2-15,0-27-1 0,0 27-3 16,0 0-6-16,0 0 0 0,0 27-12 15,0-27-6-15,0 0 1 0,0 0-7 16,0 0-35-16,0 0-76 0</inkml:trace>
  <inkml:trace contextRef="#ctx0" brushRef="#br3" timeOffset="-92062.508">23456 4334 357 0,'0'0'8'0,"0"0"-6"0,0 0-2 0,0 0 1 16,0 0-2-16,0 0 1 15,0 0 0-15,0 0 0 0,0 0 0 16,0 0 0-16,0 27-1 0,30-27 1 16,-30 24-1-16,0-24 1 0,0 26 0 15,24-26 0-15,-24 26 1 0,0-1 1 16,28 3-2-16,-28-3 4 0,0-25-2 15,0 24-1-15,24 5-1 0,-24-3 0 16,0-26 0-16,0 25 0 0,0 1 1 16,26-26 2-16,-26 0-3 0,0 25 3 15,0-25-3-15,0 0 2 0,0 0 1 16,0 0 4-16,0-25 3 0,0 25 3 16,0 0-4-16,0 0-3 0,0 0-4 15,26-26 4-15,-26 26-6 0,0-25 1 16,0 25 0-16,26 0-1 0,-26-26 0 15,0 26-1-15,24-29 1 0,-24 29 1 16,0-24-1-16,0-1 1 0,27 25-1 16,-27-28 7-16,25 3-4 0,-25 25 6 15,0-26-3-15,0 26-6 0,27-26 1 16,-27 26-2-16,0 0-14 0,0 0-17 16,0 0-22-16,0-24-58 0</inkml:trace>
  <inkml:trace contextRef="#ctx0" brushRef="#br3" timeOffset="-91117.5359">24911 3373 269 0,'0'0'7'0,"0"0"1"0,26 0 2 15,-26 0 6-15,0-25 7 16,-26 25-3-16,26 0-3 0,0 0-7 15,0-28 1-15,-26 28-8 0,26 0-3 16,-26 0 1-16,2-25-1 16,24 50-1-16,-28-25-1 0,4 0 1 15,-3 0 1-15,-1 0-1 0,4 28 2 16,-3-28 0-16,2 25-1 0,0 2 0 16,25-27 1-16,0 26-2 0,-28-26 1 15,28 25-1-15,0 2 0 0,0-2 0 16,0-25-4-16,28 25 3 15,-28-25 1-15,0 28 0 0,25-28 1 0,0 0 0 16,26 0 0-16,-23 25 0 0,-1-25 0 16,-3-25 0-16,4 25 0 0,-4 0 1 15,28-28 1-15,-26 28 2 0,-2-25 2 16,3 25-4-16,-2-25 1 0,-25-2-1 16,30 27-1-16,-30-25 3 15,0-1 0-15,0 26-2 0,0 0-2 16,0-27-1-16,-30 27-2 0,30 0-3 15,-25 0 1-15,-2-25-5 0,3 25-10 16,-2 0-8-16,0 0-30 0,-52 25-69 16</inkml:trace>
  <inkml:trace contextRef="#ctx0" brushRef="#br3" timeOffset="-90803.148">24496 3607 458 0,'0'0'39'0,"0"26"-39"16,0-26-2-1,0 0-1-15,27 26-1 0,-27 0 3 16,0 0-14-16,0-1-5 0,24 28-4 16,-24-27-2-16,0-1-4 15,28 28-7-15,-28-27-21 0,0 25-12 16,0-26 9-16,-28 3 16 0,28-3 11 16,0-25 20-16,0 27 13 0,0-2 1 15,28-25-9-15</inkml:trace>
  <inkml:trace contextRef="#ctx0" brushRef="#br3" timeOffset="-90508.7359">24911 3528 442 0,'0'0'39'0,"-26"0"-39"16,26 0-6-16,0 0-8 0,0 28 10 15,0-3 4-15,0 1 0 0,26 0 0 16,-26 0 0-16,0 26-2 0,26-1-1 16,-26 2-6-16,24-1 1 0,-24-26 1 15,0 25-3-15,27-25 0 0,-27-1 1 16,0 3 0-16,0-3-9 15,0 2-8-15,0-2-27 0,0-25-52 16</inkml:trace>
  <inkml:trace contextRef="#ctx0" brushRef="#br3" timeOffset="-90135.327">24575 4153 317 0,'0'0'35'0,"0"0"-19"0,0-26-13 15,0 26-1-15,0 26 0 0,24-26-2 16,-24 0 1-16,0 0 0 0,28 0-1 16,-28 24 0-16,25-24 0 0,0 0 0 15,2 0 4-15,-3 0 8 0,4 0 8 16,-1 0-2-16,-3 0 3 16,4 0-2-16,-4 0 2 0,-24-24-1 15,26 24-7-15,0 0-1 0,-26 0-9 16,26-26-1-16,-26 26-2 0,0-27-4 15,0 27-31-15,24 0-34 0,-24-25-72 16</inkml:trace>
  <inkml:trace contextRef="#ctx0" brushRef="#br3" timeOffset="-88906.564">24885 4670 425 0,'0'0'13'0,"0"0"-12"0,0-25-1 15,-26 25-3-15,26 0 0 16,0 0 3-16,0-26 0 0,0 26 0 16,-24 0 0-16,24-25 0 0,0 25 0 15,0-26 0-15,-28 26 2 0,28-29-1 16,0 29 2-16,-24-24 0 0,24 24 6 16,0-25 1-16,-27 25 4 0,27-28-6 15,0 3 0-15,-28-1 0 0,28 0 4 16,0 26-7-16,-24-24-1 15,24 24-3-15,0-27 0 0,0 0-2 16,0 27-1-16,-27-25-2 0,54-1 4 16,-27 26-4-16,0-27 0 0,0 1 2 15,0 0-2-15,0 26 4 0,0-24-1 16,0-2 1-16,0 26 1 0,0-27-1 16,0 2-2-16,0 25-8 0,0-27-21 15,0 27-8-15,0-25-2 0,0 25-13 16,0-28-45-16,24-23-107 0</inkml:trace>
  <inkml:trace contextRef="#ctx0" brushRef="#br3" timeOffset="-88093.749">24652 3478 377 0,'-25'0'17'0,"25"0"-14"16,0 0-1-16,0-27-1 0,0 27 9 16,0-25-8-16,0 25 0 0,0-26-2 15,0-1 1-15,0 27 0 0,25-25 0 16,-25-3 0-16,0 3 1 0,0 0-1 16,25-2-1-16,-25 27 2 15,0-25 1-15,0-1 1 0,0-1-1 16,0 2 1-16,0-1 5 0,0-1 0 15,0 1 0-15,0 26-2 0,0-25-3 16,0-1-3-16,-25 26 0 0,25-26-2 16,0 26 1-16,0 0 0 0,0-26-2 15,0 26-4-15,0 0 1 0,0-26-3 16,0 26-4-16,0 0 5 0,0 0-5 16,0 0 4-16,0 0 7 0,0 0 0 15,0 0 0-15,0 0 2 0,0 0-2 16,-25 0 2-16,25 0-1 0,0 0 0 15,0 0 0-15,0 0 0 0,0 0 1 16,0 0-1-16,0 0 0 0,0-26 0 16,0 52 0-16,0-26 0 0,0 0-1 15,0 0 1-15,0 0 0 0,-28 0 0 16,28 0 0-16,0 0 0 0,0 26 0 16,-24-26 0-16,24 26 0 0,-28-26 0 15,4 26 0-15,24-26 0 0,-27 26 0 16,27-1 0-16,-28-25 0 0,28 26 0 15,-24-26-1-15,24 27-1 0,0-27 0 16,-27 0 2-16,27 0 1 0,0 0-1 16,0 0 5-16,0-27 0 0,0 27-3 15,0-26-2-15,27 26 2 0,-27-25-2 16,0-1 0-16,24 0 0 0,-24 0 2 16,28 0-2-16,-1 26 0 0,-3-26 0 15,-24 26 1-15,28-25-1 0,-4 25 0 16,4 0 0-16,-28 0 1 0,25 0 1 15,0 0 3-15,2 25-3 0,-3-25 6 16,4 26-1-16,-1 0-6 0,-3 0-1 16,4-26 0-16,-28 26 0 0,24 0-6 15,2-26-23-15,-26 25-29 0,52 1-70 16</inkml:trace>
  <inkml:trace contextRef="#ctx0" brushRef="#br3" timeOffset="-87635.664">25067 4515 379 0,'0'0'141'0,"0"24"-113"0,-24-24-28 16,24 0-1-16,0 29 1 15,0-3 0-15,24-26 0 0,-24 25-4 16,0 1-13-16,0-1-4 0,28 28-7 16,-28-28 11-16,24-25 1 0,-24 25 6 15,0 4-3-15,26-29-9 0,-26 25 4 16,0-25 4-16,0 25-3 0,24-25-28 15,-24 0-31-15,0 0-124 0</inkml:trace>
  <inkml:trace contextRef="#ctx0" brushRef="#br3" timeOffset="-87298.727">25273 4594 543 0,'0'0'27'0,"0"0"-27"16,0 0-6-16,0 0-22 0,-25 0 3 16,25 25 9-16,0-25-10 0,-27 26 1 15,27-1-12-15,0 2-10 0,-24-1-25 16,-4-1 6-16,4-25 2 0,24 25 42 16,-26 4 22-16,26-29 20 0,-24 0 37 15,24 0-8-15,0 0-10 0,0 0-7 16,0 0-19-16,0 0-13 0,0 0-4 15,0-29 3-15,24 29 2 0,-24 0-1 16,0 0 0-16,26 0 0 0,-26 0-2 16,24 0 2-16,-24 0-1 15,28 0-1-15,-28 29 1 0,24-29-3 16,-24 0 3-16,27 0 1 0,-2 25-1 16,2-25-1-16,-27 0-1 0,28 0-17 15,-4 25-16-15,3-25-62 0,23 0-70 16</inkml:trace>
  <inkml:trace contextRef="#ctx0" brushRef="#br3" timeOffset="-86937.071">25429 4568 501 0,'0'0'78'0,"0"0"-71"32,0 0-7-32,0 0-16 0,28 0 2 15,-4 0 11-15,3 0-12 0,1 0-4 16,-4-29-19-16,4 29-8 0,-4 0-15 16,2 0-22-16,25-24-65 0</inkml:trace>
  <inkml:trace contextRef="#ctx0" brushRef="#br3" timeOffset="-86761.64">25508 4411 547 0,'-27'0'32'0,"27"26"-20"0,0-26-12 16,0 25-11-16,0 3 1 0,0-3-20 15,27 28-51-15,1 49-42 0</inkml:trace>
  <inkml:trace contextRef="#ctx0" brushRef="#br3" timeOffset="-82844.385">21018 8098 468 0,'0'0'6'0,"0"0"-2"0,0 0-4 0,0 0-2 16,0 0-1-16,26 0-3 15,-26 25 5-15,0-25-1 0,26 25 2 16,-2-25 0-16,6 26 0 0,-5 1 1 15,2-1-1-15,-2 24 0 0,26-22 0 16,-25 23 1-16,26 1-1 0,-52-26-4 16,51 25-12-16,-23-26-22 15,24 4-23-15,-1 47-145 0</inkml:trace>
  <inkml:trace contextRef="#ctx0" brushRef="#br4" timeOffset="208516.34">19151 16325 388 0,'0'0'2'0,"0"0"-2"0,26 0-2 15,-26 0 2 1,25 0 0-16,1 0 0 0,-1 0 2 16,2 0 2-16,25 0 5 0,-25-27-6 15,25 27 3-15,-28 0-5 0,28 0 1 16,-2 0-1-16,-20 0 0 0,22-26-1 15,0 26 1-15,24 0-1 0,-26 0 0 16,56-26-2-16,-54 26-11 0,26 0-27 16,1-27-44-16,-55 27-192 15</inkml:trace>
  <inkml:trace contextRef="#ctx0" brushRef="#br4" timeOffset="-211931.478">17774 16426 217 0,'0'0'81'0,"-24"0"-80"15,24 0 2-15,0 0-3 0,0 0 7 16,-27 0 1-16,27 0 2 0,0 0 19 15,0 0-4-15,0 0-2 0,0 0-15 16,0 0 2-16,0 26 10 0,27-26 0 16,-27 0-1-16,24 0-12 0,-24 0-2 15,28 0-4-15,-4 28-1 16,4-28 0-16,-4 0-9 0,3 0-17 16,-2 0-7-16,28 0-35 0,-1 0-82 15</inkml:trace>
  <inkml:trace contextRef="#ctx1" brushRef="#br4" timeOffset="148268.032">18426 16221 0,'0'0'0</inkml:trace>
  <inkml:trace contextRef="#ctx1" brushRef="#br4" timeOffset="148301.601">18426 16221 0</inkml:trace>
  <inkml:trace contextRef="#ctx1" brushRef="#br4" timeOffset="151486.5259">18451 16325 0,'0'0'0</inkml:trace>
  <inkml:trace contextRef="#ctx1" brushRef="#br4" timeOffset="151522.4209">18451 16325 0</inkml:trace>
  <inkml:trace contextRef="#ctx0" brushRef="#br4" timeOffset="-204025.377">18448 16325 350 0,'0'0'6'0,"0"0"-5"15,-24 0-1-15,24 0 0 0,-26 0-1 16,26 0 1-16,0-27 1 0,0 27-1 16,0 0 2-16,-24 0-1 15,24 0 2-15,-28 0 5 0,28-26 4 16,0 26-1-16,-27 0 2 0,27 0-7 16,-24 0-5-16,-4 26-1 0,28-26 0 15,-27 0 0-15,27 0-1 0,-25 27 1 16,25-27 0-16,0 25 0 0,-25-25 0 15,25 26 0-15,0-26 0 0,0 25 0 16,0 0 1-16,-26-25-1 0,26 26 0 16,0 2 0-16,0-28-1 0,26 26 1 15,-26-26-1-15,0 26 1 0,0 0 0 16,25-26-2-16,-25 0 2 0,0 0-2 16,25 0 1-16,-25 0 1 0,27 0 1 15,1 0-1-15,-28 0 0 0,24-26 0 16,3 26 0-16,-27-26 1 0,28 26-1 15,-4-26 0-15,-24 26 0 0,0-28 0 16,26 28 0-16,-26-26 0 0,24 26 1 16,-24-25-1-16,0 25 0 0,28-25 2 15,-28 25-2-15,0 0 5 0,0-26 2 16,0 26-2-16,0 0 0 0,0 0-1 16,0 0-1-16,-28-25-2 0,28 25 2 15,0 0-1-15,0 0-2 0,0 0 0 16,0 0 0-16,0 0 0 0,0 0 0 15,0 25-1-15,0-25 0 0,0 0 1 16,0 26-1-16,0-26 1 0,0 25 0 16,0 0 3-16,0 1-3 0,0 2 0 15,0 24 2-15,0-26-2 0,-24 0 0 16,24 24 0-16,0-24 0 0,0 0 0 16,-26 2 2-16,26-3-2 0,0 2 0 15,0-1 0-15,0-1-2 0,0-25-12 16,0 25-20-16,0-25-13 0,0 0-63 15</inkml:trace>
  <inkml:trace contextRef="#ctx0" brushRef="#br4" timeOffset="-203628.938">18631 16506 323 0,'-25'0'252'15,"25"26"-252"-15,0-26-4 0,-27 0-8 16,27 26 1-16,0 0-11 16,-24-1 2-16,24 0 9 15,-28 1-12-15,28 0-7 0,0 27 0 16,0-26 15-16,0-27 14 0,0 26 1 15,0-1 0-15,0 0 6 0,0-25 1 16,28 0 3-16,-28 0-4 0,0 0 0 16,24 0 3-16,-24 0-1 0,27 0-6 15,-2-25-2-15,2 25 0 0,-3-25 0 16,2-1 0-16,0-1 0 0,-26-26-1 16,26 27 1-16,1 0 0 0,-27 1 0 15,0 25 2-15,0-25 3 0,0-1 10 16,0 26 0-16,-27-26-5 0,1 26-10 15,26 0-2-15,-26 0-33 0,-24 0-38 16,-29 0-117-16</inkml:trace>
  <inkml:trace contextRef="#ctx0" brushRef="#br4" timeOffset="-188439.968">20136 16350 137 0,'0'0'206'0,"0"0"-205"0,0 26-1 31,0-26 0-31,0 0-1 0,0 0 0 16,0 0-2-16,0 0-1 0,0 0 4 16,0 0 0-16,27 0 0 0,-27 0 6 15,0 0-1-15,0 0 1 0,0 0 0 16,0 0 1-16,0-26-1 0,0 1 1 16,0 25-2-16,0-27-3 0,0 1 3 15,25 26-2-15,-25-26 1 0,0-1 1 16,0 1-2-16,27 0-1 0,-27 1 2 15,0 0-2-15,24-27 1 0,-24-1-1 16,26 26 1-16,-26-23-3 0,0-2-1 16,26-26 1-16,0-1 1 0,-26 2 0 15,0-1 0-15,27 25 0 0,-27-23-1 16,0-3 0-16,0 26 1 0,28 3-1 16,-28-28 0-16,0 0 2 0,0 0-2 15,24-1 1-15,-24 28-1 16,27-27 1-16,-27 27-1 0,0-28 0 15,0 1-1-15,0 0 1 0,0 26-2 16,0-24-2-16,0-2 3 0,0-1 1 16,0 1 0-16,0 27 1 0,0-2 0 15,0 1 4-15,0 2-1 0,0-2-2 16,0 26-1-16,0-1 1 0,0 0-2 16,0 1 0-16,0-24-1 0,0-1-1 15,0-2 2-15,0-26 0 0,25 3 0 16,-25-30 0-16,0 80 0 0,26-25 0 0,-26 26 0 0,0-1 0 15,0 0 0-15,0 0 0 0,0 0 0 16,0-2 0-16,0 2 1 0,0 1-1 16,0 0 1-16,0-1-2 0,0 0 1 15,0 0-1-15,0 0-6 0,0 1 1 16,25-3 0-16,-25 2 4 0,0 1-3 16,0-26 4-16,26 51-1 0,-26-27 2 15,0 2 0-15,0 25-2 16,25-26 3-16,-25 26-1 0,0-28 1 15,0 28 1-15,0-26-2 0,0 26 1 16,0 0-1-16,0-26 0 0,0 26 0 16,0 0 0-16,0 0 0 0,0-24 0 15,0 24 1-15,0 0-1 0,0 0 0 16,0 0 0-16,0 0-1 0,0 0 0 16,0 0 1-16,0 0 1 0,0 0 0 15,0 0-1-15,0 0 0 0,0-26 1 16,0 26-1-16,0 0 0 0,0 0 0 15,0 0 2-15,0 0-1 16,0 0-1-16,0 0 0 0,0 0 0 16,0 0 0-16,0 0 0 0,0 0-1 15,0-26 1-15,0 26 0 0,0 0 0 16,0 0 1-16,0 0-2 0,0-26 2 16,0 26-2-16,0 0 2 0,0-26 0 15,0 26 0-15,-25 0 1 0,25-26 2 16,0 26-4-16,0 0 0 0,0 0 1 15,0-28-1-15,0 28 1 0,0-26-1 16,0 26 1-16,-26 0-1 0,26-24 0 16,0 24 0-16,0 0 0 0,0-26 0 15,0 26 0-15,0-26 0 0,0 26 0 16,0 0 1-16,0 0 1 0,0-26-2 16,0 26 4-16,0 0-2 0,0 0-1 15,0 0 0-15,0-26 2 0,-25 26-3 16,25 0 2-16,0-25 0 0,0 25-2 15,0 0 0-15,0 0 1 0,0 0-2 16,0-27 2-16,0 27-1 0,0 0 0 16,0 0 1-16,0 0-1 0,0 0 0 15,0 0 0-15,0 0-1 0,0-27-10 16,0 27-12-16,25 0-6 0,-25 0-45 16,0 0-97-16</inkml:trace>
  <inkml:trace contextRef="#ctx0" brushRef="#br4" timeOffset="-185758.47">20525 12379 169 0,'0'0'3'16,"0"0"-2"-16,0 0-2 0,0-26-3 31,0 26 2-31,0 0-3 0,-26 0 5 15,26 0 0-15,0 0 2 0,0 0 3 16,0 0 19-16,0 0 8 0,0 0 1 16,0 0-9-16,0 0-9 0,0 0 1 15,0 0-6-15,0 0 0 0,0 0-2 16,0 0 0-16,0 0-1 0,0 0-2 16,0 0-5-16,0 0 5 0,0 0-3 15,0 26 2-15,0-26-4 0,26 0 3 16,-26 0-2-16,25 26 2 0,-25-26-3 15,0 0 0-15,0 26 1 0,27-26-1 16,-3 24 1-16,-24-24-1 0,28 26 0 16,-28-26 0-16,27 28 2 0,-27-2-1 0,24-26 1 15,4 26-2-15,-2 0 1 0,-26 0 1 16,26-26-2-16,-1 26 0 16,0-2 0-16,2 2 0 0,-27-26 1 15,27 26-1-15,-2 2 0 0,2-28 0 16,-3 26 0-16,-24-1 0 0,28-25-1 15,-28 27 1-15,24-27 0 0,2 0 1 16,0 25-1-16,0 1 0 0,-26-26 0 16,24 0 0-16,-24 25 0 0,30-25 0 15,-30 26 0-15,0-26 0 0,0 0-1 16,25 28 1-16,2-28 0 16,-27 0 0-16,25 25-1 0,-25-25 1 15,0 0 0-15,27 0 0 0,-27 0 0 16,0 0 0-16,24 0 0 0,-24 0 0 15,0 0 0-15,26 26 0 0,-26-26 0 0,0 0 0 16,0 0 0-16,26 0 0 0,-26 0-1 16,0 0 1-16,0 0 0 0,0 0 0 15,26 0 0-15,-26 0 0 0,0 0-1 16,0 0 1-16,0 0 0 0,24 0 0 16,-24 0 0-16,0 0 0 0,0 0 0 15,27 0 1-15,-27 0-1 0,0 0 0 16,28-26 1-16,-28 26-1 0,0 0 0 15,0 0 0-15,24 0 1 0,-24 0-1 16,0 0 0-16,28 0 0 0,-28 0 0 16,24 0 0-16,-24 0 0 0,0-25 0 15,27 25 1-15,-27 0-1 0,26 0 0 16,-26 0-1-16,24 0 1 0,4 0 0 16,-28 0-1-16,24 0 1 15,3 0 0-15,1 0 0 0,-4 0-2 16,-24 0 4-16,28 0-2 0,-4 0 0 15,2 0 0-15,0 0 0 0,-1 0-1 16,0 0 2-16,30 0-1 0,-55 0 0 16,51 0 0-16,-23 0 0 0,-4 0 0 15,2 0 0-15,25 0 0 0,-26 0 0 16,2 0 0-16,-2 0 1 0,29 0-2 16,-29 0 2-16,26 0-1 0,-25 0 0 15,2 0-1-15,-4 0 1 0,31 0 0 16,-31 0 1-16,3 0-1 0,-2 0 0 15,26 0 0-15,1 0-1 0,-26 0 1 16,26 0 0-16,-52 0 0 16,54 0 1-16,-29 0-1 0,26 0 0 15,-25 0-1-15,26 0 1 0,-52 0 0 16,52 0 0-16,-25 0 1 0,-3 0-1 16,28 0 0-16,-25 0 0 0,-1 0 0 15,-1 0 0-15,26 0 1 0,-23 0-1 16,-1 0 1-16,-3 0-1 0,4 0 0 15,-4 0-3-15,28 0 3 0,-26 0 1 16,-2 0-1-16,3 0 0 0,-2-28 0 16,29 28 0-16,-26 0 0 0,-4 0 0 15,2 0 0-15,26 0 0 16,-28 0 0-16,3 0 1 0,-2 0-1 16,2-26 0-16,25 26 0 0,-25 0 0 15,-3 0 0-15,2 0 0 0,2 0-1 16,-4 0 2-16,3 0-1 0,1 0 0 15,23 0-1-15,-26 0 1 0,-25 0 0 16,51 0 0-16,-25 0 1 0,0 0-1 16,0 0 1-16,-2 0-1 0,4 0 0 15,-1 0-2-15,0 0 1 0,-2-25 1 16,1 25 0-16,-26 0 1 0,25 25-2 16,1-25 1-16,-1 0 0 0,2 0 0 15,-27 0 0-15,24 0 0 0,-24 0-1 16,28 0 1-16,-1 0 0 0,-27 0 0 15,24 0 0-15,4 0-1 0,-28 0 0 16,24 0 1-16,-24 26 0 0,28-26-1 16,-28 0 1-16,0 0 0 0,25 28 1 15,-25-28-1-15,25 0 0 0,-25 25 0 16,0-25-1-16,27 0 2 0,-27 26-1 16,24-26 0-16,-24 26 0 0,28-26 0 15,-28 0 0-15,0 26 0 0,27 0 0 16,-27-26 0-16,24 25 0 0,-24-25 0 15,0 25 0-15,28-25 0 0,-28 26 0 16,0-26 0-16,24 28 0 0,-24-28 2 16,0 26-2-16,26-26 0 15,-26 26 0-15,26 0 2 0,-26-26-3 16,0 26 2-16,26-1-2 0,-26 0 2 16,0 1-2-16,24-26 2 0,-24 26-1 15,0 2 0-15,27-2 0 0,-27-26 0 16,0 25 1-16,25 2-1 0,-25-2 0 15,0 1 0-15,0-1 0 0,30 0 0 16,-30 1 0-16,24 2-1 0,-24-2 1 16,0 1-1-16,28-2 1 0,-28 1 0 15,0 24 0-15,0-24-2 0,0 1 2 16,24 26 0-16,-24-27 2 0,0 0-3 16,0-1 2-16,0 0-2 0,0 27 2 15,0-26-3-15,0 1 4 16,26 0-2-16,-26 24 0 0,0-26-1 15,0 26 1-15,0-24 1 0,0 26-1 16,0-28 0-16,0 28 1 0,0-3-1 16,0-24 1-16,0 28-1 0,0-28 3 15,0 26-2-15,0-2 0 0,0 2-1 16,0 1 0-16,0-3 0 0,24-22 0 16,-24 23 0-16,0 1 0 15,0-26 0-15,0 26 1 0,0 0 0 0,28-26 0 16,-28 26 0-16,0-26-1 0,24 26 0 15,-24-28 0-15,0 29 1 16,0-27-1-16,0 26-1 0,27-25 1 16,-27 24 0-16,0-26 0 0,0 28 0 15,25-1 0-15,-25-26 1 0,0 0-2 16,27 0 2-16,-27 24-1 0,0-22 0 16,28-2 0-16,-28 0 1 0,24 0-1 15,-24 0 0-15,27 0 0 0,-27 0-1 16,25 24 1-16,-25-50 0 0,0 27 0 15,25-1 0-15,3 1-1 0,-28-2-1 16,24 2 2-16,3-27-2 0,1 25 2 16,-28 0-1-16,52 1 2 15,-28 0-2-15,-24-26 1 0,26 27 0 16,0-1 1-16,-26-26-1 0,25 26-1 16,0 1 1-16,2-27 0 0,-3 25 0 15,4-25-1-15,-4 26 1 0,7-26 0 16,19 25 0-16,-24-25 1 0,-1 25 0 15,0-25-1-15,2 26-2 0,-3-26 2 16,31 28 0-16,-30-28 0 0,26 0 0 16,-25 0 0-16,26 0 1 0,-25 26-1 15,25-26 0-15,0 0 0 0,-25 0 0 16,23 0 1-16,2 0 2 0,0 0 2 16,-28 0 0-16,82-26-5 0,-28 26 1 15,-2 0 1-15,-21 0-2 0,21 0-2 16,1 0-3-16,-22 0-10 0,21 0-18 15,-24 26-49-15,25-26-151 0</inkml:trace>
  <inkml:trace contextRef="#ctx0" brushRef="#br4" timeOffset="-183424.135">20785 14638 446 0,'0'0'4'0,"0"25"-4"0,0-25-11 0,-25 25-4 15,25 1-3-15,0 27 6 16,0-27 0-16,0-1 4 0,0 28 5 16,0-2 3-16,0-26-1 0,0 2 0 15,0-1 1-15,0-26-1 16,0 26 1-16,0-26-1 0,0 26 0 16,0-26-8-16,0 0-34 0,25 0-50 15,-25-26-53-15</inkml:trace>
  <inkml:trace contextRef="#ctx0" brushRef="#br4" timeOffset="-183028.3989">20889 14714 414 0,'0'0'36'0,"0"0"-35"15,0 26-1-15,0-26-3 0,0 27-6 16,0-1-1-16,0-1-2 0,27 0 4 16,-27 3 2-16,24 23-4 0,-24-26-3 15,0-25 0-15,28 27 1 0,-28-1 7 16,24 0 3-16,2-26 1 0,-26 26 1 16,26-26 0-16,-26 0 0 0,26 0 0 15,-26 0-1-15,24 25 2 0,-24-50 0 16,0 25 1-16,30 0-1 0,-30 0 1 15,0-26-2-15,0 26 1 0,0-26 0 16,25 0-1-16,-25-1 1 16,0 2-2-16,27-26 2 0,-27-2-1 15,0 28 0-15,0-1-2 0,0-1 2 16,0 1 10-16,-27 0 1 0,27 26 0 16,0-25-2-16,0 0-8 0,-25 25 1 15,25-28-4-15,0 28-8 0,0-24-8 16,25-2-32-16,2-2-93 0</inkml:trace>
  <inkml:trace contextRef="#ctx0" brushRef="#br4" timeOffset="-182455.255">21485 14871 418 0,'0'0'13'0,"-24"0"-11"0,24 0-2 0,-28 0 0 16,28 0 0 0,-24 0 0-16,24 0-1 0,0 0 1 15,0 0-1-15,-28 25 1 0,28-25-2 16,0 26 2-16,-27-26 0 0,27 25 1 16,0 2-1-16,0-1 0 0,0 0-1 15,0-26 2-15,0 26-2 0,0-1 1 16,0-25-1-16,0 27 1 0,27-27-1 15,-27 0 1-15,28 0-4 0,-28 0-2 16,24-27-9-16,4 27 1 16,-28-25 4-16,24 25 2 0,-24-26 2 15,0 26 2-15,27-26 3 0,-27 0 1 16,0-1 0-16,0 27 1 0,0-25 0 0,0 25 2 0,0 0 2 16,0-26 0-1,0 26-5-15,26 0 0 0,-26 0 0 0,0 0 0 0,0 0 0 16,0 26 1-1,0-26 0-15,0 25 1 0,0 2-2 16,0-1 0-16,0-26 0 0,0 26 0 0,24-26 0 0,-24 26 0 16,0-26-3-16,0 25-10 0,0-25-12 15,0 0-42-15,28 0-80 0</inkml:trace>
  <inkml:trace contextRef="#ctx0" brushRef="#br4" timeOffset="-182224.492">21669 14740 590 0,'0'0'12'0,"0"0"-12"15,0 0-4-15,0 0-3 16,24 27-6-16,4-27-13 0,-28 0 11 15,24 0 10-15,2-27-10 0,0 27-8 16,-1 0-19-16,0 0 13 0,2-26-10 16,1 26 11-16,-28 0-8 0,27-26-15 15,-3 1-65-15</inkml:trace>
  <inkml:trace contextRef="#ctx0" brushRef="#br4" timeOffset="-182056.976">21797 14638 635 0,'0'25'8'0,"-26"-25"-8"16,26 25-7-16,0 1-33 0,0 27-64 16,-26-27-18-16,26 77-123 0</inkml:trace>
  <inkml:trace contextRef="#ctx0" brushRef="#br4" timeOffset="-181211.443">20760 14740 298 0,'-26'0'18'16,"26"0"-18"-16,0 0-9 0,0 0 1 31,0 27 0-31,0-27 4 0,0 0 1 16,0 0 3-16,0 0 3 0,0-27 0 15,0 54 2-15,0-54 4 0,0 27 0 16,0 0 2-16,0 0-6 0,0 0 1 16,0 0-4-16,0 0 1 0,0 0-2 15,0 0 1-15,0 0-2 0,0 0 2 16,0 0-1-16,26 0-1 0,-26 0 1 16,0 0-1-16,25 0 1 0,-25 0 1 15,0 0-2-15,0 0 1 0,0 0-2 16,0 0 1-16,25-26 0 0,-25 26 0 15,0 0 0-15,0 0 0 0,0 26 0 16,0-26 0-16,0 0 1 0,0 0-1 16,27 27-1-16,-27-27 1 0,0 26-12 15,27-1-37-15,-2 0-76 0</inkml:trace>
  <inkml:trace contextRef="#ctx0" brushRef="#br4" timeOffset="-179548.516">20499 12171 359 0,'-25'0'30'0,"25"0"-23"16,0 0-4-16,0 0-2 0,0 0-1 15,-26 0 2-15,26 0-2 16,0-25 12-16,0 25 1 0,0 0-4 16,0-27 0-16,0 2-1 0,26 25-2 15,-26-27-3-15,25 1-2 0,-25-1 1 16,26 27-2-16,-1-25 1 0,-25 0-1 15,27-1 0-15,-3-1 0 0,4 2 0 16,23-1 0-16,-23 0 1 0,-2 1 0 16,0-3-1-16,-1 3-1 15,0 25 0-15,2-25 1 0,0-2-1 16,-2 1-4-16,26 26-4 0,-51-26-8 16,28 26-4-16,-4 0-21 0,2-26-34 15,26 26-140-15</inkml:trace>
  <inkml:trace contextRef="#ctx0" brushRef="#br4" timeOffset="-178875.676">20448 11964 423 0,'0'0'14'0,"0"0"-14"0,0 0-4 0,-25 0-16 31,25 0 5-31,0 0 11 0,0 0 4 15,0 0 1-15,0 0 0 0,0 0 2 16,0 25-2-16,0-25 1 0,0 0 0 16,0 25 0-16,0-25 0 0,0 27-1 15,25-27-1-15,-25 26 1 0,0 1-1 16,0-2 1-16,26-25-2 0,-26 27 0 16,0-2 1-16,0-25-3 0,0 26 3 15,0-26-1-15,25 25 2 0,-25-25-2 16,0 0 2-16,0 26-1 0,0-26 1 15,0 0 0-15,0 0 0 0,0 0-1 16,0 0 1-16,0 0 0 0,0 0-1 16,0 27 1-16,0-27-1 0,0 0 0 15,0 0 0-15,0 0-5 0,0 0 5 16,0 0-1-16,0 0 1 16,26 0 0-16,-26 0 9 0,25-27 2 15,-25 27 5-15,27 0-5 0,-3 0-4 16,4-26-2-16,-1 26-4 0,25-25 0 15,-26 25-1-15,0 0-16 0,24-26-63 16,56-26-274-16</inkml:trace>
  <inkml:trace contextRef="#ctx0" brushRef="#br4" timeOffset="-171479.593">21330 11263 369 0,'0'0'1'0,"0"0"-1"16,0 0 0-1,0 0-4-15,0 27 2 0,0-27-1 16,0 24 2-16,0 1 0 0,0-25 1 16,0 28 1-16,0-3-1 0,0 2 0 15,0-2 0-15,0 1 1 0,0 26 2 16,0-26-1-16,0 1 2 0,0-2-3 15,0 27-1-15,0-26 0 0,24-26 0 16,-24 53-2-16,0-53-7 0,0 25-21 16,0 0-27-16,27-25-75 0</inkml:trace>
  <inkml:trace contextRef="#ctx0" brushRef="#br4" timeOffset="-170956.818">21538 11367 353 0,'0'0'8'0,"-26"0"-8"0,26 0 1 31,0 25-1-31,0-25 0 0,0 27-2 16,-27-27-1-16,27 25 1 0,0 1 4 16,-24 1-3-16,24-2 2 0,-28-25-2 15,28 26 2-15,0 1-3 0,-24-2 2 16,24-25-1-16,-28 26 0 0,28-26 2 15,0 0-2-15,-27 26 2 0,27-26-1 16,0 0 2-16,0 0-1 16,0 0 2-16,-24 0-3 0,24 0-2 15,0 0 0-15,0 0 0 0,0 0 1 16,24 0 1-16,-24 0 1 0,0 0 0 16,0 0-2-16,0 0 2 0,27 0-1 15,-27 0 0-15,28 26 0 0,-28-26 0 0,24 0 1 0,-24 0-1 16,28 26 0-16,-4-26 2 0,3 27-2 15,-27-27 0-15,26 0-2 0,-26 25 2 16,24-25 0-16,4 0-6 0,-28 0-14 16,24 0-15-16,-24 0-11 0,27 0-53 15,1-25 461 1</inkml:trace>
  <inkml:trace contextRef="#ctx0" brushRef="#br4" timeOffset="-170663.977">21771 11339 471 0,'0'0'0'15,"0"0"0"-15,0 28-22 0,26-28 6 16,-26 0-9 0,0 0 5-16,25 0 8 0,0 0 6 15,2 0 4-15,1-28-3 0,-1 28 1 16,-3 0-5-16,-24 0-3 0,28-25-5 16,-4 25 2-16,-24 0-6 15,26 0-5-15,0 0-11 0,-26 0-33 0,50-24-10 16</inkml:trace>
  <inkml:trace contextRef="#ctx0" brushRef="#br4" timeOffset="-170424.872">21902 11211 441 0,'0'0'0'15,"0"0"-6"-15,0 25-11 0,0-25 2 16,0 27 2-16,0 0 9 0,0-3-1 16,0 1 0-16,27 28-25 0,-27-26-32 15,24 51-66-15</inkml:trace>
  <inkml:trace contextRef="#ctx0" brushRef="#br4" timeOffset="-168644.4259">21330 13002 206 0,'0'0'6'0,"0"0"-5"0,0 0-2 32,0 0 1-32,0 0-1 0,0 0-1 15,24 0 2-15,-24 0 0 0,0 0 3 16,0 0-1-16,0 0-1 0,0 0 2 15,0 26-2-15,0-26 3 0,0 0-3 16,27 0-1-16,-27 0 0 0,0 0 2 16,0 0-1-16,0 0 5 0,0 0 27 15,0 0-16-15,0 0 0 0,0 0-4 16,0 0-3-16,0 0-5 16,0 0 1-16,0 0-4 0,0 0 1 15,0 0 0-15,0 0-2 0,0 0 3 16,0 0 0-16,0 0-2 0,0 0 0 15,0-26 4-15,0 26-5 0,28-26 6 16,-28 1-1-16,0-3-3 0,24 2-1 16,-24 1-1-16,28-1 0 0,-28 1 2 15,24-27-3-15,3 26 1 0,-1-28 3 16,-2 28-3-16,28-24 7 0,-25-2 0 16,25 26-4-16,-24 0-2 0,22-28-1 15,1 30-1-15,-26-2-3 0,30 26-5 16,-28-26-9-16,-3 0-12 0,54 0-56 15</inkml:trace>
  <inkml:trace contextRef="#ctx0" brushRef="#br4" timeOffset="-167812.9209">21330 12821 360 0,'0'0'8'0,"0"0"-5"0,0 0-2 15,0 0-1 1,-26 0 1-16,26 0-1 0,0 0 2 16,0 0-2-16,0 0 4 15,0 0-3-15,0 0 2 0,0 0 3 16,0 0-6-16,0 0 1 0,0 0 0 16,0 0-1-16,0 0 0 0,0 0 3 15,26 25-1-15,-26-25 3 0,0 0-1 16,0 26 0-16,0-1-4 0,0-25 1 15,0 0 0-15,0 26 0 0,0-26-1 16,0 28 0-16,0-28 0 0,24 25 0 16,-24-25 0-16,0 26 0 15,0-26 1-15,0 0-1 0,0 0-3 0,27 0 0 16,-27 26 2-16,0-26 0 16,0 0 0-16,0 0 1 0,28 0-1 0,-28 0 1 0,0 0 0 15,0 0-1 1,0 26-2-16,0-26-1 0,0 0-2 15,24-26 2-15,-24 26 0 0,0 0 3 16,0 0-1-16,28 0 1 0,-28-26 0 16,0 26 1-16,24 0 3 0,-24 0-3 15,27-26 1-15,-27 26-1 0,0 0 0 16,26-25-2-16,-2 25-16 0,4-28-34 16,23 2-69-16</inkml:trace>
  <inkml:trace contextRef="#ctx0" brushRef="#br4" timeOffset="-166978.827">22549 12146 334 0,'0'0'15'0,"0"0"-11"0,0 0-3 16,0-27 0-16,0 27 0 15,0 0-1-15,0-25 1 0,0 25 20 16,0-27 0-16,0 27 2 0,0 0-7 15,-24 0 4-15,24 0-10 16,0 0-4-16,-27-26-2 0,27 52-3 16,-25-26-1-16,25 0 0 0,-27 0 3 15,3 27-6-15,24-2 3 0,-28-25-1 16,1 27 1-16,27-2 0 0,-24 1 0 16,24-1 0-16,0 1 0 0,0 1-1 15,-28 0-2-15,56-2-2 0,-28 1-4 16,0 0 2-16,0-26 2 0,24 26 1 15,3-26-2-15,1 0-2 0,-28 0-15 16,24 0 2-16,28 0-12 16,-52 0-20-16,51 0-10 0,27-52-37 15</inkml:trace>
  <inkml:trace contextRef="#ctx0" brushRef="#br4" timeOffset="-166511.105">22809 12197 458 0,'0'0'11'0,"0"0"-11"16,0 0-4-16,-26 0-20 0,26 0-14 16,0 0 14-16,0 0 15 0,0 0 3 15,0 0-1-15,-25 25 2 0,25-25 1 16,-25 26 4-16,25-26 5 0,-27 27 3 15,0-27-2-15,27 27-2 0,0-2-3 16,-28 1-1-16,28-26 0 0,0 26 0 16,0 0-2-16,0-26-3 0,0 0-3 15,0 0 0-15,0 26 1 0,28-26-5 16,-28 0 1-16,0 0 5 0,27-26 2 16,-27 26 2-16,27 0 2 0,-27 0-1 15,25-26-3-15,0 26-12 16,-25-26-5-16,26 0-8 0,0 26-16 15,-1-25 17-15,-25-2 19 0,27 0 8 16,-27 27 1-16,0 0 19 0,0-26-1 16,24 26-11-16,-24 0-7 0,0 0 1 15,0 0 1-15,-24 0 21 0,24 26-3 16,0-26 0-16,0 0-7 0,0 27-8 16,0-27 0-16,0 27-5 0,-27-2 0 15,27 1 0-15,0-26 0 0,0 26-1 16,0 0 1-16,27 0-5 0,-27-26-16 15,0 24-19-15,24 2-33 0</inkml:trace>
  <inkml:trace contextRef="#ctx0" brushRef="#br4" timeOffset="-165862.29">23069 11989 390 0,'0'0'11'0,"0"0"-3"0,0 0-6 0,0 0-4 15,0 0 1 1,0 0-2-16,26 0 2 0,-26 0 1 15,25-25 0-15,-25 25 0 0,27 0 0 16,-27 0 0-16,24 0-2 0,-24 0 2 16,0 0-1-16,0 0 1 0,0 25 2 15,0-25-2-15,0 0-4 0,0 25 3 16,0 2-1-16,0-27 2 0,-24 26 2 16,24 26-2-16,0-25-4 0,0-27 4 15,-27 25 0-15,27 1 0 0,0-1-4 16,0-25 2-16,0 26-4 0,0-26-3 15,0 27 1-15,0-27-2 0,27 0-7 16,-27-27-29-16,24 27-39 0,31-51-61 16</inkml:trace>
  <inkml:trace contextRef="#ctx0" brushRef="#br4" timeOffset="-165397.7239">23328 12119 343 0,'0'0'69'0,"26"0"-51"0,-26 0-16 0,0 0-1 16,26 0-1-1,-2 0 0-15,-24 0 0 0,27 0 0 16,-2 0-4-16,-25 0 3 0,30 0 1 16,-30-25-1-16,24 25 2 0,4 0-2 15,-28 0 0-15,24 0-15 0,-24-27-6 16,26 27-12-16,0 0-33 0,0 0-64 15</inkml:trace>
  <inkml:trace contextRef="#ctx0" brushRef="#br4" timeOffset="-165135.395">23456 12041 414 0,'0'0'15'0,"0"0"-9"0,0 0-4 0,0 0-2 16,0 0 0-16,30 26-2 0,-30-26 2 15,0 27-2-15,24-2 1 0,-24 2-17 16,0-2-7-16,0 1-2 15,28-1-49-15,-56 55-157 0</inkml:trace>
  <inkml:trace contextRef="#ctx0" brushRef="#br4" timeOffset="-150880.978">31138 12639 139 0,'0'0'322'0,"-24"0"-320"0,-2 0-4 0,0 0 0 32,0-26-6-32,2 26-7 0,-4 0 1 15,1 0 2-15,3 0 1 0,-30 0 5 16,29 0 4-16,-1 0-2 0,1 26-3 16,-26-26 1-16,-4 0 2 0,31 24 3 15,-80-24-1-15,24 52 2 0,4-24 0 16,24-2 0-16,-26-1 2 0,27 2 1 15,-1-2 0-15,-27 1 3 0,53-1-1 16,-50 1-1-16,21 27-3 0,3-27-1 16,28 26-2-16,-3-26 2 0,2-1-1 15,0 0 1-15,-54 1-2 0,51 28 1 16,-24-2 0-16,1-1 0 0,26 0 0 16,-26 29 2-16,25-3-1 0,2-1 1 15,-4-22-1-15,28-1 0 0,-27 23-1 16,27-25-1-16,0 29-4 0,0-28 3 15,27 24 2-15,-27-24-1 0,28 26 2 16,-28-26 0-16,24 26 0 0,2 0 0 16,0-25 0-16,-1-3 1 0,27 2 0 15,0 26 2-15,-28-25-3 0,31 24 1 16,-3-24 4-16,-2 25-3 16,1-53 0-16,29 26 1 0,-29 2-3 15,1-1 4-15,26 0-2 0,1-1 2 16,-2-24 1-16,-1 25-4 0,3-26 1 15,0 24-2-15,51-23 0 0,-51-1 1 16,23 1-2-16,1-27 1 0,2 25 0 16,-29-25 0-16,27 27 1 0,30-27-1 15,-57 0-1-15,30 0-3 0,-30-27-1 16,29 27 4-16,-2-25-1 0,-25 25 1 16,-2-27 1-16,3-26-2 0,26 27-1 15,-53 2-5-15,27-2 5 0,-29-53 1 16,26 54 2-16,-24-28-1 0,2 2 0 15,-2-1 1-15,0 0 0 0,-52 26 2 16,77-77 1-16,-52 50 0 0,2 1 2 16,-3 2 2-16,-24-28 3 0,0 24-6 15,28-22 8-15,-28 23-5 0,0-25-2 16,0-25-5-16,0 52 0 0,0-29-1 16,0 3 2-16,0 0-1 0,-28-3 0 15,28 4 1-15,0 25-1 0,-24-30 0 16,-3 30 0-16,2-25 2 0,-2 24-2 15,-23-2 1-15,24 2-1 0,-24 2 4 16,22 24 0-16,1 0-1 16,-76-54-2-16,25 29 0 0,26 0 2 15,1-1-1-15,-1 1-2 0,-26 23 1 16,24-23-1-16,2 25 0 0,-24-26 1 16,24 27 0-16,-25 25 0 0,-2-26-1 15,1-2 0-15,2 2-2 0,-3 26-3 16,27 0 3-16,-51 0-4 0,50 0-1 15,-26 0-18-15,3 26-27 0,24 2-114 16</inkml:trace>
  <inkml:trace contextRef="#ctx0" brushRef="#br4" timeOffset="-150067.13">31450 15104 565 0,'-25'0'0'0,"25"0"-18"16,-27 0-30-1,3 0 4-15,-2 0-3 0,0 26 38 16,0-26 9-16,-1 25 3 0,-1-25 14 15,4 27-2-15,-3-27-7 0,2 26 0 16,-2 0-3-16,3 0 0 0,-2-2-5 16,26 2 0-16,-26 1-1 0,26-1-1 15,0 1 1-15,26-27-2 0,-26 25 3 16,26-25-1-16,-2 27 1 0,3-27-3 16,-2 0 3-16,2 0 0 15,-3 0 0-15,31-27 0 0,-29 27 1 16,0-25-1-16,0 25 0 0,-2-27 0 15,3 27 0-15,-2-26 0 0,-25-1-1 16,27 1 1-16,-27 2 0 0,0-2 3 16,0 0 3-16,0 0-5 0,0-1-1 15,-27 27 1-15,27-25-1 0,-25-1-2 16,25 26-15-16,-27 0-26 0,3 0-14 16,-54 0-85-16</inkml:trace>
  <inkml:trace contextRef="#ctx0" brushRef="#br4" timeOffset="-149793.8959">31114 15442 570 0,'0'0'7'0,"0"25"-7"16,0 1-20-16,24 26 3 0,-24-26-25 16,0 78-10-16,27-28 14 0,-27-48-11 15,0-28-19-15,0 52-2 0,0 0-6 16,0 0 59-16,-27-28 17 16,27 29 0-16,0-27 18 0,-24 1-7 15,24-27-11-15,0 25-10 0</inkml:trace>
  <inkml:trace contextRef="#ctx0" brushRef="#br4" timeOffset="-149507.069">31477 15363 578 0,'0'0'0'0,"0"0"-3"0,-27 0-17 16,27 0-29-16,0 0 2 0,0 0 28 15,0 0 12-15,0 27 7 0,27-27-1 16,-27 25 1-16,0 2 2 0,0 24 6 16,0-26 2-16,0 28 2 0,0-1-7 15,24 0-1-15,-24-1-4 16,0-26 1-16,28 29 1 0,-28-2-4 15,0-26-9-15,27 0-13 0,-27 24-33 16,0-24-109-16</inkml:trace>
  <inkml:trace contextRef="#ctx0" brushRef="#br4" timeOffset="-149237.797">31165 16142 608 0,'0'0'0'16,"0"0"-3"-16,0 0-34 0,25 0-24 16,2 25 25-16,-3-25 23 0,31 0 12 15,-3 0-1-15,-2 0 1 0,2 0 0 16,-25-25 1-16,25 25 0 15,-1-25-1-15,-25 25 1 0,0-27 0 16,0 2-1-16,-2-2-13 0,4 1-61 16,26-51-107-16</inkml:trace>
  <inkml:trace contextRef="#ctx0" brushRef="#br4" timeOffset="-147635.3109">31241 14843 442 0,'0'0'0'0,"0"0"-1"16,0 28-13-16,0-28-6 16,0 25-4-16,0 1-1 0,0-1-3 15,28 28 12-15,-28-1 6 0,0 0 2 16,27-1 7-16,-27 28-5 0,0 24 6 15,26-25 2-15,-26 0 8 0,0 0 5 16,0 26-1-16,26-28 0 0,0 30-5 16,-26-4-6-16,24 4-1 0,-24-29 0 15,27 27-2-15,-2-52-2 0,-25 26-1 16,27-28-1-16,-3 30 4 0,-24-28 0 16,0-1 0-16,0-51 1 0,0 25 0 15,28 1 2-15,-28 0-3 0,0 2-1 16,-28-3-7-16,28 2-29 15,0-27-14-15,0 0-49 0,0-27-6 16</inkml:trace>
  <inkml:trace contextRef="#ctx0" brushRef="#br4" timeOffset="-147211.4959">31322 16792 429 0,'0'0'3'0,"26"0"-3"16,-26 25-14-16,26-25-9 0,-2 0-7 16,28 25 12-16,-52 1 14 0,27-26 4 15,25 0 0-15,-25 0-1 0,-3 25 1 16,-24-25 0-16,26 0 4 0,-26 0 10 15,26 0 5-15,-26 0 0 0,0 0-3 16,0-25-5-16,26 25-8 0,-26-26-3 16,24 1-4-16,4 0-17 0,-28-1-8 15,27-26-16-15,52-53-68 0</inkml:trace>
  <inkml:trace contextRef="#ctx0" brushRef="#br4" timeOffset="-146758.5289">31994 16868 384 0,'0'25'29'0,"0"-25"-17"0,0 29-9 16,0-4-1-16,0 1 0 15,0 1-2-15,0 24 0 16,0-26 0-16,0 26 1 0,0-23-1 16,0-2 0-16,0 0 0 0,0 0 0 15,0 0 1-15,0-26-1 0,27 25 0 16,-27 0-4-16,0-25-12 0,0 0-15 15,0 0-15-15,0 0-53 0,0-25-45 16</inkml:trace>
  <inkml:trace contextRef="#ctx0" brushRef="#br4" timeOffset="-146459.766">32151 17000 292 0,'0'0'30'0,"0"0"-16"16,0 0-3-16,0 0 0 15,0 0-7-15,0 25 0 0,0-25 6 16,0 26 2-16,-25-1 2 0,-1-25-9 16,26 51-3-16,-27-23-1 0,0-28 2 15,27 26 0-15,-25 0 2 0,25 0 5 16,-27-26 3-16,27 26-7 0,0-26-1 16,0 0-4-16,-24 0-1 0,48 25-4 15,-24-25-1-15,0 0 5 0,0 0 0 16,27 0 0-16,-27 25-1 0,25-25-1 15,-25 0 1-15,27 26-2 0,0-26 2 16,-1 0 0-16,-1 0-2 0,2 0-1 16,-3 0-3-16,4 0-5 0,-28-26-9 15,24 26-11-15,3 0-27 0,25-50-60 16</inkml:trace>
  <inkml:trace contextRef="#ctx0" brushRef="#br4" timeOffset="-146245.704">32462 17076 601 0,'0'0'29'0,"0"0"-29"0,0 0-17 15,25 0-10-15,-25 0-4 0,27 0 9 16,0-25 7-16,1 25 2 0,-4 0-19 15,2-26-14-15,0 26-2 0,0-25-13 16,-2-2-33-16,28-24-54 0</inkml:trace>
  <inkml:trace contextRef="#ctx0" brushRef="#br4" timeOffset="-146110.343">32593 16922 519 0,'0'0'12'16,"-24"25"-12"-16,24 28-35 0,-28-2-63 16,28 79-173-16</inkml:trace>
  <inkml:trace contextRef="#ctx0" brushRef="#br4" timeOffset="-144358.003">31710 12327 473 0,'0'0'0'0,"0"0"-2"0,0 0-12 0,0 26 4 31,0-26 6-31,0 0 0 0,0 0 3 15,27 26 1-15,-27-26 0 0,27 0 1 16,-27 26 1-16,25-26-1 0,-25 26 1 16,27-26 4-16,-27 24-3 0,24-24 0 15,2 26 0-15,-1-26-3 0,-25 28 0 16,27-28 1-16,-3 0-1 0,4 0-2 16,-4 0 2-16,3-28 0 0,-27 28-2 15,25-26-1-15,-25 2-5 0,27 24 1 16,-27-26 0-16,0 26 2 0,0-26-1 15,0 26 2-15,0-26-5 0,0 0 4 16,-27 26 0-16,27-25-1 16,-25 25 3-16,25-27 0 0,-27 27 3 0,3 0 0 15,-4-27 3-15,28 27 6 16,-24 0-9-16,-3 0 0 0,2 0 2 16,-1 0-2-16,2 0-3 0,-3 0-1 15,2 27 2-15,-2-27-2 0,27 27 4 16,-27-27 0-16,-1 25 0 0,4-25 0 15,-2 26 0-15,26-26 0 0,-26 26-2 16,26-26-13-16,0 0-36 0,0 26-39 16,0-26 374-16</inkml:trace>
  <inkml:trace contextRef="#ctx0" brushRef="#br4" timeOffset="-144055.696">31682 12405 322 0,'0'0'45'0,"0"26"-45"0,0-26-16 16,-24 24-5-1,24 2 9-15,0 2 12 0,-26-2 2 16,26 0 13-16,0 26-8 0,-26-26 0 16,26 24-5-16,-26-24-2 0,2 28 1 15,24-2-1-15,-27-27 0 0,-1 26-1 16,4 3-2-16,-3-29-3 0,27 1-18 16,-25 0-23-16,-2 51-86 0</inkml:trace>
  <inkml:trace contextRef="#ctx0" brushRef="#br4" timeOffset="-143693.362">32046 12587 432 0,'-25'0'31'0,"25"0"6"0,0 0-25 16,0 26-12-16,0-26 0 0,0 0-2 15,0 26 0-15,-27-2 1 0,27-24-7 16,0 26 1-16,-24 28-2 0,24-28 2 15,-28-1 1-15,4 27 6 0,24-26 0 16,-27 25 0-16,2 2 3 0,-1-27 2 16,26 26-5-16,-24-26 2 0,24 24-2 15,-27-24-4-15,27 2-16 0,0-28-17 16,0 26-23-16,-25 0-103 0</inkml:trace>
  <inkml:trace contextRef="#ctx0" brushRef="#br4" timeOffset="-143389.762">31425 13210 448 0,'0'26'14'0,"0"-26"-14"0,25 0 2 15,-25 26-2-15,27-26-13 0,-3 26-1 16,4-26 5-16,23 25 5 0,-25-25-8 16,0 0-1-16,24 0 6 0,-22 0-7 15,-1 0 3-15,0 0 5 0,25 0 0 16,-28-25-6-16,2 25-17 0,-1-26-21 15,54-26-64-15</inkml:trace>
  <inkml:trace contextRef="#ctx0" brushRef="#br4" timeOffset="-142615.9609">32100 11860 84 0,'0'0'381'0,"0"0"-381"15,-27 0-9 1,27 0-10-16,-27 0-4 0,27 26 4 16,0-1 17-16,-25 2 1 15,25-27 2-15,-27 51 7 0,27-26 3 16,-24 28-4-16,-4-1 1 0,-23 26-3 15,0 52-3-15,0-2-1 0,-1-48 1 16,25 24-1-16,-1-28 1 0,4 3 3 16,-2-1-3-16,-26 26-2 15,28-52 0-15,-31 25 0 0,55 2 0 0,-51-1 0 16,51-27 1-16,-25 26 0 0,-2-49-1 16,3 23 0-16,24-24-1 0,0-2 1 15,-26-25 0-15,26 51-1 16,-26-51-3-16,26 25 2 0,0 1 0 15,0-26 2-15,0 28-8 0,-26-28-6 16,52 0-12-16,-26 26-15 0,0-52-43 16,26 26-46-16</inkml:trace>
  <inkml:trace contextRef="#ctx0" brushRef="#br4" timeOffset="-142269.337">31165 13521 467 0,'0'0'15'0,"0"0"-13"16,0 26-1-1,0-26-1-15,0 25 0 0,0 0-4 16,25 1 4-16,-25-26-2 0,27 28 1 16,-27-2 1-16,24-26 0 0,-24 27-4 15,0-27 2-15,28 0 1 0,-28 0 1 16,27 0 6-16,-1 0 8 0,0 0 6 16,0-27-5-16,-2 27-3 0,3-26-9 15,-2-2-2-15,2 28-2 0,25 0 1 16,-25-26-26-16,23 26-31 0,-24 0-30 15,24-25-146-15</inkml:trace>
  <inkml:trace contextRef="#ctx0" brushRef="#br4" timeOffset="-141786.781">30879 13963 479 0,'0'0'8'0,"0"0"-8"16,0-26-31-16,-25 26-8 0,25 0 6 16,0 0 24-1,-26-26 9-15,26 26 0 0,-25 0 0 16,25 26 0-16,-27-26 1 0,3 26 1 15,-4-1 2-15,1 0 16 0,3 1-3 16,-4 0-5-16,28 27-3 0,-24-26 1 16,-4 24-5-16,28 0 1 15,-24-26-5-15,24 2-1 0,0 0-1 0,24-27-2 16,-24 26 3-16,28-26-2 16,-28 0-6-16,24 25-14 0,4-50-10 15,-4 25 3-15,3 0-22 0,1-26-31 16,74-28-82-16</inkml:trace>
  <inkml:trace contextRef="#ctx0" brushRef="#br4" timeOffset="-141362.9229">31165 14039 460 0,'-27'0'103'0,"27"0"-98"15,-24 26-5-15,-2-26-11 0,0 26-13 16,26 1 8-16,-26 0 14 0,2-3 2 16,24-24-1-16,-28 27 1 0,28-2-1 15,-27 1 0-15,27-1 1 0,-24 2 1 16,24-27-1-16,0 27 0 0,-28-27-1 16,28 0 1-16,0 0-1 0,0 0-6 15,28 0-9-15,-28 0 4 0,0 0 7 16,24-27 1-16,-24 27 3 0,27-27-4 15,-27 2 2-15,28-1-2 0,-4 1-3 16,-24-2 2-16,26 3-2 16,-26-3 5-16,26 0 3 0,0 1-3 0,-2 26-1 15,-24 0 3-15,27 0 0 16,-27 0-3-16,25 0 2 0,-25 26 0 16,0 1 2-16,0 0 0 0,0-3 4 15,0 3 1-15,0-2-1 0,0 26 2 16,-25-24-1-16,25 0-4 0,0-1 1 15,0-1-1-15,0 2-2 0,0-1-3 16,0-26-18-16,0 0-25 0,0 0-75 16</inkml:trace>
  <inkml:trace contextRef="#ctx0" brushRef="#br4" timeOffset="-141021.193">31450 14013 681 0,'0'0'23'0,"0"26"-23"0,-25-26-3 15,25 0-40 1,25 0-19-16,-25 0 35 0,27 0 14 16,-3 0 3-16,4 0-25 15,-1 0-9-15,-3 0 8 0,2 0 15 16,-26 0 9-16,26 0 12 0,-52 26 3 15,26-26 27-15,0 26 2 0,0 1 1 16,-26 0-4-16,2-3-18 0,24-24-5 16,-27 27-4-16,27-2-1 0,0-25 0 15,0 26-1-15,-28-26-4 0,56 25 2 16,-28-25-11-16,0 0-9 0,0 0-2 16,0 0 5-16,27 0 8 0,-27 0 8 15,24 0-2-15,2-25-1 0,0 25-7 16,0 0-6-16,26-26-14 0,2 1-20 0,-29 25-43 0,77-51-95 15</inkml:trace>
  <inkml:trace contextRef="#ctx0" brushRef="#br4" timeOffset="-140686.192">31994 14145 451 0,'0'0'71'0,"0"0"-52"16,0 0-12-16,0 0-6 0,27 0 0 16,-27 0-1-16,25 0 0 0,2 0 0 15,26-27 0-15,-28 27-11 0,2 0-21 16,-3-27-16-16,4 27 2 0,-4-26-12 16,3 0-55-16</inkml:trace>
  <inkml:trace contextRef="#ctx0" brushRef="#br4" timeOffset="-140438.127">32126 14013 606 0,'0'0'0'0,"0"0"-14"0,-26 0-68 0,26 26 6 0,0-26 21 16,0 26 46-16,0 27 9 15,0-26 2-15,0-3-2 0,0 28-3 16,0-1-4-16,0 3-17 0,0 24-56 16,-27-2-78-16</inkml:trace>
  <inkml:trace contextRef="#ctx0" brushRef="#br4" timeOffset="-133099.957">24677 13002 217 0,'0'0'20'0,"0"0"-14"16,0 0-6-16,0 0-6 15,0 0-43-15,0 0 6 0,0 0 29 16,0 0-1-16,27 0 7 16,-27 0 7-16,0 0 1 0,0 0 18 15,0 0 3-15,0 0 12 0,0 0-7 16,0 0-9-16,0 0-1 0,0 0-13 15,0 0 4-15,0 0 2 0,0 0 5 16,0 0 4-16,0 0-3 0,0 0-1 16,0 0 4-16,0 0-14 0,0 0 2 15,0 0-3-15,0 0-1 0,24 0-1 16,-24 0 1-16,0-26-2 0,28 26 0 16,-28-25 1-16,27-3 0 0,-3 28-1 15,4-26 3-15,-28 1 1 0,24-26 3 16,28 24-4-16,-26 2 2 0,25-29-2 15,-26 28-3-15,29-24-1 16,-26 24 0-16,22 0-6 0,2 0-13 16,-28 0-4-16,28 0-33 0,27-2-36 15</inkml:trace>
  <inkml:trace contextRef="#ctx0" brushRef="#br4" timeOffset="-131219.26">24783 12743 216 0,'-27'0'28'15,"27"0"-11"-15,0 0-4 0,0 0-8 16,0 0-4-16,0 0-1 0,0 0 0 15,0 0 0-15,0 0 0 0,0 0-1 16,0 26 1-16,0-26 0 16,0 0 1-16,0 25 4 0,0-25-5 15,0 0 3-15,0 27-1 0,0-27 1 16,0 25 0-16,27 1-2 0,-27-1-1 16,0-25 0-16,0 26 0 0,0 2 1 15,0-3-1-15,0-25 0 0,0 26 1 16,0-26-1-16,0 26 0 0,0-26 1 15,-27 0 0-15,27 26-1 0,0-26 1 16,0 0 0-16,0 0-1 0,0 26 0 16,0-26 0-16,0 0 0 0,0 0 0 15,0 0 0-15,0 0-1 16,0 0-2-16,0 0-1 0,0 0 4 0,27 0 1 16,-27 0 2-16,0 0 2 15,0 0-3-15,24 0 1 0,-24 0-1 16,0 0 1-16,28 0 2 0,-28 0 1 15,0 0-1-15,0-26-1 0,24 26-2 16,2 0-2-16,0-26 0 0,0 26 0 16,-2 0-11-16,3-26-24 0,-2 26-33 15,5-26-72-15</inkml:trace>
  <inkml:trace contextRef="#ctx0" brushRef="#br4" timeOffset="-129202.415">25536 12379 317 0,'0'0'116'0,"-28"0"-116"0,28 0-5 16,0 0-11-1,0 26 4-15,0-26 7 0,0 26 4 16,28-26-1-16,-28 24 1 0,24 2 1 15,4-26-1-15,-4 28 1 0,-24-2 0 16,52 0 1-16,-27 0 1 0,0 0-2 16,2 0-4-16,-3-26-7 0,4 24-7 15,-28 2-4-15,24 0-18 0,7 2-17 16,-7-2-57-16</inkml:trace>
  <inkml:trace contextRef="#ctx0" brushRef="#br4" timeOffset="-128906.759">25765 12379 240 0,'0'0'144'0,"0"0"-138"16,-24 0-6-16,24 26 1 0,-27-26-1 16,27 26 0-16,-25 24 0 0,25-22 0 15,0-2-6-15,-25 26-11 0,25 0-24 16,-52 52-68-16</inkml:trace>
  <inkml:trace contextRef="#ctx0" brushRef="#br4" timeOffset="-120507.579">26416 12379 127 0,'0'0'10'0,"0"0"-5"0,-24 26 0 0,24-26-2 16,0 0 6-16,0 0 10 15,0 0 12-15,0 0-1 0,0 0-3 16,0 0-3-16,-27 0 3 0,27 0-10 16,0 0-8-16,0 0 2 0,0 0-3 15,0 0 1-15,27 0-6 0,-54 0 6 16,54 0-9-16,-54-26 3 0,27 26 0 16,0 0-2-16,0-26 2 15,0 26-1-15,-25-26 4 0,25 1-5 0,-27-2 1 16,27 27-1-16,0-27-1 15,-27 27 0-15,27 0 2 0,-25-26-4 16,25 26 4-16,-27 0-5 0,27 26 3 16,-26-26-1-16,26 27-1 0,-26-27 2 0,26 52-3 0,0-26 1 15,-26 26-6-15,26-26 1 0,-24 24 4 16,24-22 0-16,0 24 2 0,0-26 0 16,0 26 1-16,0-28 0 0,24 2-1 15,-24-26 1 1,26 26-3-16,0 2-1 0,-26-28-9 15,53 0-12-15,-28 0-38 0,54 0-65 16</inkml:trace>
  <inkml:trace contextRef="#ctx0" brushRef="#br4" timeOffset="-119959.566">26830 12455 377 0,'0'0'6'15,"0"0"-6"-15,0 0-24 0,0 0 10 16,-24 0-7-16,24 26-12 16,0-26 7-16,-28 0 15 0,28 0 6 15,0 28 5-15,0-28 0 0,-24 0 0 16,24 26 8-16,-27-26 16 0,27 26-4 15,-25-26-6-15,-1 26 1 0,26 0-10 16,-26 0-1-16,26-26-2 0,0 24-2 16,0-24 0-16,0 26 0 0,0-26-1 15,0 0 0-15,0 0-1 0,0 26-6 16,26-26 0-16,-26 0 7 16,26 0 0-16,-26 0 2 0,25 0-2 15,-25 0 1-15,0-26-3 0,27 26 2 16,-27 0 1-16,24-26 0 0,-24 26-1 0,0-24-3 15,28 24-2-15,-28-26 4 0,24 0-1 16,-24 0 0-16,27 26 0 0,-27-26 2 16,28 0-4-16,-28 26 3 0,24-28-2 15,-24 28 4-15,0 0-4 0,0 0 3 16,0 0 1-16,0 0-2 16,27 0-1-16,-27 0 3 0,0 0 1 15,0 28 10-15,0-28-3 0,0 26 3 16,0 0-6-16,25-26-1 0,-25 26-3 15,0 0 1-15,0 0-2 0,0-2 0 16,0-24 1-16,0 26-1 16,0 0-1-16,0-26-3 0,0 28-8 15,0-28-8-15,26 0-16 0,-26 0-45 16,27 0-52-16</inkml:trace>
  <inkml:trace contextRef="#ctx0" brushRef="#br4" timeOffset="-119515.841">27093 12275 426 0,'0'0'6'16,"0"0"-6"-16,24 0-5 0,-24 0-4 16,28 0 4-16,-28 0 2 0,24-27-4 15,2 27 4-15,0 0-5 0,0 0 4 16,-2 0-4-16,-24 0 2 15,27 0-3-15,-27 0 3 0,0 27 3 16,0-27 1-16,-27 27 2 0,27-27 0 16,-24 25 1-16,-2 1 0 0,26 0-1 15,-26 0 1-15,0 0-1 0,26-26 0 16,-24 24 0-16,24 2 0 0,-28 2 0 16,28-28-2-16,0 26-6 0,0-26-4 15,28 0-17-15,-28 0-4 0,24 0 22 16,-24 0 8-16,26 0-9 0,0 0-24 15,24-26-48-15</inkml:trace>
  <inkml:trace contextRef="#ctx0" brushRef="#br4" timeOffset="-119229.9469">27429 12431 503 0,'0'0'14'0,"0"0"-14"0,0 0-32 0,0 0 0 0,26 0 16 16,0 0-2-1,-26 0 3-15,26-26 6 0,-2 26-8 16,3 0 9-16,-2 0-4 0,2-26 5 15,0 26-8-15,-2 0-2 0,-25 0-13 16,27-26-3-16,-3 26-5 0,2 0 8 16,-26 0-27-16,26-26-67 0</inkml:trace>
  <inkml:trace contextRef="#ctx0" brushRef="#br4" timeOffset="-119017.744">27583 12275 422 0,'0'0'0'0,"0"0"-9"15,0 27-10-15,0-27 4 0,0 51 3 16,0-25-8-16,0 0-17 0,27 24-35 15,-27 56-59-15</inkml:trace>
  <inkml:trace contextRef="#ctx0" brushRef="#br4" timeOffset="-114007.055">25612 14663 383 0,'0'0'5'0,"0"0"-5"0,-24 25-2 0,-4-25 0 32,28 26-1-32,0-26 0 0,0 26 1 15,0 1 2-15,0-1 0 0,0-26-1 16,0 25 0-16,0 28 2 0,0-28-2 16,0 1 2-16,0-1-2 0,0 2 1 15,0-1 0-15,28 0 0 0,-4-26-1 16,-24 26-1-16,0-1-16 0,0 2-18 15,0-27-50-15,0 0-115 0</inkml:trace>
  <inkml:trace contextRef="#ctx0" brushRef="#br4" timeOffset="-113594.39">25793 14714 332 0,'-28'0'3'0,"28"0"-2"15,0 26 0-15,-24-26-1 0,24 27 1 16,-27-1 6-16,27-1 4 0,-25 0 1 15,0 3-5-15,25-3-3 0,-26-25-1 16,26 26 2-16,-26-1 1 0,26-25-2 16,0 27-1-16,0-27-3 0,0 0 0 15,0 0 1-15,0 26-1 0,0-26-1 16,0 0-3-16,0 0-2 16,0 0-3-16,0 0 5 0,0 0 0 0,0 0 4 15,0 0 0-15,26 0 1 0,-26 0-2 16,0 0 2-16,0 26-2 15,26-26 2-15,-1 26-1 0,-25-26 0 16,25 25 0-16,2-25 0 0,-27 27 1 16,24-27-1-16,4 26 0 0,-28-26-1 15,24 25-10-15,7-25-10 0,-31 0-30 16,50 0-45-16</inkml:trace>
  <inkml:trace contextRef="#ctx0" brushRef="#br4" timeOffset="-113281.785">26080 14793 416 0,'0'0'10'0,"0"0"-8"0,0 0-2 0,0 0-4 16,0 25 4-16,25-25-1 16,-25 0 1-16,27 0 1 0,-3 0 0 15,2 0 1-15,0-25-2 16,0 25 1-16,1 0-2 0,-2 0 0 16,2 0-2-16,0 0-8 0,-2-26-4 15,2 26-6-15,-3 0-10 0,2 0-42 16,0-27-81-16</inkml:trace>
  <inkml:trace contextRef="#ctx0" brushRef="#br4" timeOffset="-113091.569">26261 14688 496 0,'0'0'0'0,"-27"0"-1"0,27 0-31 16,0 26-5-16,27 0 12 0,-27 1 7 16,0 24 9-16,25-26 1 0,-25 28-8 15,27-27-39-15,0 104-95 0</inkml:trace>
  <inkml:trace contextRef="#ctx0" brushRef="#br4" timeOffset="-109338.889">20344 12067 295 0,'0'0'0'0,"0"0"-14"16,0 0-4-1,0 0-27-15,0 0 19 0,0 0 15 16,0 0 11-16,0 0 7 0,28 0 21 16,-28 0 4-16,0 0-3 0,0 0-1 15,0 0-1-15,-28 0-2 0,28 0-11 16,0 0 3-16,0 0-8 0,0 0-8 15,0 27 0-15,0-27-1 0,0 0 0 16,0 0 1-16,0-27 2 16,0 27 0-16,-27 0-3 0,27 0 1 15,0 0 0-15,0-26-2 0,27-1 2 16,-54 27 0-16,27-25 0 0,0 0 1 16,0-1 0-16,-26-1 0 0,26 2-4 15,-26-1 1-15,0-25-3 0,2 23 0 16,-3 28 3-16,2-25-1 0,-2 0 1 0,-25-2-2 0,25 27 1 0,-25-26 1 31,28 26 2-31,-2 0-1 0,-1 0 0 16,-25 0 0-16,28 0-2 0,-4 0-23 15,1 0-26-15,3 0-71 0</inkml:trace>
  <inkml:trace contextRef="#ctx0" brushRef="#br4" timeOffset="-108770.227">19435 11236 393 0,'0'0'48'0,"0"0"-44"0,0 0-4 0,0 0-1 16,0 0-2 0,0 0 3-16,26 0-1 0,-26 0 1 15,26 27-1-15,-26-27 0 16,26 27 1-16,-2-3 0 0,-24-24 1 16,30 25-2-16,-30 3 1 0,25-3-1 15,2 2 1-15,-27-27-5 0,24 25-12 16,-24-25-11-16,28 26 1 0,-4 1-25 15,-24-27-53-15</inkml:trace>
  <inkml:trace contextRef="#ctx0" brushRef="#br4" timeOffset="-108499.458">19461 11652 499 0,'0'0'9'0,"0"0"-9"15,-26 0-2-15,26-26-9 0,26 26-2 16,-26 0 1-16,0-26-1 0,26 1 12 16,0-2 1-16,-26 1 0 0,24 1 0 15,-24-2 0-15,30 1 0 0,-30 1 0 16,0-2 0-16,0 2-10 0,25-3-10 15,-25 3-7-15,0 1-18 0,27 24-25 16,-3-54-62-16</inkml:trace>
  <inkml:trace contextRef="#ctx0" brushRef="#br4" timeOffset="-108151.506">19773 11184 457 0,'0'0'11'0,"0"0"-9"0,-26 0-1 0,26 0-1 16,0 0-3-16,0 0-2 0,0 27 1 15,0-27 0-15,26 25 0 0,-26 2 2 16,0-27 0-16,0 27-1 0,0-3-6 16,0 1-6-16,0 28 3 0,0-53-5 15,0 27 1-15,0-2-1 16,0-25-4-16,0 26-30 0,24-26-41 15</inkml:trace>
  <inkml:trace contextRef="#ctx0" brushRef="#br4" timeOffset="-107770.944">19747 11263 469 0,'0'0'0'0,"0"0"-3"0,0 27-13 16,0-27 11-16,26 24 2 15,-26-24-3-15,24 25-3 0,3 28-5 16,1-53-1-16,-28 27-6 0,24-2 3 16,-24 28 5-16,27-53 6 0,-27 25 0 15,25 1 4-15,2-26 3 0,-27 27 6 16,0-27 10-16,26 0-3 0,-26 0-6 15,24 0-6-15,-24-27 0 0,28 27-1 16,-28-26-1-16,0 1-11 0,0-2 0 16,24 1 2-16,-24 1 2 0,-24-2 7 15,24 2 2-15,0-28 2 0,0 29 6 16,0-3 0-16,-28 0 4 0,28 2-2 16,0-2-5-16,0 27-6 0,0-25 4 15,0 25-4-15,0 0-3 0,0-25-1 16,0 25-17-16,0 0-31 0,28 0-59 15</inkml:trace>
  <inkml:trace contextRef="#ctx0" brushRef="#br4" timeOffset="-107260.015">20372 11236 412 0,'0'-25'9'0,"-28"25"-9"16,28 0-9 0,0 0 0-16,-27 0-3 0,27 0 1 15,-26 0 7-15,0 25 2 0,26-25 1 16,-26 27 2-16,2-27-1 0,-3 27 0 15,2-27 1-15,25 24 2 0,0 29-2 16,-27-53 0-16,27 25 0 16,0 2 0-16,0-2-1 0,0 1 0 15,0 1-2-15,0-27-4 0,0 0-9 16,27 25-2-16,-27-25-12 0,25 0-4 16,-25 0 16-16,27-25 12 0,-27 25 5 15,24-27 2-15,2 1 2 0,-26 1-1 16,0-2 2-16,26 2 5 0,-26-3-5 15,26 3-3-15,-26 1-1 0,0-3-1 16,27 27 0-16,-27-27-1 0,0 27 1 16,0-25 0-16,28 25-2 0,-28 0-3 15,0 0 1-15,0 25 4 16,24-25 4-16,-24 27 5 0,0 0-2 16,0-3-4-16,0 1-2 0,27 3 2 15,-27-3-1-15,0 2 1 0,0-2-2 16,25-25-1-16,-25 26-1 0,26-26-13 15,-26 27-11-15,0-27-51 0,25-27-117 16</inkml:trace>
  <inkml:trace contextRef="#ctx0" brushRef="#br4" timeOffset="-107022.405">20448 11134 573 0,'0'0'13'0,"0"0"-13"0,0 0-14 31,0 25-8-31,26-25 4 0,-1 0-13 16,1 0 0-16,-1 0-6 0,-25 0 7 15,27-25-17-15,-3 25 12 0,4 0-24 16,-28 0-16-16,51-28-77 0</inkml:trace>
  <inkml:trace contextRef="#ctx0" brushRef="#br4" timeOffset="-106852.026">20499 11056 492 0,'0'0'16'0,"0"27"-16"0,0-4-2 16,0-23-2-16,0 53-18 0,0-28-25 16,26 2-3-16,-1 52-60 0</inkml:trace>
  <inkml:trace contextRef="#ctx0" brushRef="#br4" timeOffset="-93014.9679">20525 15751 188 0,'-26'0'0'0,"26"0"-37"0,-25 0-86 0</inkml:trace>
  <inkml:trace contextRef="#ctx0" brushRef="#br4" timeOffset="-91723.03">20448 15726 107 0,'0'0'202'0,"0"0"-199"16,0 0-2-16,0 0-1 15,0 0 0-15,0-25 0 0,0 25 1 16,0 0-1-16,0 0 2 0,0 0 12 16,0 0-2-16,0 0 0 0,0 0 4 15,0 0 0-15,0-26 1 0,0 26-7 16,0 0-5-16,0 0-1 0,-25 0-3 16,25 0-1-16,0 0 1 0,0 0-1 15,0 0 0-15,0 0 0 0,0 0 2 16,0 0-2-16,-27 0 0 0,27 0 2 15,0-26-1-15,0 26-1 0,0 0 2 16,0 0-1-16,0 0-1 0,0 0 1 16,0 0-1-16,0 0 1 0,0 0-1 15,0 0-1-15,-24 0 1 0,24 0 1 16,0 0-1-16,-28 0 0 0,28 0-1 16,0 0 2-16,-27 0-2 0,27 26 1 15,-26-26 0-15,26 0-4 0,-26 0 2 16,26 0-6-16,-26 0 1 0,26 0 3 15,-24 0-2-15,-3 26 2 0,27-26 2 16,-25 0 1-16,25 0 0 0,-27 0-15 16,27 0-29-16,-24 25-98 0</inkml:trace>
  <inkml:trace contextRef="#ctx0" brushRef="#br4" timeOffset="-91373.888">20084 15726 385 0,'0'0'12'0,"0"0"-12"0,-27 0-9 0,27 0-3 16,0 0-9-16,0 0 9 15,-24 0 11-15,24 0 1 16,0 0 5-16,-28 0 3 0,28 0-1 16,-24 0-1-16,-2 0 0 0,26 0-4 15,-27 0 0-15,2 0-2 0,-2 0 0 16,3 0 1-16,-4 0-1 0,28 0-9 15,-27 0-7-15,27 0-15 0,0 0-36 16,-24 0-77-16</inkml:trace>
  <inkml:trace contextRef="#ctx0" brushRef="#br4" timeOffset="-91244.159">19747 15701 403 0,'0'0'7'16,"-26"0"-5"-16,26 0-2 0,-26 0 0 15,26 0-6-15,0 0-24 0,0 0-8 16,-24 0-11-16,24 0-24 0,-28 25-25 16</inkml:trace>
  <inkml:trace contextRef="#ctx0" brushRef="#br4" timeOffset="-91067.223">19435 15726 145 0,'0'0'22'0,"0"0"-1"15,-24 0-3-15,24 0 9 0,0 0-17 16,0 0 2-16,-28 0-7 0,28 0-4 16,0 0 0-16,0 0-1 0,0 0-2 15,0-25-3-15,0 50-6 0,0-25-6 16,0 0-10-16,0-25-24 0,0 25-49 16</inkml:trace>
  <inkml:trace contextRef="#ctx0" brushRef="#br4" timeOffset="-90944.4829">19332 15726 369 0,'-25'0'21'0,"25"0"-8"0,-27 0-9 0,27 0-3 15,-27 0-1-15,2 0-8 0,25 0-19 16,-26 25-8-16,26-25-48 0,-25 0-74 16</inkml:trace>
  <inkml:trace contextRef="#ctx0" brushRef="#br4" timeOffset="-90269.495">18010 15623 397 0,'0'0'9'0,"0"0"-3"16,0 0 7-16,-27 0-4 0,27 0-8 16,0 0 0-16,0 0-1 0,27 0-3 15,-27 0 3-15,0 0 1 0,0 0 0 16,25 0 1-16,-25 0 1 16,27 0-2-16,-3 0 1 0,4 0-2 15,-4 0-3-15,2-26-9 0,0 26-12 16,-1 0-21-16,0 0-32 0,30-26-112 15</inkml:trace>
  <inkml:trace contextRef="#ctx0" brushRef="#br4" timeOffset="-89918.976">18346 15337 446 0,'-27'0'0'0,"27"0"-5"16,0 0-5-16,0 0 6 0,0 26-7 15,0-26 3-15,0 27 8 0,0-27-1 16,0 25 0-16,0-25 0 0,27 27 1 16,-27-2 0-16,0 1 1 0,0-1-1 15,0-25 0-15,0 27-1 0,28-27 1 16,-4 26-1-16,-24-26 0 15,26 26 0-15,-26-26-1 0,24 0 0 16,4 26-2-16,-4-26 1 0,3 26 2 16,-27-26 0-16,0 26 0 0,28-26 1 15,-28 26 1-15,0-1 0 0,0 0-1 16,-28-25 0-16,28 28 0 0,0-28 0 16,0 26-1-16,-27 0-9 0,3-26-17 15,24 26-32-15,-52-26-62 0</inkml:trace>
  <inkml:trace contextRef="#ctx0" brushRef="#br4" timeOffset="-89693.8159">18346 15442 441 0,'0'0'1'0,"0"0"-1"0,0 0-2 0,0 0 0 15,0 0-8-15,0 0 3 16,0 0 3-16,28 0 1 0,-4 0 1 16,-24 0 2-16,26-27 0 0,-2 27 1 15,4 0-1-15,-4 0-6 0,3 0-16 16,1 0-10-16,23 0-27 0,1-25-70 16</inkml:trace>
  <inkml:trace contextRef="#ctx0" brushRef="#br4" timeOffset="-89386.921">18682 15390 457 0,'0'0'8'0,"-24"0"-8"16,24 0-16-16,0 25 4 0,0-25-8 15,0 27 3-15,24-27 1 0,-24 25 3 16,0 1 2-16,0-1 9 0,0-25 1 15,0 27 1-15,26-1 2 0,-26-26-1 16,0 26 0-16,26-26 1 0,-26 26-2 16,26-26 0-16,1 26 0 15,-27 0 0-15,0-26-3 0,28 26 2 16,-28-1-3-16,0 0 1 0,0-25 1 16,0 28 2-16,0-28 1 0,0 26-1 15,0-26 0-15,-28 26 1 0,28-26-1 16,0 26 0-16,0-26 0 0,0 0-24 15,0 26-61-15,-27-26-100 0</inkml:trace>
  <inkml:trace contextRef="#ctx0" brushRef="#br4" timeOffset="-89179.041">18734 15493 464 0,'0'0'0'0,"0"0"-3"0,26 0 0 16,-26 0-7 0,0 0-8-16,27 0 11 0,-27-26 2 15,0 26 5-15,28 0-2 0,-4 0 2 16,3 0 0-16,-2 0-3 0,0 0-12 16,1 0-25-16,0 0-32 15,26 0-176-15</inkml:trace>
  <inkml:trace contextRef="#ctx0" brushRef="#br4" timeOffset="-50405.378">23743 11860 362 0,'0'0'0'0,"0"0"-2"0,0 0-4 0,0 0 6 16,27 0-1-16,-27 0-1 16,25 0 2-16,-25 0 0 0,27-26 0 15,-3 26 13-15,-24 0-7 0,0-25 5 16,26 25-8-16,-26-28-2 0,28 28 1 16,-4-25-2-16,3 0-4 0,1-28-10 15,-28 27-10-15,24 0-26 0,3 0-16 16,25-52-35-16</inkml:trace>
  <inkml:trace contextRef="#ctx0" brushRef="#br4" timeOffset="-49911.242">24184 11314 338 0,'0'0'4'0,"0"0"5"0,0 0 4 15,0 0-8-15,0 0-1 16,0 0 1-16,0 0-4 0,0 25 4 16,0-25-5-16,0 0 2 0,0 28 1 15,0-28 0-15,0 25-3 0,0 2 1 16,0-27 0-16,24 25-1 0,-24 1 0 16,0 1-1-16,0-2 2 0,-24 1-1 15,24-26 2-15,0 27-2 16,0-2 1-16,0 1 1 0,24-26 3 15,-24 26 2-15,0-26-4 0,0 0-1 16,28 26-2-16,-28-26 0 0,0 0 0 16,27 0-1-16,-27 0 1 0,27 0 0 15,-2 0 0-15,-25 0-2 0,26-26 1 16,-1 26 1-16,-25 0 0 0,26 0 0 0,-1-26-1 16,2 26-8-16,-27 0-11 0,24-26-11 15,4 26-27-15,23 0-44 16</inkml:trace>
  <inkml:trace contextRef="#ctx0" brushRef="#br5" timeOffset="12859.577">20136 12353 258 0,'0'0'3'0,"0"0"-3"0,0 0-4 0,0 0 1 15,0-26-16 1,0 26-1-16,0 0 10 0,0 0 10 16,0 0-3-16,0 0 3 0,0 0 3 15,0 0 3-15,0 0 9 0,0 0 3 16,0 0 4-16,0 0-1 0,0 0-4 15,0 0 3-15,-24 0-7 0,24 0-5 16,0 0-2-16,0 0-1 0,0 0 5 16,0 26 2-16,0-26 0 0,0 26-6 15,0-26-6-15,0 26 1 0,-28 0-1 16,28-26 1-16,0 50-2 16,0-50 3-16,0 28-4 0,-27-2 3 15,27 0-3-15,0 0 1 0,0 0-4 16,-24 0-11-16,24-2-6 0,0-24-13 15,0 26-27-15,0 28-66 0</inkml:trace>
  <inkml:trace contextRef="#ctx0" brushRef="#br5" timeOffset="13141.8519">20084 13105 383 0,'0'0'0'0,"0"0"-11"0,0 0-3 0,0 25-3 16,0 1-15-16,0 2-5 0,0-28-28 16,28 78-15-16</inkml:trace>
  <inkml:trace contextRef="#ctx0" brushRef="#br5" timeOffset="13330.638">20136 13651 403 0,'0'26'0'0,"0"-26"-15"0,0 0-12 0,0 27-12 16,0-2-11-16,27 1-3 15,-27-1-14-15,0 26-35 0</inkml:trace>
  <inkml:trace contextRef="#ctx0" brushRef="#br5" timeOffset="13469.782">20163 14196 310 0,'-27'0'15'0,"27"25"-15"0,0 1 0 15,0-26-22-15,0 25-39 16,0 2-15-16,0 26-62 0</inkml:trace>
  <inkml:trace contextRef="#ctx0" brushRef="#br5" timeOffset="13598.835">20136 14663 329 0,'0'0'88'0,"0"25"-88"0,0-25-8 0,0 26-32 16,0 0-30-16,27 1-48 0</inkml:trace>
  <inkml:trace contextRef="#ctx0" brushRef="#br5" timeOffset="13727.859">20215 14974 420 0,'0'0'17'0,"0"26"-17"0,-27-26-18 16,27 26-19-16,0-26-33 0,0 26-28 15,27-1-34-15</inkml:trace>
  <inkml:trace contextRef="#ctx0" brushRef="#br5" timeOffset="13883.593">20239 15260 143 0,'-24'0'122'0,"24"24"-122"0,0-24-4 15,0 26-6-15,0-26-2 0,24 27-2 16,-24-1 10-16,0-26 4 0,0 27-3 15,0-2 2-15,-24-25-4 0,24 27-2 16,0-2-28-16,24 26-14 0</inkml:trace>
  <inkml:trace contextRef="#ctx0" brushRef="#br5" timeOffset="14013.287">20317 15805 428 0,'0'0'3'0,"0"26"-3"0,-26 0-22 16,26 0-33-16,26 0-37 16,-26 50-19-16</inkml:trace>
  <inkml:trace contextRef="#ctx1" brushRef="#br5" timeOffset="-57813.807">20320 16091 0,'0'0'0</inkml:trace>
  <inkml:trace contextRef="#ctx1" brushRef="#br5" timeOffset="-57760.298">20320 16091 0</inkml:trace>
  <inkml:trace contextRef="#ctx0" brushRef="#br5" timeOffset="14891.599">20265 16766 221 0,'0'0'322'16,"0"26"-322"-16,0-1-2 0,0 0-29 15,0 1-7-15,0-1 8 0,0-25 12 16,0 29-5-16,0-29-17 0,26 25-22 16,0 1-77-16</inkml:trace>
  <inkml:trace contextRef="#ctx0" brushRef="#br5" timeOffset="15124.697">20344 17101 377 0,'0'26'31'0,"0"-26"-14"0,-27 28-13 0,27-2-3 16,0 0-1-16,27 0-1 15,-27-26 0-15,0 26-7 0,0-1-12 16,0-25-16-16,0 0-25 0,0 25-20 16,0-25-9-16,0 26 40 0,0 0 16 15,0-26 34-15,0 0 38 0,0 28 24 16,0-3-4-16,0-25-6 0,0 27-11 16,0-27-8-16,0 26-12 0,0-1-13 15,0 0-2-15,0-25-4 0,0 26-2 16,0-26 0-16,0 25 0 0,0-25 0 15,0 0-4-15,0 27-5 0,0-27-34 16,0 0-88-16</inkml:trace>
  <inkml:trace contextRef="#ctx1" brushRef="#br5" timeOffset="-56898.158">20294 16325 0</inkml:trace>
  <inkml:trace contextRef="#ctx1" brushRef="#br5" timeOffset="-56852.301">20294 16325 0</inkml:trace>
  <inkml:trace contextRef="#ctx0" brushRef="#br5" timeOffset="18026.605">25221 11704 297 0,'0'0'5'0,"0"0"-5"0,0 0 0 16,0 27 1-16,0-2 0 0,-24-25 0 31,24 25-1-31,0 3 0 0,0 23-1 15,0-25 1-15,0 26-1 0,0-26 1 16,0 24-8-16,0-23 1 0,0-1-8 16,0 26-18-16,0 0-32 0,-28 25-21 15</inkml:trace>
  <inkml:trace contextRef="#ctx0" brushRef="#br5" timeOffset="18167.303">25197 12794 144 0,'0'0'72'16,"0"0"-71"-16,0 27-1 0,0-2 0 15,0 1-11-15,0-26-24 0,0 51-31 16</inkml:trace>
  <inkml:trace contextRef="#ctx0" brushRef="#br5" timeOffset="18467.127">25119 13236 361 0,'0'0'6'0,"0"0"-5"0,0 26 0 0,-24-26-1 16,24 26 1-16,0-1-1 15,0 0-6-15,0 1-8 0,0 0-14 16,0 2 1-16,0-2-14 0,0-1 5 16,-28 2 2-16,28-2 23 0,0 1 10 15,0-26 0-15,0 25 2 0,0 0-2 16,0 1 2-16,0-26-1 0,0 28 4 15,0-2-2-15,0-26 1 0,0 27-1 16,0-2 5-16,0 1 2 0,0-1-5 16,0 0-4-16,0-25 37 0,0 26-18 15,0 1-8-15,0 0 7 0,0-1-10 16,0 0-1-16,0 0-7 16,0-1 1-16,0 0-1 0,0 1 0 15,0 0-1-15,0 0-9 0,0 1-40 16,0 24-135-16</inkml:trace>
  <inkml:trace contextRef="#ctx0" brushRef="#br5" timeOffset="18587.88">25043 14430 291 0,'0'25'2'0,"0"-25"0"16,0 25-2-16,0 1-2 0,0 0-2 16,-30-26 0-16,30 28-17 15,0-2-18-15,0-2-36 16,30 29-39-16</inkml:trace>
  <inkml:trace contextRef="#ctx0" brushRef="#br5" timeOffset="18738.0099">25043 15000 390 0,'0'26'4'15,"0"-26"-4"-15,0 26-5 0,-30-26-6 16,30 25-3-16,0 2-10 0,0-1-23 15,30-1-23-15,-30 2-102 0</inkml:trace>
  <inkml:trace contextRef="#ctx0" brushRef="#br5" timeOffset="18868.636">25095 15467 5 0,'0'0'366'15,"0"26"-366"-15,0-26 0 0,-28 25-3 16,28-25-16-16,0 27 0 0,0-1-21 15,0 0-20-15,0 52-53 0</inkml:trace>
  <inkml:trace contextRef="#ctx0" brushRef="#br5" timeOffset="18998.5099">25043 16117 129 0,'0'0'179'0,"0"0"-179"15,0 25-8-15,0 0-21 0,0 1-41 16,0 27-31-16</inkml:trace>
  <inkml:trace contextRef="#ctx0" brushRef="#br5" timeOffset="19144.6129">25067 16558 441 0,'0'26'0'0,"0"-26"-10"0,-24 0 10 0,24 25-12 16,0-25-29-16,0 25 15 16,0 1-22-16,24-26-7 0,-24 26-106 15</inkml:trace>
  <inkml:trace contextRef="#ctx0" brushRef="#br5" timeOffset="19274.188">25043 16922 452 0,'-30'25'0'0,"30"-25"0"16,0 0-5-16,0 26-30 0,0 1-15 16,0-2-5-16,0-25-44 15,0 51-60-15</inkml:trace>
  <inkml:trace contextRef="#ctx0" brushRef="#br5" timeOffset="19409.618">25013 17361 384 0,'0'0'0'0,"0"28"-12"16,0-28 0-16,-25 25-30 0,25 2-3 15,0-27-6-15,-27 51-40 0</inkml:trace>
  <inkml:trace contextRef="#ctx0" brushRef="#br5" timeOffset="19540.227">24911 17700 459 0,'0'0'13'0,"0"25"-13"16,-26 1 13-16,26-1-8 0,-26 1-5 16,26 0 0-16,0 2-14 0,0-28-16 15,0 25-55-15,26-25-211 0</inkml:trace>
  <inkml:trace contextRef="#ctx0" brushRef="#br5" timeOffset="26292.121">20940 17155 420 0,'0'0'0'0,"0"0"-5"0,0 0 4 16,0 0-5-1,0 0 3-15,0 0 3 0,0 26-2 16,0-26 2-16,-24 26 0 15,24 0 0-15,-27-26 0 0,27 26 1 0,-25-1-1 16,-2 26 0-16,0-25-1 16,2 27-15-16,25-26-11 0,-25 24-2 15,-1-26-8-15,26 1 8 0,0-1-30 16,-26 2-20-16</inkml:trace>
  <inkml:trace contextRef="#ctx0" brushRef="#br5" timeOffset="26554.285">21512 17233 368 0,'0'0'4'0,"0"0"-4"0,-27 0-4 15,27 26 2-15,0-26-1 0,-24 25-1 16,-4 0-1-16,4 1 2 0,-4 0-1 16,1 27 4-16,3-26-2 0,-2-1 2 15,0 24-7-15,-24-24-5 0,23-1-11 16,2 2-17-16,-27 27-31 0,-2-3-13 16</inkml:trace>
  <inkml:trace contextRef="#ctx0" brushRef="#br5" timeOffset="26792.547">21902 17233 140 0,'0'0'229'0,"0"26"-229"0,0-26-4 0,-28 25 0 15,1 0 1-15,27 27-4 0,-25-24-8 16,0-3 1-16,-27 28 2 0,28-28-2 16,24 0-2-16,-28 1-8 15,4-1-12-15,-4 2-19 0,1 0-22 16</inkml:trace>
  <inkml:trace contextRef="#ctx0" brushRef="#br5" timeOffset="27003.261">22473 17233 2 0,'-27'0'395'0,"27"26"-395"16,-24-26-6-16,-4 25 2 15,1 0 4-15,3 27-1 0,-4-24-3 16,2-3-3-16,2 28-2 0,-3-28-1 15,-25 0-9-15,25 1 1 0,2-1-8 16,-2 2-17-16,27 0-45 0</inkml:trace>
  <inkml:trace contextRef="#ctx0" brushRef="#br5" timeOffset="27215.314">22966 17233 525 0,'-27'0'0'0,"27"26"-13"15,-28-1 7-15,4-25-10 0,24 25-5 16,-52 27 11-16,26-24-1 0,-25 24 3 16,26-26-9-16,-2-1 0 0,0 0-9 15,-1 1 10-15,4-1-22 0,-2 2-33 16,0 0-63-16</inkml:trace>
  <inkml:trace contextRef="#ctx0" brushRef="#br5" timeOffset="27403.214">23404 17284 483 0,'0'0'0'0,"-24"0"-20"0,24 25 7 15,-26-25-17-15,0 52 7 0,0-24 6 16,2-3-1-16,-4 2 8 0,28-1-20 16,-24-1-16-16,-3 0-48 0,-25 26 31 15</inkml:trace>
  <inkml:trace contextRef="#ctx0" brushRef="#br5" timeOffset="27594.477">23900 17309 471 0,'0'0'0'0,"-28"0"-33"0,2 26 8 16,26 0-1-16,-24 2 2 0,-3-3 14 15,2 28-8-15,-2-28-4 0,0 0-48 16,-25 1-36-16</inkml:trace>
  <inkml:trace contextRef="#ctx0" brushRef="#br5" timeOffset="27813.3">24417 17207 124 0,'0'0'371'0,"0"0"-371"0,0 0-3 0,0 26-6 16,0-26 1-16,-25 26 8 0,25-1-3 16,-26 26 6-16,1-25-5 0,-26 2 2 15,24 24-1-15,0-26-6 16,-25-1-9-16,0 0-22 0,26 1-22 16,-50 53-91-16</inkml:trace>
  <inkml:trace contextRef="#ctx0" brushRef="#br5" timeOffset="28522.114">20992 18297 276 0,'0'0'19'0,"-24"0"-13"15,24 0 21-15,0-26-8 0,-28 26 0 16,28 0 5-16,0-28 4 0,-24 28-7 16,-3 0-6-16,27 0 0 0,-25 28-5 15,-2-28-4-15,0 26-3 16,2-1-2-16,0 0 0 0,-1 3-2 16,26 23-1-16,-26-26 2 0,26 2-9 15,-28-1 4-15,28 0 2 0,0 0-3 16,0-2 2-16,0-24-8 0,0 0-3 15,28 0 9-15,-28 0 3 0,26 0 1 16,-26-24 0-16,26-2 1 0,-1 0-1 16,0 0-5-16,2-26 2 0,0 26 0 15,-2 1 1-15,2-3 1 16,-3 3 2-16,-24 0 0 0,28 25 1 0,-28-26 0 0,0 26-1 16,0 0 1-1,0 26 6-15,0-26 4 0,0 25-7 16,0-25-1-16,-28 53-1 0,28-28 0 15,0 1-1-15,0-1-4 0,0 2-9 16,0-1-9-16,0 0-3 0,0 0-6 16,0-26-13-16,0 24-44 0,0-24-49 15</inkml:trace>
  <inkml:trace contextRef="#ctx0" brushRef="#br5" timeOffset="28918.718">21304 18139 445 0,'-26'0'5'0,"26"0"-5"16,0 0-7-16,0 0-2 15,0 27 7-15,-26-1 2 0,26 0 1 16,-24 27 8-16,24-27-3 0,-27-1-1 16,2 28-2-16,-2-2-2 0,27-26 0 15,-25 28-1-15,25-27 0 0,0 0-1 16,0-2 1-16,0-24-2 0,0 28-5 15,0-28-9-15,0 0-7 0,0 0 16 16,0 0 5-16,0-28 2 0,25 4-1 16,2-2 0-16,-2 0 1 0,2 0-7 15,-3-1-9-15,2 2 4 0,0-1 2 16,0 26 2-16,-26-25 5 0,24 25 3 16,-24 0-3-16,0 0 3 0,0 0 8 15,0 25 11-15,0-25-3 0,0 26-3 16,-24-1-3-16,24-25-6 0,-26 27-1 15,26-1 1-15,-26 0 0 0,0 0 4 16,2-2-1-16,-3-24 1 0,2 28-3 16,-2-28-4-16,27 0-1 0,-25 25-2 15,25-25-34-15,0-25-27 0,0-3-139 16</inkml:trace>
  <inkml:trace contextRef="#ctx0" brushRef="#br5" timeOffset="29059.529">21512 18478 527 0,'0'0'138'0,"0"0"-138"0,0 0-34 0,0 0-81 16,0 26 18-16,0-26 14 0,26 26-88 16</inkml:trace>
  <inkml:trace contextRef="#ctx0" brushRef="#br5" timeOffset="30150.614">22134 18347 333 0,'-27'-25'4'0,"27"25"1"0,0 0 1 0,0 0 3 16,0 0 12-16,0 0 8 0,0 0-14 16,0 0-9-16,0 0-5 15,0 25 0-15,0 3 0 0,-25-28 6 16,25 25-6-16,-25 1 4 0,25 26-5 15,0-26 1-15,0 0 0 0,-26 0-1 16,26-2 1-16,0 4-1 0,0-28 0 16,0 0 0-16,0 0 0 0,0 0-4 15,-26 0 3-15,26 0-8 0,26 0 6 16,-26 0 2-16,0 0 0 0,0-28-1 16,0 4 2-16,26-2 2 0,-26 0-2 15,0 0 0-15,25-1 0 0,0 2 0 16,-25-1 2-16,0 1-2 0,27 25 0 0,-27-28 0 15,25 3 0 1,-25 25 0-16,27 0 0 0,-27 0 0 16,27 0-1-16,-27 0-10 0,25 0-37 15,2 0-61-15</inkml:trace>
  <inkml:trace contextRef="#ctx0" brushRef="#br5" timeOffset="30839.73">22289 18504 561 0,'0'0'0'0,"0"0"-14"0,0 0-41 15,0 26 1-15,0-26 47 0,26 0 1 16,-26 26 2-16,28-52 2 0,-28 26 1 16,24 0 1-16,3-26 1 0,-27 26 1 15,28-26-2-15,-28-1 0 0,24 27 0 16,-24-25 0-16,0-1 0 0,27 26 0 15,-27-25 1-15,0 25-1 0,0 0 1 16,-27-28-1-16,27 28 1 0,0 0 0 16,-24 0 2-16,24 28 2 0,-28-28-5 15,28 25 1-15,-27-25 0 0,3 26-1 16,24-1 0-16,0-25 0 16,0 27 0-16,0-1 0 0,0-26-1 15,0 26-4-15,0-26-3 0,24 26 0 16,-24-26-1-16,27 0 4 0,1 0 4 15,-4 0-2-15,3 0 2 0,-2 0-2 16,2-26 3-16,-3 26-1 0,2-26 1 16,0 0-1-16,0-1 1 0,-2 2 0 15,4-1 0-15,-1-27 0 0,0 28 0 16,-2 0 0-16,0-29 1 0,1 29-1 16,0-1 1-16,-26 0-1 0,0 26 1 15,0-27 5-15,0 27 0 0,0 0 10 16,-26 0-5-16,26 0-2 0,-26 27-7 15,1-27 4-15,0 26-1 16,-2 0-1-16,0 27-4 0,-1-27 1 16,4 24-1-16,-28 3 1 0,26 51 0 15,-25-52-1-15,51 51 0 0,-25-77 1 16,25 27-1-16,0-53 0 0,0 25 0 16,0 0 0-16,0 1-8 0,0 1-3 0,0-1-5 0,25-26-10 15,-25 0 10-15,0 0 5 0,0-26 8 16,27 26 3-16,-3-27-1 0,-24 1-1 15,26-24 1-15,0 23 1 0,-26-25 0 16,26 26 3-16,-26 1 5 0,0-3 12 16,0 4 7-16,0 24-6 15,0-26-6-15,0 26 3 0,0 0-7 16,0 0-7-16,0 0-4 0,0 0-10 16,0 0-3-16,24 0-14 0,-24 0-17 15,28 0 3-15,-1 0-33 0,25-26-70 16</inkml:trace>
  <inkml:trace contextRef="#ctx0" brushRef="#br5" timeOffset="30931.372">22911 18504 313 0,'0'0'43'0,"0"0"12"31,0 0-13-31,0 0-17 0,28 0-20 0,-28 0-5 16,0 0-23-16,0 0-41 0,27 0-65 16</inkml:trace>
  <inkml:trace contextRef="#ctx0" brushRef="#br5" timeOffset="31882.629">23664 18297 362 0,'0'0'31'0,"0"0"-31"16,0 0-13-16,0 0 6 0,-24 25 7 15,24 0 6 1,0 3 14-16,-26-3 0 15,0 1-3-15,26 26-8 0,-26-26-2 16,2 26 0-16,-4 0-7 0,28-27 0 16,-24 27 0-16,-6-26-1 0,30 1-3 15,0-2 1-15,-25 0-3 0,25-25 3 16,0 0-1-16,-27 0-1 0,27 0 2 16,0 0-5-16,0 0 7 0,0-25 0 15,0 25 2-15,0-25 0 0,27-28 1 16,-27 27-1-16,25-25 0 0,5-1-1 15,-6 26 0-15,4-26-1 0,-4 0-1 16,28 26 2-16,-26 1 0 0,-2-3 0 16,3 3 0-16,-2 0 0 0,2 25 0 15,-27 0 0-15,27 0 0 0,-27 0 0 16,25 0 0-16,-25 25-3 0,0-25 2 16,0 25 1-16,0 3 1 15,-25-3-1-15,25 1 6 0,-27-1-3 16,0 2 3-16,2-1 1 0,-2 0-4 15,3 0-3-15,-2-26 1 0,0 0-1 16,26 24-15-16,-26-24-28 0,26-24-62 16</inkml:trace>
  <inkml:trace contextRef="#ctx0" brushRef="#br5" timeOffset="32217.776">23846 18451 430 0,'0'0'79'0,"0"0"-79"0,0 27-50 31,0-27-4-31,26 26 44 0,-26-26 6 16,28 0 0-16,-4 0 1 0,-24 0 2 16,27-26-8-16,1 26-4 0,-4-27 5 15,-24 27 8-15,27-25-1 0,-2 25 0 16,-25-26-1-16,0 26 0 15,27-25 1-15,-27 25-1 0,0-28 4 16,0 28-2-16,0-25 2 0,0 25 5 16,0 0 6-16,0 0-10 0,-27 0 2 15,27 25 3-15,-25 3 3 0,-2-28 3 16,3 25-3-16,24 1-3 0,-28-26-7 16,1 25-1-16,27 2 0 0,-24-1-2 15,24 0-3-15,0-26-4 16,0 26-10-16,0-26-9 0,24 24-16 0,3-24-58 15</inkml:trace>
  <inkml:trace contextRef="#ctx0" brushRef="#br5" timeOffset="32558.151">24290 18347 466 0,'0'0'6'16,"0"0"-6"-16,0 0-20 0,0 0 8 15,0 0 10-15,-27 28 2 0,27-3-1 16,0-25 2-16,-27 26-2 0,27-1 1 16,-28 2 0-16,28-1 2 0,-24 0-2 15,-2-26 0-15,26 26 1 0,-26-26-2 16,26 24 0-16,0-24 1 0,0 0 0 16,0 0-1-16,0 0-8 15,0-24 8-15,0 24 1 0,26 0 3 16,-26-26-3-16,26 26-1 0,-2-26 1 15,4 0 0-15,-28-1 0 0,27 2 2 16,0-1 2-16,-2 26-3 0,-25-25 1 16,26 25-2-16,-1-28 1 0,-25 28 0 15,26-25-1-15,-26 25 0 0,25 0-2 16,-25 0-1-16,27 0-19 0,-27 0-43 16,24 0-102-16</inkml:trace>
  <inkml:trace contextRef="#ctx0" brushRef="#br5" timeOffset="32671.086">24523 18530 567 0,'0'0'71'0,"-27"0"-71"0,27 0-93 16,27 0-126-16</inkml:trace>
  <inkml:trace contextRef="#ctx0" brushRef="#br2" timeOffset="156269.22">4487 3140 366 0,'0'-26'0'0,"0"26"-1"0,0-27-8 0,0-24 5 32,26 25 2-32,-26 0 2 0,27-26 0 15,-27 1-1-15,25-28 2 0,2 1-1 16,25-26 0-16,-1 52 0 0,-25-25-1 15,26 0 2-15,-25 24-2 16,25-25-4-16,24 1-30 0,-24-2-4 16,1 1 5-16,26 27-28 0,-27-28-71 15</inkml:trace>
  <inkml:trace contextRef="#ctx0" brushRef="#br2" timeOffset="158327.8539">5760 1868 417 0,'0'0'8'0,"0"-27"-7"0,24 2-1 15,-24-1 0-15,26 0 0 16,1-28 0-16,1 30 0 0,24-54-1 16,-1 2 1-16,-1-29 1 0,-24 52 0 15,0 28-1-15,2-26 1 0,-28 25-1 16,0-2 0-16,0 28-3 0,24-25-5 15,-24-28 0-15,0 28 1 0,-24 25 7 16,24-26-3-16,0 26-5 0,-28 0 5 16,28 0 3-16,-26 0-1 0,0 26 1 15,1-26 0-15,0 25 0 16,-2 3 1-16,27 22-1 0,-24-22 0 0,-4 23 0 16,28 0 0-16,-24 52 0 15,-4 2 0-15,1 23 0 0,27-22 0 16,0-29 0-16,-26 28-13 0,26-27 2 15,0-27-8-15,0 28-15 0,0-28 2 16,0 1-20-16,0 0-6 0,-24-52 30 16,24 25 25-16,0-25 3 0,0 28 31 15,0-28 17-15,0 0 9 0,0 0-22 16,0-28-18-16,-27 28-14 0,27-51 1 16,0 25-1-16,-25-26-2 0,25 1 0 15,0-54 0-15,-27 2 1 0,54 50-1 16,-27 1 0-16,0 0-1 0,0 1 3 15,0 25 0-15,0 26 1 16,25-25-1-16,-25-4-3 0,0 5 1 16,0 24-1-16,27 0 0 0,-27 0 0 15,0 0 6-15,24 24 0 0,2-24 1 16,-26 29-3-16,27-29-1 0,25 25 1 0,-24-25-4 0,-4 0 3 0,28 0-3 16,25-25-2-16,54-54-63 0</inkml:trace>
  <inkml:trace contextRef="#ctx0" brushRef="#br2" timeOffset="159642.448">6669 1556 446 0,'0'0'5'16,"0"0"-5"-16,0 0-4 0,0 0 4 16,0 0-2-16,0 0-6 0,0 0 7 15,0-24 0-15,25 24 1 0,-25-26 0 16,27-3 0-16,-27 4 2 0,24 0-2 15,4-2 0-15,-4 1-1 0,2 1 1 16,1-1-1-16,-2 1 1 0,-25 25 0 16,27-26 1-16,-3 26-1 0,-24 0-2 15,0 0 0-15,0 26-1 0,28-26 3 16,-28 25 2-16,0 1-1 0,0-1-1 16,0 28 1-16,0-28-1 0,0 0 0 15,0 4 0-15,0-3 1 16,24-26-2-16,-24 24 2 0,0-24-2 15,27 0-3-15,-27 0 4 0,26 0 0 16,0-24-4-16,0-2-18 0,1-3-29 16,-2-21-36-16,54-54-99 0</inkml:trace>
  <inkml:trace contextRef="#ctx0" brushRef="#br2" timeOffset="162527.433">8018 907 439 0,'0'0'4'0,"-27"0"-4"0,27 0 0 16,-25 0 0-1,-2 26 0-15,3 1-1 0,-4-1 1 16,4-1-1-16,-3 3 0 0,1-2 1 16,1-1-1-16,-2 26-1 0,0-26 1 15,2 28-1-15,25 0-1 0,-27-27-1 16,3 25-1-16,-4-26 1 0,28 28-6 15,0-28-1-15,0 0-3 0,0-25 2 16,28 29 2-16,-4-29 1 0,-24 26 1 16,27-26 4-16,-27 0 3 15,25 0 0-15,2-26 1 0,-27 26 0 16,27-29 1-16,-27 4 0 0,0 0 1 16,25-2-2-16,-25 1 2 0,0 1-1 15,0 25 2-15,0-51-2 0,0 51 1 0,0-26-2 0,0 26 0 16,-25-28-1-16,25 28-3 15,-27 0 4-15,27 28 1 16,-27-28-1-16,27 26 0 0,-25 25-1 16,25-26-8-16,-27 1-38 0,3 51-61 15</inkml:trace>
  <inkml:trace contextRef="#ctx0" brushRef="#br2" timeOffset="162967.3819">8199 1115 538 0,'0'0'14'0,"0"0"-14"0,0 0-10 16,-24 26 7 0,24-26-1-16,-29 53 2 0,29-28-7 15,-26 0-11-15,26 3 0 0,-26 23-6 16,26-25 1-16,0-1-1 0,0 1-11 16,0 1 10-16,0 23 10 0,0-50 3 15,0 29 7-15,26-29 0 0,-26 0 7 16,26 0 10-16,3-29 4 0,-29 29 1 15,24-25-4-15,3 0-4 0,-2-2-4 16,2-24 2-16,-27 25-3 0,24 1 1 16,4-1-3-16,-28-2 2 0,24-22-2 15,-24 22 0-15,0 3 1 0,0-1-2 16,0 26 1-16,0 0-5 0,-24-25-4 16,24 25 5-16,-28 25-1 0,4-25 1 15,24 0-10-15,-27 26-7 0,2-1-22 16,-26 28-48-16</inkml:trace>
  <inkml:trace contextRef="#ctx0" brushRef="#br2" timeOffset="163200.4889">8614 1244 496 0,'0'0'82'0,"0"0"-82"0,0 0-11 0,26 0 2 16,1 0 2-16,-27 0-27 16,25 0-28-16,2 0-9 0,76 0-72 15</inkml:trace>
  <inkml:trace contextRef="#ctx0" brushRef="#br2" timeOffset="164015.64">9184 1141 416 0,'0'0'11'0,"0"0"-11"16,0 0-2-16,0 0 2 15,0 0 1-15,28-26-1 0,-28 26 0 16,24 0-1-16,3-25 3 0,-27 0-4 16,25-1 2-16,-25-2 0 0,27 28 0 15,-27-25 0-15,25-1 0 0,-25-1 1 16,0 27-1-16,0-26 1 15,0 0-2-15,0 26 2 0,-25-24-2 16,25 24 1-16,-27 0 0 0,2 0 0 16,25 0 0-16,-27 0-2 0,3 0 2 15,24 24-4-15,-28-24 3 0,3 26-4 16,-1-26-5-16,0 26-4 0,26 1 3 16,-24-27 2-16,24 26-1 0,0-1 2 15,0 3-4-15,0-2 0 0,0-1 2 16,24-25 3-16,2 25-2 0,-26 1 7 15,26-26-2-15,-1 25 4 0,-25 3 0 16,28-28 0-16,-28 25 0 0,24 0 0 16,-24-25-4-16,0 28 2 0,0-2 1 15,0-26 0-15,-24 25 1 16,-4 1 1-16,28-26 0 0,-25 0 3 16,-1 25 1-16,26-25 4 0,-26 0-5 15,2 0-2-15,24 0-1 0,-28 0 2 16,28 0-2-16,0-25-1 0,-24 25 0 15,24-26 0-15,0 1 2 0,24-1-2 16,-24-2 1-16,0 3-3 0,28-28-1 16,22 28-11-16,29-51-60 0</inkml:trace>
  <inkml:trace contextRef="#ctx0" brushRef="#br2" timeOffset="164475.43">9600 986 340 0,'0'25'71'16,"-25"-25"-71"-16,25 0-1 0,-27 28-2 15,27-28 1-15,-24 26 1 0,-4-1-10 16,28 0-7-16,-24 1-2 0,24-1-4 16,0 3 4-16,0 22 6 0,-28-50-4 15,56 28 7-15,-28-2 4 0,0-26 0 16,24 0 7-16,-24 25 0 0,28-25 18 15,-4 0 5-15,3-25-10 0,-27 25 1 16,25 0-4-16,2-26 3 0,-3 26-8 16,-24-28-3-16,0 3 1 0,26 25-1 15,-26-25 1-15,0-28-2 0,0 53 2 16,0-26 2-16,0 1-5 0,0 0 1 16,-26-1-2-16,26 26-2 0,0-28 1 15,-24 28-1-15,-3-25-2 0,2 25-14 16,-2 25-48-16,-25-25-182 0</inkml:trace>
  <inkml:trace contextRef="#ctx0" brushRef="#br2" timeOffset="169058.8839">6122 9940 313 0,'0'0'1'0,"0"0"-2"0,-24 0 1 0,-4 25 0 32,28-25-1-32,-26 27-1 0,0-27 1 15,26 26 1-15,-25-2 0 0,0 2-1 16,-2 0-6-16,3 0-3 0,-28 27 1 16,24-26-5-16,-25 24 0 0,-23 26 4 15,-3 28 1-15,3-3 5 0,-3-22 4 16,26-3 0-16,-23 0 0 0,24 27 7 15,-25-26-3-15,-3 0 3 0,29 27-4 16,-27-3-3-16,-1 1 0 0,3 2-1 16,-3 26-1-16,1-2-6 0,-1-24-3 15,28 24-7-15,-27 0 12 0,2-25 3 16,24 27 3-16,1-2 4 0,-1-25 5 16,-1 24 2-16,25-22-5 0,-23 22 0 15,-1 3-1-15,28-3 0 0,-28 4 3 16,52-30-1-16,-53 29-5 0,53-29 3 15,-25 30 2-15,-2-29-1 0,3-24 6 16,24 23-3-16,0-23-4 0,0-1-4 16,0-27 3-16,24 28-4 0,-48-53 0 15,48-1-1-15,-24 2-1 0,0-1-13 16,27-1-11-16,-27 0-24 16,25 27-40-16</inkml:trace>
  <inkml:trace contextRef="#ctx0" brushRef="#br2" timeOffset="170978.8809">3216 15751 405 0,'0'0'1'0,"0"0"-1"16,0 28-5-16,-24-28 3 15,24 0 0-15,24 0-1 0,-24 0 1 16,0 0 0-16,27 0 0 0,-2 0 2 16,-25 0 0-16,27-28 0 0,-3 28 0 15,4-25 0-15,-4 0 0 16,3-1-2-16,-2 0 2 0,2 0-1 16,-1 0 1-16,1 0 0 0,-2 0 1 15,26-26-1-15,-51 26 0 0,28-26 0 16,-4 27 1-16,3-2-2 0,-27-26 2 15,25 27-2-15,1 2 1 0,-26-2-1 16,0 0 1-16,0 0-5 0,0 26 0 16,0 0 5-16,0-27-2 0,-26 27-6 15,1 27 3-15,25-27 0 0,-27 26 1 16,3 0 0-16,-4 0 3 0,-23-2 0 16,26 2 1-16,-28 27 0 0,26 26 0 15,-25 24 0-15,0 1 0 0,1-2 1 16,26-22 0-16,-2-2 6 0,3 25-1 15,-30-50-1-15,30-1-4 16,24-2 5-16,0 2-4 0,-27-25 0 16,27-27 1-16,27 26-3 0,-27-26 1 15,0 26-1-15,24-26 0 0,-24 0 0 16,26 0 0-16,2 0 1 0,-4-26 0 16,3 0 0-16,-2-27-2 0,2 27-1 15,-3-24-3-15,28-29 2 0,0 0-1 0,-25 3 0 0,-27-2 1 16,26 24 1-16,1 4 1 0,-27-2 0 15,0 52 0-15,0-26 1 0,25 26 0 16,-25-26 1-16,0 0-1 0,0 26 2 16,-25 0 1-16,25 0-2 0,0 0-1 15,-27 0 1-15,27 26-1 0,-26 0 1 16,26 0 0-16,0-26 2 0,0 26-2 16,0 0-1-16,0-1 1 0,0-25-2 15,0 25 1-15,26-25 0 0,1 0-6 16,-2 28-12-16,2-28-31 0,25-28-57 15</inkml:trace>
  <inkml:trace contextRef="#ctx0" brushRef="#br2" timeOffset="171358.201">4072 15623 456 0,'0'0'9'15,"-24"0"-9"-15,24 0-2 0,0 0 0 0,0 0-1 16,0 0-19 0,0 0 8-16,0 0 10 0,24-26-5 15,-24 26-3-15,27-26-5 0,-2 0 2 16,2 26 6-16,-27-27 7 0,24 2 0 15,4 25 4-15,-28 0-4 16,24-26 2-16,5 26 0 0,-29 0 0 16,24 26 0-16,-24-26 5 0,28 25 0 15,-28 2-5-15,0-1 4 0,0 0-3 16,24 0 1-16,-48 0 0 0,48-26-1 16,-24 26 0-16,0-26-1 0,27 0 0 15,-2 0 0-15,-25 0 0 0,27 0 2 16,-3-26-2-16,4 0-16 0,-4-26-41 15,54-26-108-15</inkml:trace>
  <inkml:trace contextRef="#ctx0" brushRef="#br2" timeOffset="174278.085">5033 15597 375 0,'0'0'4'0,"0"0"-2"0,0-26-2 15,0 26-5-15,0 0 5 16,0 26-1-16,0-26 1 0,0 0 2 16,0 0 7-16,0 26 1 15,0-26-4-15,-26 0 0 0,26 26-4 16,0 0 1-16,-27 0-3 0,27-1 0 16,0 0 0-16,-24 3 0 0,24-28 1 15,0 26 0-15,-28-26 0 0,56 26-2 16,-28-26 0-16,0 26 1 0,24-26 0 15,-24 0 4-15,27 0-4 0,-1-26 1 16,1 26-2-16,-2-26 1 0,26 26-11 16,-23-26-15-16,-4 26-13 0,4 0-33 15,73-53-52-15</inkml:trace>
  <inkml:trace contextRef="#ctx0" brushRef="#br2" timeOffset="174503.727">5396 15649 518 0,'0'0'2'16,"-27"0"-2"-16,27 26-9 0,0-26-5 16,-24 26-10-16,24-1-1 0,-28 28 15 15,4-27 4-15,24 0-9 0,-27 26 9 16,1-26-1-16,26 0-4 0,-24 24-5 15,-4-23 8-15,28-1-10 0,-24 1-12 16,24 25-34-16,-28-27-85 0</inkml:trace>
  <inkml:trace contextRef="#ctx0" brushRef="#br2" timeOffset="174862.3009">5605 15831 538 0,'0'0'0'0,"-28"26"-4"0,28-26-17 0,-24 26 9 16,24 0 0-16,0 24-6 0,0-24 0 15,-27 1 2-15,27-1-3 0,0 1 15 16,27-2-1-16,-27 2 4 15,0-2-1-15,0-25 0 0,0 0 0 16,0 0-3-16,0 0 4 0,24 0 2 16,-24 0 2-16,28-25-2 0,-4-2 1 15,4 2-1-15,-4-2-1 0,-24 1 0 16,27-1-1-16,-2-23 0 0,2 24-1 16,-27 0 2-16,0 0 0 0,0 0 0 15,0 0 0-15,0 26 2 0,0-26-4 16,0 26 0-16,-27 0-6 0,2 0-26 15,-2 26-46-15,-49 0-108 0</inkml:trace>
  <inkml:trace contextRef="#ctx0" brushRef="#br2" timeOffset="175432.036">5968 16065 596 0,'0'0'6'0,"0"0"-6"0,25 0-21 16,-25 0-1 0,25 0 13-16,1 0-33 0,0 0 15 15,2 0-5-15,-4 0 11 0,3-27-12 16,25 27-15-16,-25 0-45 16,51-26-77-16</inkml:trace>
  <inkml:trace contextRef="#ctx0" brushRef="#br2" timeOffset="175877.905">6745 15805 391 0,'0'0'0'15,"-24"0"0"-15,24 26 1 0,0-26-1 16,-27 26 0-16,2-26 1 0,-2 26-2 16,3 0 2-16,24 0 0 0,-29 24 1 15,3-23 2-15,0-1-3 0,26 26 5 16,0-25-5-16,-24-2 0 0,24 0-1 15,0 27 0-15,0-25 0 0,24-27-1 16,-24 26-3-16,0 0 3 0,26-26-2 16,0 0 2-16,3 0-3 0,-29 0 0 15,24-26 1-15,3 26 2 0,-2-26 0 16,2 26 1-16,-27-27-2 0,24 1 2 16,4 0 0-16,-28 26 0 0,0-25 3 15,0 25 5-15,0-25 7 0,-28 25-6 16,28 0-7-16,-24 0 0 0,24 0 0 15,-27 25-2-15,2-25-1 0,-2 25 1 16,3-25-17-16,-5 26-20 0,3 0-17 16,0 27-43-16</inkml:trace>
  <inkml:trace contextRef="#ctx0" brushRef="#br2" timeOffset="176282.3">7057 15985 536 0,'0'0'0'0,"-26"0"-14"0,26 0-16 0,-26 27-5 15,26-27 19-15,0 26 3 0,-27 1 9 16,3-2 4-16,24 2 0 0,-28-2 0 16,28 26 0-16,0-25 0 0,-24 1 0 15,24-1 0-15,0 0 0 0,0-26-1 16,0 27 0-16,24-27 1 0,-24 25-4 16,0-25 3-16,28 0-1 0,-4-25 0 15,3 25 1-15,-1-27-5 0,0 1 3 16,0 26-2-16,1-26 2 15,-2-27 1-15,2 27 2 0,-27 1 1 16,24 0 0-16,-24-27 0 0,0 25-1 16,0 27 0-16,-24-26 0 15,-3 26-14-15,-25 0-66 0</inkml:trace>
  <inkml:trace contextRef="#ctx0" brushRef="#br2" timeOffset="206273.8389">21278 9006 513 0,'0'25'14'0,"0"-25"-14"15,0 26-8-15,0 26-2 0,0-26 9 16,0 24 1-1,26 30 0-15,0-2 0 0,-26-2-1 16,24-22-13-16,3-2-15 0,-27-27-4 16,0 1-14-16,28-1-24 0,-4 54-75 15</inkml:trace>
  <inkml:trace contextRef="#ctx0" brushRef="#br2" timeOffset="207067.3289">21304 9031 366 0,'0'0'0'0,"0"0"-4"0,0 0-3 0,0-25 6 16,0 25 0-16,0 0 2 15,0 0 0-15,0 0 4 0,0 0-1 16,0 0 3-16,0 0 0 0,0 0 12 15,0 0-11-15,-26 25 1 0,26-25-2 16,0 26-1-16,-26-26-4 0,2 52 2 16,-3-26 0-16,2-1-4 0,-2 0 1 15,2 29 1-15,25-28-2 0,-30-1 0 16,6 2-1-16,-2 24 1 16,0-26 0-16,0-25-2 0,26 26 2 0,-24-26-2 15,24 28-4-15,0-28-7 16,0 0-22-16,0 0-6 0,0 0-6 15,0 0 2-15,0-28-3 0,24 28 20 16,-24-26 28-16,0 1 14 0,0 0 16 16,0-1 11-16,0-1 2 0,26-24-7 15,-26 26-11-15,0-4 7 0,0 4-12 16,26 0-7-16,-26-1-6 0,0 0 0 16,26 0-2-16,-26 0 0 0,0 26 0 15,24-25-5-15,-24 25 1 0,30-25-1 16,-30 25 0-16,0-29 0 0,0 29 0 15,0-25 0-15,25 25 0 16,-25 0 1-16,0 0-1 0,0 0 4 16,27 0 7-16,-27 0-3 0,0 0-4 15,0 25 3-15,25-25-1 0,-25 29 4 16,27-4-2-16,-3-25-2 0,-24 25-2 16,26 1-3-16,0-26 3 0,0 26-2 0,-26 0-1 15,24 0 0-15,3-26 1 0,1 25-2 16,-4-25 1-16,-24 25 0 0,28-25-1 15,-4 29 1-15,-24-29 0 0,27 0-1 16,-27 0-1-16,26 0 0 0,-26 0 1 16,24 25 0-16,-24-25-8 0,0 0-1 15,0 0-8-15,28-25-1 0,-28 50-1 16,0-50 0-16,0 25 0 0,0 0-30 16,-28-29-70-16</inkml:trace>
  <inkml:trace contextRef="#ctx0" brushRef="#br2" timeOffset="208343.512">21330 8123 526 0,'0'-25'29'0,"0"25"-29"16,0 0-2-16,0 25-3 0,0-25 2 15,0 25 2 1,0 28 0-16,0 23 1 0,-26 3-3 16,26 50-7-16,0-24-7 0,0-27-6 15,0 27-5-15,0-29 0 0,0 27 4 16,-26-49-4-16,52 23 6 0,-26-25 7 15,-26-27 1-15,26 0 9 0,0-25 5 16,0 29 0-16,0-4 0 0,0 1 11 16,-26-26 8-16,26 0 10 0,0 0-3 15,-24 0-13-15,24-26-9 0,0 1-4 16,-27-4-3-16,27-21 1 0,0-2-1 16,0-50 2-16,27-30-1 0,-3-24-1 15,-24 27 2-15,0 25-1 16,26 0 1-16,0 0 0 0,-26 26 2 15,0 27 0-15,0-28 9 0,26 53 6 16,-52 2-2-16,26 24-1 0,0 0-1 16,0-28-6-16,0 28-2 0,0-25 0 15,0 25-4-15,0 25 0 0,0-25-2 16,0 28 2-16,0 22 2 0,0 4 2 16,-26 75 2-16,26 0 0 0,0 25-5 15,-26-49-1-15,26-2 0 0,0 2 0 16,0-27 0-16,0 27-1 15,-24-28-3-15,24 0 0 0,0 2-1 16,0-28-2-16,0 2 6 0,0-28-5 16,0-25 4-16,0 25 0 0,0 1 2 15,0-26-1-15,0 0 1 0,0 0 0 16,0 0-1-16,0 0 0 0,-27-51 0 16,27 26 1-16,0-53-1 0,0-52-6 15,27 1 0-15,-27 24-2 0,0-23 4 16,0-3 0-16,24 28 2 0,-24-2 3 15,0 2 0-15,0 24 2 0,0 28 6 16,0-2 5-16,0 28-3 0,0 25 2 16,0-25-2-16,0-2-3 0,0 0-3 15,0 27-3-15,0 0 2 0,0-26-3 16,0 26 0-16,0 26-3 0,0-26 2 16,0 27 1-16,0 25 0 0,0 52 4 15,0 25-1-15,0 0 1 0,0-24-3 16,0-2 0-16,26 2-2 0,-52-2 1 15,52 2-7-15,-26-54-3 0,0 27 0 16,-26-28 1-16,52 4 7 0,-26-28-1 16,0-26 2-16,0 0 0 0,-26 25 1 15,52-25 0-15,-52 0 4 0,26 0 6 16,0-25-4-16,0-1-4 0,-24-28-1 16,24-22 0-16,-27-52-2 0,27-4-1 15,0 27 1-15,0-24 1 0,27 53 0 16,-27-3 0-16,24 27 1 15,2 0 4-15,-26 27 4 0,0 25 2 16,0-26-2-16,0 26-7 0,0 0-2 16,0 0-5-16,0 0 4 0,0 0-2 15,0 26 3-15,0-1 1 0,0 27 3 16,0 25-3-16,0 2 3 0,0 50-2 16,26 27-1-16,-26-53-1 0,26 28-6 15,-26-29-24-15,0 3-25 0,0-2-30 16,0 2-200-16</inkml:trace>
  <inkml:trace contextRef="#ctx0" brushRef="#br2" timeOffset="210651.8289">6070 9473 393 0,'0'25'0'16,"-26"-25"-5"-16,0 52-4 0,26-26 8 15,-25-1-1-15,25 26 0 0,0-23 0 16,0 24-9-16,0-26 5 0,25 26 2 16,-25-2 2-16,26-23 0 0,0 0 1 15,2-1 1-15,-4 26-2 0,3-26-1 16,-2-2-2-16,2 2-1 0,25 0 3 16,-27 0 1-16,27-26 1 0,-24 28 2 15,23-28 0-15,1 0 5 0,24-28 2 16,29 2 1-16,-26-26-2 0,-27 28 0 15,25-29 2-15,-25 2-4 0,-28-3-5 16,28 28 1-16,-52 2-1 0,27-2 0 16,-1-78 0-16,0 25 0 15,-26 28 1-15,0-1-1 0,-26-27 2 16,26 28 6-16,-26 0 7 0,-1-1 10 16,3 52-4-16,-4-26-2 0,28 26 5 15,-51-54-12-15,-1 54-2 0,-50-25 1 16,23 50-10-16,-50 4 3 0,25-4-3 15,25 26 0-15,-23 2-1 0,-4 23 0 16,28-22-6-16,2 49-10 0,25-27-5 16,-29 30-23-16,27 23-33 0,29-24-79 15</inkml:trace>
  <inkml:trace contextRef="#ctx0" brushRef="#br2" timeOffset="-213436.4339">21228 8227 49 0,'0'0'258'0,"0"0"-258"0,0 0 0 15,0 0-2 1,0 0-4-16,-27 0 1 0,27 0 0 15,0 25 1-15,0-25-1 0,0 25 2 16,0 3 0-16,0-28-4 0,0 51-2 16,0-25 3-16,0 0-1 0,0 0-1 15,0 25-3-15,0-26 0 16,0 29-11-16,0-28-8 0,27 26 0 0,-27 50-14 16</inkml:trace>
  <inkml:trace contextRef="#ctx0" brushRef="#br2" timeOffset="-212994.9499">21176 9031 21 0,'0'0'93'0,"0"0"-90"0,25 0 2 16,-25 0 5-16,0 0-3 0,0 0 12 15,27 0-1-15,-27-25-4 0,0 25-12 16,24 0-2-16,-24-25-2 0,26-4-9 16,-26 4-4-16,0-1 2 15,0 0 4-15,26 0 4 0,-26 0 4 16,0 1 1-16,0-29 0 0,0 28 7 15,0-24 2-15,0-3 20 0,0 2-4 16,0 26-5-16,0-29 2 0,0 3-6 16,0 25-5-16,0-26 4 0,0 27-6 15,0-1-4-15,0-2-1 0,0 3-3 16,0 0 2-16,0-1-3 0,0-1 0 16,0 27 0-16,0 0 1 0,0-26-1 15,0 26 1-15,0 0 2 0,0 0-3 16,0 0 1-16,0 0 4 0,0 0-2 15,0 0-1-15,0 0-2 0,0 0 0 16,0 0 0-16,0 26 0 0,0-26 2 16,0 27-2-16,0-1 0 0,0-1-1 15,0 0 0-15,26 29 1 0,-26-29 0 16,0 27 0-16,0 0-7 0,0 27 2 16,0 24 2-16,0-1 0 0,0-73-3 15,0 47 0-15,0-50-2 0,0 0-4 16,0 0-1-16,0-1 6 0,0 29-1 15,0-29 3-15,0 1 2 0,0-26 2 16,0 26 0-16,0 0-6 0,0-26-54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5.0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5.1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5.1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5.1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9.7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9.7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9.7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19.7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24.2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24.2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2064 263 24575,'-11'0'0,"0"0"0,-1 1 0,1 1 0,0-1 0,0 2 0,1 0 0,-1 0 0,0 1 0,-12 6 0,10-2 0,0 0 0,1 1 0,0 0 0,0 1 0,1 0 0,-13 17 0,-170 165 0,54-58 0,66-58 0,-105 111 0,118-118 0,2 3 0,-79 129 0,58-67 0,16-28 0,-51 115 0,-30 58 0,10-20 0,44-59 0,9 4 0,-85 323 0,97-96 0,57-335 0,-22 379 0,32 1 0,4-268 0,3-102 0,5 1 0,5-1 0,4 0 0,54 177 0,181 396 0,-182-504 0,-10-43 0,113 184 0,-67-131 0,122 167 0,-84-138 0,-56-75 0,6-3 0,217 236 0,-168-226 0,261 249 0,-299-302 0,4-4 0,124 74 0,165 113 0,-89-58 0,-180-138 0,3-5 0,3-6 0,147 52 0,-1-14 0,437 107 0,64-72 0,-413-80 0,125-1 0,-393-50 0,139 4 0,403-25 0,-441-11 0,-1-8 0,204-58 0,-261 44 0,238-105 0,-338 129 0,32-17 0,-1-3 0,124-85 0,-96 47 0,107-102 0,-82 51 0,214-274 0,-290 327 0,-2-3 0,64-133 0,52-181 0,-72 157 0,112-308 0,-165 406 0,-6-2 0,-5-1 0,22-283 0,-46 284 0,5-498 0,-24 510 0,-4 1 0,-7 0 0,-67-216 0,6 116 0,-156-300 0,81 195 0,112 239 0,-82-119 0,64 109 0,5 14 0,-92-102 0,-4-5 0,46 22 0,77 116 0,-1 3 0,-75-89 0,-258-230 0,-15-15 0,254 258 0,-5 7 0,-250-180 0,184 169 0,-33-24 0,43 18 0,-339-190 0,-29 27 0,388 221 0,-31-18 0,154 74 0,-2 3 0,0 2 0,-64-18 0,-156-29 0,224 57 0,-93-25 0,-63-14 0,136 40 0,0-1 0,-118-34 0,109 25 0,-1 3 0,0 3 0,-83-5 0,32 4 0,-173-15 0,190 10 0,72 12 0,-1 2 0,-43-3 0,-382 8 0,215 3 0,203 1 0,0 2 0,-56 12 0,19-2 0,54-10 0,1 0 0,-1 2 0,1 1 0,-48 21 0,-100 45 0,67-30 0,102-42 0,-22 11 0,-1-2 0,-1 0 0,0-2 0,0-1 0,-1-1 0,-34 3 0,36-7-173,0 1-1,1 2 0,-39 12 0,51-14-496,1 0-6156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24.2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24.2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10:16:48.06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1399 857 462 0,'27'0'0'0,"-54"0"-1"16,27 0 1-16,0 0-3 0,0 0 0 16,27 0 3-16,-27 24-2 0,0-24 1 15,0 0 1-15,0 26-1 0,24 0-2 16,-24-26 0-16,28 53-4 0,-28-53 2 16,0 53 3-16,0-27 1 0,27-1 0 15,-27 0 2-15,0 26-2 0,0-23 0 16,0-3 1-16,24 28 1 0,-24-27-1 15,0-1 0-15,0 1 1 0,28-1-2 16,-28 1 1-16,24 1 0 0,-24-2-2 16,0 0 2-16,0 4-1 0,0-29 0 15,28 0-2-15,-28 0 3 0,0 0-1 16,0 0-1-16,25 0 1 0,-25 0 2 16,0 0-1-16,0 0 1 0,0-29 0 15,0 4-2-15,0 0 3 0,0-2-1 16,0 1-1-16,25 1 5 0,-25-1 3 15,0-25-3-15,27 23 5 0,-3-22-4 16,4-3-4-16,-28 2 3 0,24 0 5 16,4 23-5-16,-4 3-3 0,-24-1-1 15,27-27 1-15,-2 53-4 0,-25-26-10 16,0 2-10-16,28 24-10 0,-3-26-16 16,-25-2-90-16</inkml:trace>
  <inkml:trace contextRef="#ctx0" brushRef="#br0" timeOffset="1795.43">3035 519 551 0,'0'0'1'16,"-27"0"-2"-16,27 25 0 15,-25-25 0-15,-2 53 0 0,1-27 0 16,2 0-1-16,-4 24 2 0,4 54-2 16,-3 0 0-16,27 0-3 0,-25-25-10 15,-2 25-13-15,27-26 3 0,0-1-10 16,0 1-6-16,0 1-11 0,27-29-37 15,-2 2-49-15</inkml:trace>
  <inkml:trace contextRef="#ctx0" brushRef="#br0" timeOffset="2662.7619">3243 1039 513 0,'0'0'2'0,"0"0"-2"0,0 0 2 0,0-28-2 31,0 28-4-31,0 0 2 0,0 28 0 16,0-28 0-16,0 0 0 0,0 26 1 16,25-1-2-16,-25 0-1 0,0 1-7 15,27-1 2-15,-27 28-5 0,0 0 6 16,0-27 0-16,24-1 1 0,-24 1 0 15,0-1 5-15,0 1-2 16,0-26 3-16,0 27-2 0,0-27 0 16,28 0 3-16,-28-27-1 0,0 27 1 0,0-26-1 15,24 1-4-15,-24-1-3 16,27 1 1-16,-27-1 7 0,0-2-1 16,25 3 0-16,-25-28 1 0,27 28-2 15,-27-1-2-15,26 1 4 0,-26 25 0 0,0-25 1 0,27 25 1 16,-27 0-1-1,0 0 6-15,0 25 0 0,0 0-2 16,0 1 0-16,0-1-5 0,0 28 1 16,25-28 2-16,-25 3-6 0,0-2 3 15,0 25 0-15,0-26-12 0,0-25-4 16,27 26 3-16,-27-26-7 0,0 27 3 16,24-27-5-16,-24 0 6 0,0 0 13 15,0-27 3-15,0 27 0 16,28-26 4-16,-28 1 6 0,0 25 7 15,0-51-1-15,0 25 1 0,24 26-3 16,-24-28-5-16,0 3 1 0,27 0-4 16,-27-3 4-16,25 28-7 0,-25-25-2 15,26 25 2-15,-26 0-5 0,27 0 2 16,-27 25 0-16,24-25 0 0,-24 28 0 0,28-3 0 16,-28 0 0-16,0-25 0 0,24 28-3 0,-24-2-5 15,0-1-6-15,0 1-4 0,0-26-23 16,0 25-42-16,27-25-154 0</inkml:trace>
  <inkml:trace contextRef="#ctx0" brushRef="#br0" timeOffset="3023.439">3943 986 561 0,'0'0'0'0,"0"0"0"0,0 0-18 16,0 0 15-16,0 25 2 15,0-25 1-15,26 28 2 0,-26-2-2 16,27 24-3-16,-27-24-16 0,24-1-4 16,-24 3-5-16,28 22 0 0,-4-22 13 15,-24-2 4-15,27-26-2 0,-2 51 5 16,-25-51 5-16,27 25 3 0,-27-25-1 15,24 0 2-15,-24 0-1 0,0 0 13 16,0 0 3-16,0 0-6 0,28-25-2 16,-28-1-5-16,0 1 0 0,0-1-3 15,24-27 0-15,-24 28 0 16,29-28-6-16,-29 2-7 0,24 0-8 16,-24-2 8-16,28 27 2 0,-28-27-5 15,24 27-19-15,-24 2-43 0,27-30-123 16</inkml:trace>
  <inkml:trace contextRef="#ctx0" brushRef="#br0" timeOffset="3343.306">4513 544 599 0,'0'0'0'15,"0"0"0"-15,0 0-11 0,27 27 9 16,-27-27 1 0,25 26 0-16,2 0-13 0,-27 0-15 15,52 24-7-15,-25-24 2 0,-3 1 1 16,30 24 2-16,-30 3 12 15,3-30 11-15,-2 81 6 0,2-26 2 16,-54 22 0-16,27-23 2 0,-25-24 0 16,-2 22 1-16,3-23-2 0,-30 26 4 15,3-3-5-15,-1 2-44 0</inkml:trace>
  <inkml:trace contextRef="#ctx0" brushRef="#br1" timeOffset="109355.848">25404 1764 529 0,'0'0'5'0,"25"0"-5"0,3 0-3 31,-4 0 3-31,3 0 0 0,1 0-2 16,24 0 2-16,-28 0-1 0,28-25 0 16,49 25 1-16,-18-29-1 0,-7 29-29 15,1-24-21-15,-25 24-19 0,0 0-94 16</inkml:trace>
  <inkml:trace contextRef="#ctx0" brushRef="#br1" timeOffset="110249.215">25638 1323 424 0,'-26'0'2'0,"26"0"-2"0,-24 0-4 0,-4 0 4 15,4 0 2 1,-31 26-2-16,31-26-2 0,-4 25 2 16,3 1 0-16,0-26-2 0,-2 27-6 15,3 23-6-15,-4-21 3 0,1-3-2 16,2 24 0-16,25 2 3 0,-27-26 5 16,27 24 1-16,0-21 2 0,0 22 1 15,0 0-1-15,0 1 1 0,0-26 1 16,27 28 2-16,-2-29-2 0,-25 26 3 15,27-24-1-15,1 24 7 0,23-26-2 16,-26-25-2-16,0 29-3 0,27-4-1 16,-25-25 1-16,25 25 0 0,0-25-1 15,-26 0 5-15,25 0 0 16,53-25 7-16,-104 25-7 0,55-25-1 16,-5-4-4-16,-24 4-1 0,24-1 0 15,1 1 0-15,-23-2 3 0,-1-24 7 16,-2 26 8-16,2-3-3 0,-27-24 5 15,0 27 3-15,0-2-5 0,0-24-6 16,0 25-6-16,0-28-2 0,0 30-4 16,-27-28 0-16,2 26-2 0,-2-26 0 15,-25 28-5-15,25-2-3 0,2 26 3 16,-26-29-6-16,25 4-21 0,2 0-19 16,-59-2-51-16</inkml:trace>
  <inkml:trace contextRef="#ctx0" brushRef="#br1" timeOffset="111687.169">30621 1790 556 0,'0'0'10'15,"0"0"-10"-15,0 0-23 16,0 26 7-16,0-26 13 16,24 0 3-16,4 0-6 0,-4 0 3 15,31 0-3-15,-4 0 4 0,25 0-3 16,29 0-12-16,-27-26-7 0,-52 26-5 15,0 0-10-15,-2 0-4 0,3 0-26 16,77 0-55-16</inkml:trace>
  <inkml:trace contextRef="#ctx0" brushRef="#br1" timeOffset="112058.563">30957 1634 496 0,'0'0'21'0,"0"0"-21"16,0 0-1-16,0 0-4 0,0 26 4 16,0-26 1-16,0 26-2 0,0-2 0 15,0 30-6-15,0-28-12 0,27 25-2 16,-27 1-4-16,0-26-1 0,0 28 1 15,0-4-24-15,0 28-37 0,0 27-66 16</inkml:trace>
  <inkml:trace contextRef="#ctx0" brushRef="#br1" timeOffset="112805.264">31062 1400 369 0,'0'0'6'0,"0"0"-4"16,0-26-1-16,-26 26 12 0,26 0 9 15,-24-25-16 1,24 25-6-16,-28 0 2 16,28 0-2-16,-27-26-2 0,3 26 1 15,-4 0 0-15,2 0-1 0,1 0 1 16,-1 26 0-16,1-26 1 0,-26 0-1 16,23 25 1-16,-23-25-1 0,23 26 2 15,-48 1 1-15,50-27 2 0,-28 50-2 16,29-21 0-16,-2-3-2 0,3 24 0 15,-28-24 1-15,26 26-2 0,26-2 2 16,-26 4-2-16,0-2 0 0,26 0 0 16,0-27 0-16,0 27 0 0,26 1-1 15,0-2 0-15,-26-24 2 0,50 24-2 16,-22-26 2-16,23 29-1 0,-26-29 1 16,29 1 1-16,-28 0 0 0,50 0 1 15,-48 0-2-15,51 0 4 0,23-1 3 16,-23 3-4-16,-28-28-2 0,27-28 0 15,-52 28 0-15,24 0 0 0,2-25 0 16,-1-1 0-16,4-26-1 0,-29 52 1 16,-26-26-1-16,26 0 3 0,24 1 0 15,-23-29-3-15,-2 3 2 0,2-1 5 16,-3-24 3-16,4-29 7 0,-28 27-5 16,-28 78-2-16,28-51-3 0,-24-28-1 15,-3 27 1-15,2 26-6 0,-2 0-1 0,3 26-5 16,-28-24-8-16,-29-31-27 0,-22 30-21 15,1 0-111-15</inkml:trace>
  <inkml:trace contextRef="#ctx0" brushRef="#br0" timeOffset="140000.1889">26570 1841 388 0,'0'0'7'0,"0"0"-6"0,0 0-1 31,0 0-3-31,0 0 3 0,27 0 0 16,-27 0 0-16,0 0 1 0,28 0-2 15,-28 0 1-15,25 27-2 0,1-27 2 16,0 0 0-16,-1 0 0 0,2 0 0 15,-3 0 0-15,4 0-2 0,-4 0 2 16,31 25 2-16,-31-25-1 0,28 0-1 16,-26 0 0-16,25 0 1 0,4 0-1 15,-31 0 0-15,54 0-1 0,-2 0 1 16,27 0 1-16,-48 0-1 0,23 0 0 16,-27 0 0-16,1 0-2 0,27 0 0 15,-29 0-1-15,54 0-1 0,-50 0 3 16,-2 0 1-16,23 0-2 0,4 0-1 15,-28 0 3-15,28 0-1 0,-1 0 1 16,-26 0-2-16,27 0 4 0,-29 0-3 16,2 0 2-16,-1 0-2 0,28 0 2 15,-27 0 0-15,0 0-1 16,-2 0 1-16,2 0-1 0,-25 0 0 16,-3 0 0-16,4 0 0 0,-1 0 0 15,-1 0 0-15,26 0 0 0,-28 0 0 16,3 0 1-16,-2 0-1 0,2 26-1 15,1-26 1-15,-4 0-1 0,3 0 1 16,-2 0 1-16,0 0-1 0,-25 0 0 16,26 0 0-16,0 0-1 0,-26 0 2 15,27 0 2-15,-2 0-3 0,-25 0 6 16,27 0-3-16,1 0 0 0,-28 0 1 16,24 0-4-16,2 0 5 0,0 0-5 15,-26 0 0-15,25 0 0 0,0 0 0 16,-25 0 1-16,27 0 0 0,-27 0-2 15,0 0 3-15,24 0 2 0,-24 0-1 16,0 0 3-16,0 0 1 0,28 0-7 16,-28 0 1-16,0 0 0 0,0 0-1 15,24 0 1-15,-24 0-2 0,0 0 1 16,0 0 0-16,0 0 0 16,0 0 0-16,0 0 0 0,28 0 1 15,-28 0-2-15,0 0 2 0,0 0-2 16,0 0 1-16,0 0 0 0,0 0 0 15,0 0 0-15,27 26 0 0,-27-26 0 16,0 0 0-16,0 0 0 0,0 0 0 16,0 0 0-16,0 0 0 0,0 0 0 15,0 0 0-15,0 0 0 0,0-26 0 16,0 26-1-16,0 0 1 0,0 0-1 16,26 0 1-16,-52 0 0 15,26-26 0-15,0 26 0 0,0 0 0 16,0 0 1-16,0-25 0 0,-27 25 0 15,27 0-1-15,-28-27 0 0,28 27 1 16,0 0-1-16,-24-25 0 0,-4-1 0 16,4 26-1-16,-3 0 1 0,2-26 0 15,-26 26 0-15,25-25 2 0,2 25-2 16,-31 0 1-16,30 0-1 0,-2-29 3 16,1 29 0-16,0 0-2 0,1-24 0 15,25 24 1-15,-25 0-2 0,-2 0 0 16,27 0 0-16,0-26 1 0,-24 26-1 15,24 0 0-15,0 0-1 0,0 0-1 16,0 0-1-16,24 0 2 0,-24 0 0 16,0 0 1-16,0 0 0 0,27 0 0 15,-27 26-1-15,25-26 1 0,-25 0 0 16,25 0 0-16,-25 0 2 0,0 24-5 16,26-24 4-16,0 29-1 0,1-29 0 15,-27 0-2-15,25 25 0 0,2-25 2 16,1 26-1-16,-4-26-1 15,2 0 2-15,0 26-1 0,-1-26-1 16,0 25 3-16,2-25-2 0,-3 27 0 16,-24-27 1-16,28 0 0 0,-4 25 0 15,-24-25-1-15,0 0 1 0,28 0-1 16,-28 26-2-16,0-26 2 0,0 26 0 16,0-26 1-16,0 28 0 0,0-28 0 15,0 25 0-15,-28-25 1 0,28 0-1 16,0 25 1-16,0-25-3 0,0 26 2 15,0-26 0-15,-24 27 0 0,24-27 0 16,-28 25 0-16,28 1 0 0,-24-26 0 16,-3 25 1-16,-23 4 0 0,24-29 0 15,0 25 1-15,2 0-2 0,-4-25 1 16,28 26-2-16,-27-26 1 0,27 26-37 16,-25 26-139-16</inkml:trace>
  <inkml:trace contextRef="#ctx0" brushRef="#br0" timeOffset="141537.257">27038 415 375 0,'0'0'6'0,"0"0"-5"16,0-25 3-16,0 25 0 0,-24-27 11 15,24 27-8-15,0-26-4 0,0 26 0 16,-27-26 2-16,27 0 0 0,0 26-2 16,0 0-3-16,-26 0 1 15,26 0-2-15,0 0 1 0,0 0-3 16,-25 26 3-16,-2 0-4 0,27 0 4 15,-24 26-2-15,-4-27 2 0,28 26 0 16,-27-23 0-16,27-3-3 0,0 28 1 16,0-27 0-16,0 0-1 0,0-26-1 15,0 25 1-15,27-25-1 0,-27 0 0 16,28 0-1-16,-4 0 4 0,-24-25 1 16,27-1 0-16,-2 0 1 0,-25 0-2 15,26-26 2-15,1 24-1 0,-27 3 0 16,24-26 4-16,4-1-3 0,-28 26 0 15,27-26 1-15,-27-1-1 0,24 28 0 16,-24 0 1-16,28-1-1 0,-28 0 0 16,0 26 4-16,0 0 3 0,0 0-7 15,-28 0-1-15,28 0 0 0,0 26 0 16,0 0 2-16,-24-1-2 0,24 0 1 16,0 1 0-16,0 27-1 0,0-1 0 15,0-25-1-15,0-2-3 0,0 26-15 16,24-26-8-16,-24 3-43 15,28 50-107-15</inkml:trace>
  <inkml:trace contextRef="#ctx0" brushRef="#br0" timeOffset="141766.645">27271 390 527 0,'0'0'14'15,"0"0"-14"-15,0 0-8 0,0 25 1 0,0 0 7 16,0 1-1-16,0 27-4 16,27-28-26-16,-27 2-12 0,0-1-20 15,52 26-68-15</inkml:trace>
  <inkml:trace contextRef="#ctx0" brushRef="#br0" timeOffset="141940.221">27350 258 552 0,'0'0'0'0,"0"0"-25"0,0 0-20 0,0 0 14 16,24 27 7-16,-24-27-65 0,31 52-157 0</inkml:trace>
  <inkml:trace contextRef="#ctx0" brushRef="#br0" timeOffset="142162.069">27455 390 541 0,'0'0'0'0,"0"0"-4"0,0 25-2 16,0 0 4-16,0 1 2 0,0 27-2 16,0-28 0-16,0 28-26 0,26-1-4 15,-26-27-14-15,0 26 6 0,0 2-11 16,0-28-24-16,26 29-36 0,-26-4-13 15</inkml:trace>
  <inkml:trace contextRef="#ctx0" brushRef="#br0" timeOffset="142412.927">27507 933 130 0,'0'0'61'0,"0"0"49"16,0 0-74-16,0 0-13 0,0-26-11 15,0 26-3-15,-26-26-7 0,26 2 1 16,0-30-2-16,0 29 1 0,0-28-2 16,26 27 2-16,-26-24-1 0,0-2-1 15,24 26 0-15,-24-26 0 0,27 24 0 16,-27 3-1-16,25-1 1 0,2 1 1 15,25 0-1-15,-25 25-3 0,-3-27-1 16,2 27 1-16,-26 0 3 0,26 0-4 16,-26 0 4-16,26 27-3 0,-26-2 0 15,0-25 3-15,0 25 5 0,-26 1 18 16,0-1 0-16,26 3-5 0,-26-3-7 16,-25 2-7-16,26-1-3 15,-2 0-1-15,0 0-11 0,2-26-30 0,25 0 0 16,-27 25-59-16,27-50-117 0</inkml:trace>
  <inkml:trace contextRef="#ctx0" brushRef="#br0" timeOffset="142801.709">28024 415 453 0,'-25'0'7'0,"25"0"-7"0,0 25-3 0,-26 1 3 16,2-1-1-16,24 3-2 16,-27-3 1-16,27 2-16 0,-25-1-14 15,25 0 1-15,0 0-8 0,0-1 12 16,0 0 6-16,0-25 10 0,25 26 0 15,2-52 11-15,-27 26 0 0,24-25 30 16,2 25 3-16,-26-25-6 0,25-1-3 16,2 26-6-16,-27-26-2 0,24 0-3 15,-24-1-8-15,28 2-2 0,-28 25-2 16,0-28-1-16,0 3 0 16,0 25-1-16,0-26-2 0,0 1 2 0,0 0-2 15,0 25 1-15,0 0 0 16,0 0-3-16,0 0-3 0,0 0-11 15,-28 0-13-15,28 0-29 0,-24 25-57 16</inkml:trace>
  <inkml:trace contextRef="#ctx0" brushRef="#br0" timeOffset="143087.696">28127 311 612 0,'0'0'15'0,"0"-26"-11"0,0 26-4 0,0-27-1 15,0 27-1-15,0 0-6 16,0-26-18-16,27 26-13 0,1-25-21 16,-2 0-13-16,-1 25-4 0,26-52-126 15</inkml:trace>
  <inkml:trace contextRef="#ctx0" brushRef="#br0" timeOffset="143554.9689">28387 597 430 0,'0'0'85'0,"0"0"-84"0,27-26-1 0,-27 26-3 15,0-27 2-15,28 27-1 0,-4-25 2 16,2 25-1 0,0-28-2-16,0 3-8 0,1-1-2 15,-3 1 6-15,4 0 0 0,-1-2 2 16,-27 1-4-16,24-26 7 0,-24 25 2 15,0 27 0-15,0-51 0 16,0 26 6-16,0 25 7 0,0-26-8 16,-24 26-2-16,24-26-3 0,-27 26 0 15,-1 0 0-15,4 0-3 0,-3 26-1 16,1-26-6-16,0 26 5 0,0-26 2 16,2 50 0-16,-4-24 3 0,28 1 0 15,-27-1 0-15,27 26-1 0,0 0-1 16,0-27 2-16,0 26 0 0,27-23 1 0,1 24-1 15,22-26-1-15,2 0 0 0,-1 0-12 16,80-1-79-16</inkml:trace>
  <inkml:trace contextRef="#ctx0" brushRef="#br0" timeOffset="144278.283">25817 986 425 0,'0'0'7'0,"-24"0"-7"16,-4 0 0-16,4 0-2 16,-3 0-1-16,2 0-20 15,-26 25-11-15,25-25-28 0,2 0-34 16,-56 28-61-16</inkml:trace>
  <inkml:trace contextRef="#ctx0" brushRef="#br0" timeOffset="144422.603">24444 1400 480 0,'-52'0'0'0,"26"0"-45"16,26 27 23-16,-25-27 0 15,-1 25 6-15,-53 55-89 0</inkml:trace>
  <inkml:trace contextRef="#ctx0" brushRef="#br0" timeOffset="144539.967">23900 1945 410 0,'-28'0'0'0,"28"28"-33"0,0-3 13 16,0 0-14-16,0 1 14 0,28 52-103 15</inkml:trace>
  <inkml:trace contextRef="#ctx0" brushRef="#br0" timeOffset="144621.448">24184 2439 44 0,'0'0'249'0,"24"26"-249"0,4-26-109 16,51 78 33-16</inkml:trace>
  <inkml:trace contextRef="#ctx0" brushRef="#br0" timeOffset="144734.01">24783 2776 382 0,'0'26'30'0,"24"-26"-28"0,4 0 1 0,-4 0-3 15,28 26-2-15,-2-26-25 0,32 0-53 16,72-26-166-16</inkml:trace>
  <inkml:trace contextRef="#ctx0" brushRef="#br0" timeOffset="144872.101">26132 2802 544 0,'24'0'4'0,"2"0"-3"16,0 0-1-16,52 0-2 0,-51 0 2 15,25 0-32-15,25 0-8 0,27 0 0 16,-25 0-8-16,-28 0-17 0,27 0-94 16</inkml:trace>
  <inkml:trace contextRef="#ctx0" brushRef="#br0" timeOffset="144974.668">27169 2881 340 0,'26'0'18'0,"0"0"-9"0,24 0 57 16,2 0-52-16,-1 0-11 0,30 0-3 16,22 0 0-16,-24 0-2 0,-27 0-24 15,-2 0-16-15,29 0-44 0,-27 0-122 16</inkml:trace>
  <inkml:trace contextRef="#ctx0" brushRef="#br0" timeOffset="145110.4239">28674 2906 228 0,'28'0'70'0,"-4"0"-70"0,2 0 0 16,26 0 5-16,-28 0-1 0,3 0 2 15,-2 0-5-15,2 0-1 16,25 0-26-16,53 0-80 0</inkml:trace>
  <inkml:trace contextRef="#ctx0" brushRef="#br0" timeOffset="145242.449">29660 2881 426 0,'24'0'9'0,"-24"0"-8"0,28 0 0 16,-1 0-1-16,25 0 0 0,-27 0-5 15,27 0-15-15,-28 0-2 0,28 0-9 16,3 0-20-16,21 0-30 0,2 0-52 16</inkml:trace>
  <inkml:trace contextRef="#ctx0" brushRef="#br0" timeOffset="145338.603">30516 2853 324 0,'0'-25'36'15,"27"25"-21"-15,23 0 17 0,2 0-26 16,27 0-5-16,0 0-2 0,-54 0-19 16,1-26-26-16,-1 26-53 0,80 0-119 15</inkml:trace>
  <inkml:trace contextRef="#ctx0" brushRef="#br0" timeOffset="145472.118">31241 2751 280 0,'28'0'31'0,"-1"-27"-31"0,25 27-1 16,-2-26 0-16,2 26 2 0,-25-25 2 15,52 25 7-15,-55-25 8 0,28-3-5 16,-26 28 2-16,26-25-1 16,-25 25-7-16,0-27-4 0,-2 2-3 15,2-1-23-15,-3-26-57 0</inkml:trace>
  <inkml:trace contextRef="#ctx0" brushRef="#br0" timeOffset="145593.598">32021 2101 551 0,'0'-25'9'0,"0"25"-9"0,0-53 0 0,0 28-7 16,25-28-8-16,-25 27-47 0,0-25-19 15,27-27-64-15</inkml:trace>
  <inkml:trace contextRef="#ctx0" brushRef="#br0" timeOffset="145705.638">31840 1477 544 0,'0'-25'0'0,"0"0"-26"0,-24 25-23 0,-3-53 13 16,2 53 1-16,-57-51-71 0</inkml:trace>
  <inkml:trace contextRef="#ctx0" brushRef="#br0" timeOffset="145828.917">31088 1065 117 0,'-26'-26'254'16,"26"26"-254"-16,-50-28-51 0,22 3 15 16,-23 25-9-16,-79-26-90 0</inkml:trace>
  <inkml:trace contextRef="#ctx0" brushRef="#br0" timeOffset="146059.217">28804 933 283 0,'-52'-26'106'0,"26"26"-97"0,2 0-2 16,24 0 13-16,-52 0-6 0,25 0-13 15,-1 0-1-15,-23 0-23 0,25 0-30 16,0 0-75-16</inkml:trace>
  <inkml:trace contextRef="#ctx0" brushRef="#br0" timeOffset="146185.102">28103 933 429 0,'-52'0'33'0,"25"0"-28"16,27 0-3-16,-25 0-2 0,-25 0-1 15,50 0-6-15,-52 0-40 0,25 27-26 16,-78-27-164-16</inkml:trace>
  <inkml:trace contextRef="#ctx0" brushRef="#br0" timeOffset="146313.345">27117 986 441 0,'-24'0'0'0,"-3"0"-54"0,-1 0 31 16,-23 0-14-16,-27 25-70 0</inkml:trace>
  <inkml:trace contextRef="#ctx0" brushRef="#br0" timeOffset="146458.711">25949 1039 389 0,'0'0'0'0,"-25"0"-31"0,-27 0-9 0,-27 51-51 15</inkml:trace>
  <inkml:trace contextRef="#ctx0" brushRef="#br0" timeOffset="147669.281">28233 1973 233 0,'0'0'171'0,"-25"0"-170"0,25-28 4 0,0 28 8 0,0 0-4 15,0 0-2-15,25 0-6 16,-25 0-2-16,0 28 1 0,26-28-1 15,-26 0 1-15,0 25 0 16,25 0 0-16,-25 1-2 0,27 26 1 16,-27-26 0-16,24-1 1 0,-24 29-2 15,28-3 2-15,-28 1-1 0,51 25 1 16,1 2 0-16,0-1-1 0,-26-1 0 16,25-24 1-16,4 25 0 0,-3-27 0 15,-2 28 0-15,26-28 0 0,3 27 0 16,-27-27 0-16,53 28-1 0,-29-27 1 15,30-1-1-15,-30 1 0 0,29 1 1 16,-1-1 0-16,-3-1 0 0,32-24 0 16,-30-2 0-16,1 28 0 0,-1-28 1 15,29 1-1-15,-30 0 2 16,2-26 0-16,-1 26-2 0,2-26 2 16,-2 26 3-16,1-26-1 0,-27 0-3 15,2 0-1-15,-1 0 0 0,-52-26-1 16,24 26-4-16,2 0-17 0,-25 0-38 15,25-26-96-15</inkml:trace>
  <inkml:trace contextRef="#ctx0" brushRef="#br0" timeOffset="148596.508">31556 3400 363 0,'0'0'32'0,"0"0"-30"16,0-27 1-16,0 27 2 0,0 0 0 15,0 0-5 1,0 0 0-16,0 27 0 15,0-27 0-15,24 26 0 0,-24-26 0 16,0 25 0-16,26 27 0 0,-26-27 0 16,0 3 0-16,26 23-1 0,-26-25 1 15,0 0-1-15,0 0 1 0,0 25 0 16,0-51 0-16,0 26-1 0,0-26 2 16,0 0-3-16,0 27 5 0,0-27-2 15,0-27 28-15,0 27-19 0,0 0-4 16,0-26-5-16,26-25-1 0,-26 25 2 15,0 0 1-15,0-26-3 0,0 27-2 16,24-28 2-16,-24 28-2 0,0-27-4 0,28 26-11 0,-28-1-2 0,0 2-9 31,0-3-10-31,-28 28-83 0</inkml:trace>
  <inkml:trace contextRef="#ctx0" brushRef="#br0" timeOffset="148978.395">31942 3607 510 0,'0'0'14'0,"0"0"-14"0,0 0-9 0,0-26 5 0,0 26 2 16,28 0-5-1,-28-25 3-15,0 25-2 0,24-28-6 16,-24 28-3-16,0-25 4 0,0 0-5 16,0-2 4-16,0 27 1 0,0-25 2 15,0 25 5-15,0 0 2 0,-24-26 2 16,-4 26 1-16,28 0 3 0,-24 26 0 16,-3-26 0-16,27 0 1 0,-25 25-4 15,25 2 3-15,-26-2-3 16,26 0-1-16,-24 3 0 0,24 23 0 15,0-25 2-15,0 0-4 0,0 0 4 16,24 0-4-16,-24-1-1 0,0 1-3 16,26-26-1-16,-1 0-14 0,2 0-2 15,-3 0-22-15,4 0-42 0,23-26-140 16</inkml:trace>
  <inkml:trace contextRef="#ctx0" brushRef="#br0" timeOffset="149314.61">32178 3243 411 0,'0'0'12'0,"0"0"-12"15,0 0 0-15,-27 0 1 0,27 27-2 16,0-2-1-16,0 0 2 0,0 3-1 16,0-3 1-16,0 28 0 0,0-1 0 15,0-2-3-15,27 3 1 16,-27-1-13-16,0-26-2 0,0 26-10 15,0-27-6-15,0 28-3 0,24-27 1 16,-24-26-16-16,0 25-22 0</inkml:trace>
  <inkml:trace contextRef="#ctx0" brushRef="#br0" timeOffset="149626.041">32309 3478 540 0,'-28'0'17'0,"28"0"-16"0,-27 25-1 16,3-25-2-16,24 25 1 0,-28 3-7 16,4-3-19-16,24 1-16 0,-27 0-10 15,27 0 10-15,-25-26 13 0,25 26-2 16,0-26 19-16,-26 0 12 0,26 0 1 15,0 26 1-15,0-26 21 0,26 0 8 16,-26 0 5-16,25 25-8 0,-25-25-7 16,27 26-7-16,-3-26-6 15,4 27-4-15,-28-1-1 0,24-1-2 16,3-25-2-16,1 0-6 0,-4 27-22 16,2-27-23-16,26 0-48 0</inkml:trace>
  <inkml:trace contextRef="#ctx0" brushRef="#br0" timeOffset="149862.795">32487 3320 508 0,'0'0'24'0,"0"0"-14"0,0 0-10 0,0 28-4 16,0-3 3-16,0 28 1 0,0-1 0 16,0-2 0-16,0 29-2 0,0-1-6 15,27-52-10-15,-27-1-9 0,0-25-18 16,0 26-17-16,27 52-58 0</inkml:trace>
  <inkml:trace contextRef="#ctx0" brushRef="#br0" timeOffset="150059.498">32435 3685 490 0,'0'0'140'0,"0"0"-123"0,0 0-17 15,0 0-5-15,27 0 4 0,-2 0-3 16,-25 0-6-16,54 0 0 0,-26-26-18 15,-4 26-17-15,2-26-16 0,26 26-15 16,-1-52-46-16</inkml:trace>
  <inkml:trace contextRef="#ctx0" brushRef="#br0" timeOffset="150373.203">32774 3556 431 0,'0'0'69'0,"0"0"-62"0,-27 0-7 0,27 25 0 15,0-25 0-15,-25 26 0 0,25 0-1 16,0 0 1-16,0 0-1 0,0 25-1 16,0-25-9-16,0-26-11 0,25 27 4 15,-25-1-3-15,0-1 9 0,27-25 5 16,-3 0 4-16,-24 0 3 16,0 0 0-16,28 0 9 0,-28 0 0 15,27 0 3-15,-2-25-5 0,0-1 2 16,-25-1-4-16,28 1-3 0,-28 1 2 15,0-1-2-15,24 0-2 0,-24 0-4 16,-24 0-9-16,24 0-7 0,0 1 12 16,-28-3 7-16,3 28-5 0,0-25 6 15,-2 25 0-15,-1 0 1 0,28 0-2 16,-24 0-5-16,-3 25-25 0,2-25-57 16,-2 28-169-16</inkml:trace>
  <inkml:trace contextRef="#ctx0" brushRef="#br0" timeOffset="150773.067">33086 3528 46 0,'0'0'440'0,"0"0"-428"16,-28 28-11-16,28-3-2 0,0 27 1 16,0-26-1-16,-24 26-6 15,24-27-10-15,24 1-9 0,-24 1 8 16,0 24 7-16,0-24 8 16,28-27 3-16,-28 26-2 0,0 0 1 15,0-26 1-15,0 0 0 0,0 25 0 16,0-25 24-16,0-25 19 0,0 25-21 15,0 0-10-15,0-26-5 0,0 0-5 16,0-1 4-16,27 2-4 0,-27-1 2 16,0-1-3-16,0-24-1 0,0 25 0 15,0 0 0-15,25 0-1 0,-25 0 1 16,25 26-2-16,-25-26 2 0,26 26-2 16,-26-25 0-16,26 25-3 0,-2 0-12 15,4 0-29-15,-1 25-19 0,77 1-37 16</inkml:trace>
  <inkml:trace contextRef="#ctx0" brushRef="#br2" timeOffset="192334.518">568 3061 87 0,'0'-25'279'0,"0"25"-273"15,-24 0-5-15,24-26 8 16,0 26-1-16,0 0 1 0,0 0 0 16,0 0-6-16,0 0-3 0,0 0 0 15,0 26 0-15,0-26 0 0,0 25 0 16,24 1 0-16,-24 1-1 0,0 24 0 16,0-24 2-16,28 24-2 0,-28-24 2 15,0-2-2-15,26 28 0 0,-26-28 1 16,24 28 0-16,-24-1 2 0,0-27-2 15,0 0-1-15,0 3 1 0,27-3-4 16,-27 1-9-16,0-26-2 0,25 26-10 16,-25 0-25-16,0 0-39 0</inkml:trace>
  <inkml:trace contextRef="#ctx0" brushRef="#br2" timeOffset="192687.4889">389 3528 470 0,'0'0'0'0,"0"-25"-1"16,0 25 0-16,24 0-4 0,-24 0 4 15,0 0-1-15,28 0 0 0,-4 25 1 16,3-25 1-16,-27 0-6 0,25 28-16 15,2-3 2-15,-3 1-3 0,4 0 11 16,-2 0 3-16,-26-26 7 16,24 26 2-16,3 0-2 0,-27-26 1 15,25 0 0-15,-25 0 1 0,27 0 0 16,0 0 1-16,-27 0 3 0,25-26 4 16,2 26 1-16,-3-26 4 0,2 0-4 15,2 0-2-15,-28 0-2 0,0-27-1 16,24 28-3-16,-24 0 1 0,0-2-2 15,27 2-2-15,-27-1 1 16,25-1-23-16,-50 2-77 0</inkml:trace>
  <inkml:trace contextRef="#ctx0" brushRef="#br2" timeOffset="193601.975">13415 3400 544 0,'0'0'3'0,"0"0"-3"0,0-27 0 15,0 27 4 1,0 0-4-16,0 0 1 0,0 0-2 16,0 0-3-16,0 0-14 0,0 27 7 15,0-27 1-15,0 26 0 0,0 26 0 16,0-27 2-16,0 28-4 15,0-28 1-15,0 27 3 0,-25-26-6 0,-2 0 9 16,27 25 1-16,0-25 1 16,-24 1 1-16,24-1-1 0,0-1-5 15,0 2-8-15,-28-1-10 0,28 0-18 16,-27 25-50-16</inkml:trace>
  <inkml:trace contextRef="#ctx0" brushRef="#br2" timeOffset="193961.857">13103 3789 391 0,'0'0'95'0,"0"0"-95"0,0 0 0 15,0 0-1-15,0 0-11 0,0 0 9 16,0 0 3-16,27 0-1 16,-27 26-1-16,25-1 1 0,-25 2-2 15,27-1-5-15,-3-26-4 0,4 26 3 16,-28-1 4-16,24 1 3 0,2-1 0 16,-26-25 1-16,27 28 1 0,1-28-1 15,-28 25 1-15,0-25 0 0,24 27 0 16,-24-27 0-16,27 0 0 0,-27 0 0 15,25 0 0-15,2-27 1 0,-27 27 0 16,25-25 1-16,2 25-1 0,23-28-1 16,-50 3-1-16,26 25-53 0,27-26-150 15</inkml:trace>
  <inkml:trace contextRef="#ctx0" brushRef="#br1" timeOffset="-207041.449">3192 4229 531 0,'0'0'0'0,"0"0"-6"0,0 0-6 0,0 0 4 15,24 0-2-15,-24 0 1 16,27 0-19-16,25 27-9 0,-28-27-6 16,28 26-4-16,80-1-46 0</inkml:trace>
  <inkml:trace contextRef="#ctx0" brushRef="#br1" timeOffset="-206674.4929">3423 3970 158 0,'0'0'354'0,"0"0"-354"16,0 0-33-16,0 0 18 15,0 0 5 1,-25 53 4-16,25-28-5 0,0 2-10 15,0-2-3-15,0 28 11 0,0-3 4 16,-27 29-11-16,27 0-27 0,0-29-40 16,27 1-128-16</inkml:trace>
  <inkml:trace contextRef="#ctx0" brushRef="#br1" timeOffset="-206329.3819">4435 4282 639 0,'0'0'0'0,"0"0"-12"16,0 0 1-16,28-26 10 0,-4 26 1 16,29 0 0-16,-1 0-3 0,0 0-23 15,53 0-22-15,-29 0-3 0,-25 0-2 16,1 0-8-1,0-27-41-15,-25 27-48 0</inkml:trace>
  <inkml:trace contextRef="#ctx0" brushRef="#br1" timeOffset="-206085.4339">4721 4048 640 0,'0'0'10'0,"0"0"-10"0,0 27-14 16,0-27 5-16,28 25 8 0,-28 2-1 15,24-1-20-15,-24-2-22 16,27 28-21-16,-27 1-16 0,52 76-31 0</inkml:trace>
  <inkml:trace contextRef="#ctx0" brushRef="#br1" timeOffset="-205776.892">6228 4256 690 0,'0'0'10'0,"0"0"-10"0,0 0-21 0,0 0 5 15,0 26 11 1,25-26 3-16,0 25-18 0,3-25-18 16,-4 27-22-16,28-27-1 15,0 27-10-15,77-27-25 0</inkml:trace>
  <inkml:trace contextRef="#ctx0" brushRef="#br1" timeOffset="-205498.244">6382 4203 709 0,'0'0'8'0,"0"0"-8"16,0 0-25-16,0 26 14 0,27 1 9 15,-27-1-4-15,25-1-21 0,-25 29-29 16,27-30-28-16,-3 28 3 0,4 1-6 16,-4 25-212-16</inkml:trace>
  <inkml:trace contextRef="#ctx0" brushRef="#br1" timeOffset="-205157.037">7731 4229 710 0,'0'0'0'0,"0"0"-2"0,0 0-10 0,0 0-16 15,27 0 19-15,0 0-2 16,-2 0-25-16,28 0-26 0,-29 0-39 16,28 0 29-16,79-26-41 0</inkml:trace>
  <inkml:trace contextRef="#ctx0" brushRef="#br1" timeOffset="-204910.648">7887 4075 41 0,'0'25'669'15,"0"-25"-669"-15,0 0-3 0,0 27-21 16,28-1 22-16,-28-2 0 0,24 28-26 0,3-25-40 16,-2-1-52-16,26 77 9 15</inkml:trace>
  <inkml:trace contextRef="#ctx0" brushRef="#br1" timeOffset="-204590.538">9212 4100 703 0,'0'0'7'16,"0"0"-7"-16,0 0-39 0,24 0 35 16,3 27 4-16,-2-27-5 0,27 0-14 15,28 0-30-15,24 0-38 0,-1 0 6 16,-53 0 5-16,2-27-22 0,27 27-61 15</inkml:trace>
  <inkml:trace contextRef="#ctx0" brushRef="#br1" timeOffset="-204361.895">9600 3944 432 0,'0'0'300'0,"-25"0"-291"0,25 0-9 16,0 26-29-16,0-26 20 0,25 53 2 16,-25-28-18-16,27 54-33 0,-3-3-80 15,54 28-53-15</inkml:trace>
  <inkml:trace contextRef="#ctx0" brushRef="#br1" timeOffset="-203929.4589">11365 5553 689 0,'0'0'2'0,"0"0"-4"0,0 0-5 16,0 0-4-1,27 0 9-15,-2 0 2 0,26 0 0 16,27 0-3-16,25-26-20 0,2 26 3 15,-53 0-23-15,27-25-25 0,-27 25-12 16,-2-25-14-16,2 25-153 16</inkml:trace>
  <inkml:trace contextRef="#ctx0" brushRef="#br1" timeOffset="-203741.5339">11677 5319 600 0,'0'26'11'0,"-28"-26"-11"15,28 27-13-15,0-2-3 0,-24 1 10 16,24 28-7-16,0 22-27 16,24 27-31-16,4-24-27 0,-28-27-158 15</inkml:trace>
  <inkml:trace contextRef="#ctx0" brushRef="#br1" timeOffset="-203357.743">11649 8148 766 0,'0'-25'2'0,"0"25"-4"0,0 0-5 15,28 0-23-15,-2 0 9 16,-2-25-5-16,31 25 10 0,-4 0-5 16,25 0-32-16,2 0 8 0,25-27-47 15,-48 27-18-15</inkml:trace>
  <inkml:trace contextRef="#ctx0" brushRef="#br1" timeOffset="-203143.9889">11937 7966 434 0,'-28'0'237'0,"28"0"-237"0,0 0-2 0,0 28-41 16,0-4 28-16,0 29 5 0,28-1-3 15,-4 26-52-15,2 26-57 0,0-53-112 16</inkml:trace>
  <inkml:trace contextRef="#ctx0" brushRef="#br1" timeOffset="-202527.8839">1478 5397 345 0,'0'0'208'0,"0"0"-208"16,0 0-28-1,51 0 22-15,-23 0 4 0,24 0 1 16,-2 0-17-16,29 0-4 0,24-25-12 16,-78 25-4-16,28 0 4 0,50-27-47 15,26 1-177-15</inkml:trace>
  <inkml:trace contextRef="#ctx0" brushRef="#br1" timeOffset="-202302.729">1866 5138 665 0,'0'0'0'16,"0"0"-1"-16,0 0-28 0,0 26 17 15,0-1 8-15,28 29-11 0,-3 22-38 16,2 28-45-16,-3 0 2 0,-48-51-130 16</inkml:trace>
  <inkml:trace contextRef="#ctx0" brushRef="#br1" timeOffset="-201902.8739">1609 8123 41 0,'-28'0'644'16,"28"0"-641"-16,-24 0-3 0,48 0-5 0,-24 0-14 15,0 0 15-15,28 0 3 0,-3 0-10 16,0 0-12-16,26 0-4 16,29 0-9-16,-29-25-32 0,2 25-12 15,51 0-2-15,24-27-100 0</inkml:trace>
  <inkml:trace contextRef="#ctx0" brushRef="#br1" timeOffset="-201685.482">1894 7889 709 0,'-28'26'0'0,"28"-26"-16"0,0 26-27 0,0 27 5 15,28 24 17-15,-3 0-47 0,2 27-22 16,-3-51-25-16</inkml:trace>
  <inkml:trace contextRef="#ctx0" brushRef="#br3" timeOffset="-197804.1809">3295 5189 555 0,'-27'0'4'16,"27"0"-8"-16,-25 25-3 0,25-25 5 31,0 29-2-31,0-4-1 0,25-25-24 15,2 26-15-15,25-1 2 0,-1-25 4 16,54-25 0-16,75-1-75 0</inkml:trace>
  <inkml:trace contextRef="#ctx0" brushRef="#br3" timeOffset="-197420.156">5293 5268 544 0,'0'-25'0'0,"0"25"-13"0,24 0 4 16,4 0 8-16,-4 25 0 15,28-25 1-15,53 0-13 0,-2 0-35 16,28 26-17-16,-81-26-11 16,29 0-151-16</inkml:trace>
  <inkml:trace contextRef="#ctx0" brushRef="#br3" timeOffset="-197101.0539">5240 6564 688 0,'0'0'0'0,"0"0"-39"15,0 0 6 1,26 0 23-16,25 0 7 16,1 0-21-16,27 0-33 0,26 0-16 15,-1-26 6-15,-28 26 11 0,-49 0-125 16</inkml:trace>
  <inkml:trace contextRef="#ctx0" brushRef="#br3" timeOffset="-196825.9239">3295 6618 749 0,'0'0'0'0,"0"0"-5"0,0 0-34 0,24 0 4 16,28 0 21-16,0 0-33 0,28 26-56 15,100-26-30-15</inkml:trace>
  <inkml:trace contextRef="#ctx0" brushRef="#br3" timeOffset="-196449.8979">5216 7630 675 0,'0'0'14'0,"0"0"-14"0,0 0-14 0,0 0 3 16,24 0 10-16,2 0-2 15,25 25-11-15,1-25-23 0,0 0-9 16,53 0-1-16,-26 0-7 0,-3 0-18 15,-24 0-49-15</inkml:trace>
  <inkml:trace contextRef="#ctx0" brushRef="#br3" timeOffset="-196174.232">3683 7889 684 0,'-25'0'0'0,"25"0"-1"0,0 0-35 0,25 0 11 0,1 0 21 15,1 0-19 1,49 0-40-16,3 26-31 0,78-26-10 16</inkml:trace>
  <inkml:trace contextRef="#ctx0" brushRef="#br3" timeOffset="-195844.074">3347 8773 670 0,'0'0'0'0,"0"0"-19"0,24 0-23 0,3 0 37 16,-2 25 2-16,2-25-10 0,78 0-33 15,-2 25-39-15,-1-50 3 0,-23 25-92 16</inkml:trace>
  <inkml:trace contextRef="#ctx0" brushRef="#br3" timeOffset="-195646.44">5293 8693 713 0,'0'0'0'0,"24"0"-13"0,4 0-1 16,-4 0 9-16,55 25-20 0,26 1-25 15,23-26-43-15,-49 0-41 0,26-26-239 16</inkml:trace>
  <inkml:trace contextRef="#ctx0" brushRef="#br3" timeOffset="-195309.639">7679 8539 727 0,'0'0'13'0,"0"0"-13"0,0 25-11 15,27-25 6-15,-27 0 4 0,25 26 1 16,29-26-9-16,-3 25-21 0,28-25-5 15,24-25-12-15,-1 25-37 0,-23-26-15 16,0 26-47-16</inkml:trace>
  <inkml:trace contextRef="#ctx0" brushRef="#br3" timeOffset="-195052.75">7706 7604 667 0,'0'0'0'0,"0"0"-8"0,25 0-5 15,2 0 11-15,0 0-6 0,24 0-25 16,0 0-40-16,28 0-38 0,49-52-33 16</inkml:trace>
  <inkml:trace contextRef="#ctx0" brushRef="#br3" timeOffset="-194800.81">7627 6564 639 0,'0'0'8'0,"0"0"-8"0,28 0-8 15,-4 0 2-15,3 0 5 0,-2 0-15 16,29 27-45-16,24-54-43 0,50 27-10 16</inkml:trace>
  <inkml:trace contextRef="#ctx0" brushRef="#br3" timeOffset="-194545.623">7446 5580 452 0,'0'0'229'0,"0"-27"-229"16,0 27 0-16,28 0-7 0,-4-26 6 15,28 26-1-15,-1 0-3 0,54 0-35 16,-1 0-36-16,25 0-25 0,-50 0-27 16</inkml:trace>
  <inkml:trace contextRef="#ctx0" brushRef="#br3" timeOffset="-194306.1289">9784 5189 733 0,'0'0'15'0,"0"0"-15"0,24 0-23 0,3 25 15 15,-2-25-13-15,26 29-24 0,2-29-43 16,24 0-59-16,79 0-119 0</inkml:trace>
  <inkml:trace contextRef="#ctx0" brushRef="#br3" timeOffset="-193958.123">9651 6436 602 0,'0'0'13'0,"0"0"-13"0,0 0-7 0,26 0 4 16,0 0 2-1,0 0-9-15,29 0-20 0,-4 0-35 16,-1 0-23-16,54 0 14 0,-25-26-119 15</inkml:trace>
  <inkml:trace contextRef="#ctx0" brushRef="#br3" timeOffset="-193672.8809">9835 7526 657 0,'0'0'5'0,"0"0"-5"0,0 0-24 0,25 0 13 15,0 26 3-15,27-26-29 0,-25 27-35 16,25-27-20-16,0 0-26 0,105-27-120 16</inkml:trace>
  <inkml:trace contextRef="#ctx0" brushRef="#br3" timeOffset="-193325.998">9703 8564 645 0,'0'0'13'0,"0"0"-13"0,0 26-18 0,26-26 12 15,1 0 4-15,25 0-6 16,25-26-15-16,54 1-32 0,24-4-40 15,-50 4-7-15</inkml:trace>
  <inkml:trace contextRef="#ctx0" brushRef="#br3" timeOffset="-163771.079">6926 933 506 0,'0'0'0'16,"0"0"-4"-16,0 0 0 0,28 0 4 16,-4 27-1-16,3-27 1 15,-1 0-3-15,0-27 3 0,27 27-2 16,-28 0-2-16,26-26 2 0,1 26-6 15,0-26 1-15,-25 2 1 0,-3-2-1 16,2-2 0-16,2 28-2 16,-28-51 3-16,27 51 6 0,-27-27 0 15,-27 1 0-15,27 1 1 0,0 0-1 16,-28 25 3-16,2-26-1 0,2 26-1 16,24-26 2-16,-27 26-1 0,-25 0-2 15,28 0 0-15,-4 26-1 0,4 0 1 16,-28-1-1-16,25 0 1 0,1 28-1 15,0-27 0-15,0 27 1 0,26 23-1 16,0-50 1-16,0 27-1 0,0-28-2 16,26 29 2-16,0-29 0 0,0 0-15 15,1 1-25-15,-2-26-43 16,78 25-127-16</inkml:trace>
  <inkml:trace contextRef="#ctx0" brushRef="#br3" timeOffset="-163489.776">7627 674 342 0,'-26'0'266'16,"26"0"-266"-16,0 25-1 0,26-25-2 16,-26 26 1-16,28-26 2 0,-4 53 0 15,3-28-1-15,-2 3 1 0,2-2-1 16,25-2-17-16,-26 2-31 0,25 0-19 16,-23 1-15-16,23 24-54 0</inkml:trace>
  <inkml:trace contextRef="#ctx0" brushRef="#br3" timeOffset="-163217.691">7627 1166 560 0,'0'-25'11'0,"28"25"-11"16,-28-26-1-16,24 1 0 0,-24 0-2 15,27-1 3-15,-2-27 0 0,2 0 1 16,25 1 0-16,-52 28-1 16,26-30-1-16,25-24-19 0,-51 78-33 15,28-51-6-15,-4 0-2 0,-24 25-47 16,52-52-84-16</inkml:trace>
  <inkml:trace contextRef="#ctx0" brushRef="#br3" timeOffset="-162953.8929">8330 415 563 0,'0'0'7'0,"0"25"-6"16,0 1-1-16,0-1-1 0,0 3 1 16,0 24 0-16,0 0 0 0,0 24-2 15,24-23-15-15,-24 26-11 0,0-29-11 16,0-24-8-16,0-26-17 0,0 26-43 15,0 27-155-15</inkml:trace>
  <inkml:trace contextRef="#ctx0" brushRef="#br3" timeOffset="-162785.537">8175 803 616 0,'0'0'12'0,"0"0"-12"0,0-25 0 15,24-1-1-15,3 26 0 0,-2-27-4 16,2 1-24-16,-3 26-45 0,28-25-23 16,-26 0-7-16,77-27-129 0</inkml:trace>
  <inkml:trace contextRef="#ctx0" brushRef="#br3" timeOffset="-162518.0559">8562 597 365 0,'0'0'10'0,"26"0"-10"0,-26 26 2 16,0-26 3-16,26 26-2 0,-26-26-2 15,0 25 0-15,0 0-1 0,0 1 0 16,26 1 1-16,-26-1-1 0,0-1 0 16,0 29 1-16,0-30-1 0,0 2 0 15,0 0-1-15,27-26 1 0,-27 27 1 16,0-1-1-16,0-26 0 0,0 0 0 16,0 0 0-16,0 0 13 0,0 0 19 15,0 0-11-15,0 0-10 16,0-26 2-16,0-1 5 0,0 1-3 15,0 0-1-15,0 2-5 0,25-2-3 16,-25-27-5-16,27 27-1 0,-27-1 1 16,24 1-1-16,4 1-3 0,-4 0-22 15,3-1-24-15,-2 26-20 0,27-26-25 16</inkml:trace>
  <inkml:trace contextRef="#ctx0" brushRef="#br3" timeOffset="-162133.639">9236 649 569 0,'0'0'15'0,"0"0"-13"0,0-26 0 32,-24 26-1-32,24 0-2 0,-28 0-2 15,28 0-2-15,-25 0-7 0,-1 26-13 16,0-26 7-16,2 25 3 0,24 0 3 15,-28 28 6-15,28-27 3 0,-24-1 3 16,-4 29 0-16,28-30 0 0,0-24-2 16,0 26 0-16,0 0 2 0,0-26-5 15,28 0 2-15,-28 0 1 0,24 0-2 16,-24 0-13-16,28-26-15 16,-28 0-4-16,24 2 11 0,2-2 5 15,0-2 12-15,-1 3 8 0,3-1 0 16,-4-27 2-16,3 28 4 0,-27 0 7 15,25-1-3-15,-25 26 3 0,0 0 4 16,27 0-6-16,-27 26 7 0,0-26-5 16,0 25-6-16,0 26-4 0,0-24-3 15,0-1 1-15,0 27-2 0,0-27-22 16,0-2-42-16,25 2-143 0</inkml:trace>
  <inkml:trace contextRef="#ctx0" brushRef="#br3" timeOffset="-161159.703">9627 571 572 0,'-27'0'7'0,"27"0"-7"0,-25 26-3 0,25 0 2 16,-27-26-1-16,3 51 2 0,24-26-2 15,-28 28-7-15,28-27-20 0,0-1 5 16,0 3 1-16,0-2 8 0,28-2-6 15,-28 2-7-15,24-26 7 0,3 26 8 16,-2-26 7-16,2 0 6 16,-3 0-2-16,2 0 2 0,26-26 0 15,-25 0 0-15,1 26 2 0,-4-24-2 16,3-2 0-16,-2-2 0 0,-25 3-1 16,25-1 0-16,1-1 2 0,-26-24 0 15,26 26-1-15,-26 25 1 0,0-26 7 16,0 0 11-16,0 26-4 0,0-26 0 15,0 26-8-15,-26 26-4 0,26-26-3 16,0 0 0-16,-26 26 1 0,26-26-1 16,0 26 0-16,-25-1 1 0,25 0-1 15,0 1 0-15,0 1-1 0,0-1 0 16,25-1 1-16,-25 29-1 16,26-54 2-16,0 24-2 0,-26 2 0 15,27-26 0-15,25 26-1 0,-27-26-3 16,2 0 0-16,-3 0 2 0,4 0 0 15,23-26 3-15,-25 26-1 0,26-26 1 16,-25 2-1-16,25-2 1 0,-28-2 2 16,4-23-2-16,22 24 1 0,-24 1-2 15,0-24 1-15,1 24-1 0,0 0-2 16,-2-27 2-16,2 28 0 0,-27-3 0 16,0 3 0-16,0-1 1 0,0 1 0 0,-27 25 0 15,27-25 3-15,-25 25 2 0,-2 0-4 16,0 0-1-16,1 0 2 0,0 25 0 15,26-25-2-15,-26 25 4 0,2 1 0 16,-4 27-3-16,4-28 1 0,24 28-2 16,-27-27 0-16,27 0 1 0,0 24-1 15,0-24 1-15,0 27 0 0,27-28-1 16,-3 3 1-16,-24-2-1 0,28-2 0 16,-4 2 0-16,2-26-1 0,0 0 0 15,0 0 0-15,28 0 1 0,-29 0 1 16,2-26 0-16,-3 2 1 0,28-2-3 15,-26-2 2 1,0 3 1-16,0-28-1 0,1 2-1 16,-3 26 1-16,-24-1-1 0,28-26-1 0,-28 25 1 0,0 2 0 15,24-3-1-15,-24 28 0 0,0 0 1 16,0-25-2-16,0 50-2 16,-24-25 3-16,24 28 2 0,0-28-2 15,0 25 2-15,0 28-2 0,0-27 2 16,0 25-1-16,0-26 0 0,0 28 0 15,0-27 2-15,0-1-2 0,0 3-3 16,24-28 2-16,-24 26-5 0,0-26-7 16,27 0 9-16,-2-26 1 0,-25 26-4 15,27-28 1-15,-1 3 6 0,-26-1 0 16,27-1 6-16,-27 1 11 0,25 1 0 16,-25 0-3-16,0-1-2 0,0 26-1 15,27-26-1-15,-27 26 1 0,0 0-9 16,24 0-1-1,-24 26 3-15,0-26 0 0,0 26-4 16,28 24 0-16,-28-24 0 0,24 1-3 16,-24-1-21-16,27-1-10 0,-27 3-13 15,25-2-7-15,2-2-77 0</inkml:trace>
  <inkml:trace contextRef="#ctx0" brushRef="#br3" timeOffset="-160945.808">11365 285 564 0,'0'0'20'0,"-24"26"-17"15,24-26-3 1,0 26 0-16,0 27 1 0,0-28-1 16,0 26 0-16,0-26 0 0,0 28 1 15,0 0-1-15,0-1-1 0,0-2-12 16,0 3-25-16,0-27-27 0,0-1-8 15,0 3-9-15,0 22-90 0</inkml:trace>
  <inkml:trace contextRef="#ctx0" brushRef="#br3" timeOffset="-160809.635">11184 752 107 0,'0'-27'311'16,"0"27"-262"-16,-27 0-3 0,2-26 16 15,25 26-22-15,0 0-17 0,0 0-23 16,25 0-3-16,-25 0 3 0,27 0-1 15,-3 0-9-15,28 0-39 0,29-25-76 16,21 0-116-16</inkml:trace>
  <inkml:trace contextRef="#ctx0" brushRef="#br3" timeOffset="-160699.43">11806 778 692 0,'0'0'0'0,"0"0"-7"0,0 0-32 15,0 0-71-15,27 25-171 0</inkml:trace>
  <inkml:trace contextRef="#ctx0" brushRef="#br3" timeOffset="-160114.3439">6618 1452 481 0,'0'0'0'15,"0"0"-15"-15,-29 0 1 0,29 0 1 16,29 0-27 0,-29 0 10-16,24 0-1 0,28 0-65 15</inkml:trace>
  <inkml:trace contextRef="#ctx0" brushRef="#br3" timeOffset="-159038.9279">11286 674 327 0,'0'0'13'0,"0"-25"-11"0,27 25 1 0,-27 0 5 15,28 0-1-15,-28-26 1 16,24 26 0-16,3-26-5 16,-2 26-1-16,1-26-2 0,-1-1 0 15,1 2 0-15,2 25 0 0,-4-28-3 16,3 3 0-16,-2-1 2 0,-25 1-1 15,0 0 2-15,27-2 1 0,-27 1 4 16,0 0 0-16,0 0-3 0,0-1 1 16,0 27-3-16,-27-26 0 0,27 1 0 15,0 25 0-15,-25 0-2 0,-2-25 4 16,3 50-3-16,-4-25 2 0,2 25-1 16,26-25 0-16,-25 26-1 0,-1 1 1 15,1-1-2-15,25 0 3 0,0 27-2 0,0-3 2 16,0-24-1-16,0 52 0 0,0-51 0 15,0 25 0-15,0-1 0 0,0-26 0 16,25 28-1-16,-25-27-13 16,26-1-32-16,53 29-114 0</inkml:trace>
  <inkml:trace contextRef="#ctx0" brushRef="#br3" timeOffset="-158594.819">11987 571 532 0,'0'0'14'0,"0"0"-14"0,0-27-1 16,-26 27 1-16,26 0 0 15,0 0-2-15,0 0-8 0,-24 0-5 16,24 0-13-16,0 27 18 0,-28-1 6 16,4 0 3-16,-3 0-5 0,27-1-7 15,-52 26 4-15,52-24 0 0,-24-1 6 16,24-1 1-16,0-25-1 16,0 28-2-16,24-2-1 0,-24-26 0 15,0 0 1-15,27 0 1 0,-2-26-11 16,-25-2 9-16,27 3 0 0,-3 25 3 15,4-26 3-15,-28-1 1 0,24-24 6 16,-24 51 5-16,26-25-3 0,-26-1-7 16,0 26 7-16,26-26-2 0,-26 26 1 15,26 0-6-15,-26 26 0 0,27-26 2 16,-27 26 0-16,0-1-4 0,24 0 1 16,-24 1-1-16,0 1-1 0,0-1-13 15,0-1-16-15,0 3-21 0,28 22-85 16</inkml:trace>
  <inkml:trace contextRef="#ctx0" brushRef="#br3" timeOffset="-158432.548">12169 519 569 0,'0'-28'22'0,"0"3"-18"0,0-1-1 16,0 1 0-16,0 25-3 15,0-25-11-15,0-2-20 0,0 27-41 16,26-26-24-16,-26 0-28 0</inkml:trace>
  <inkml:trace contextRef="#ctx0" brushRef="#br3" timeOffset="-158224.031">12378 699 520 0,'0'0'35'0,"0"26"-31"0,0 1-3 0,0-1-2 16,0-1 1-16,0 3-10 0,0-2-50 15,0-2-21-15,0 2-3 0,0 27-60 16</inkml:trace>
  <inkml:trace contextRef="#ctx0" brushRef="#br3" timeOffset="-158081.198">12350 933 328 0,'0'-26'73'0,"0"26"-27"16,0-26 4-16,0 2-9 0,0 24-25 15,28-26-9-15,-28-2-5 0,0 3 0 16,24-1-2-16,-24-1 0 0,27 1-2 16,-2 1-5-16,2 0-17 0,-27 25-8 15,26 0-7-15,1 0-2 16,-27-26-7-16,25 26-18 0,26 0-49 15</inkml:trace>
  <inkml:trace contextRef="#ctx0" brushRef="#br3" timeOffset="-157898.8879">12843 649 411 0,'0'0'149'0,"0"0"-136"0,0 0-12 15,0 25 1-15,-27 0-1 0,27 1-1 16,0 1-1-16,0-1 1 16,0-1-36-16,0 29-30 0,0-54-5 15,0 24 14-15,0 2-43 0,27 0-39 16</inkml:trace>
  <inkml:trace contextRef="#ctx0" brushRef="#br3" timeOffset="-157563.433">12843 881 88 0,'0'0'189'0,"27"-24"-120"15,-27-2-16-15,0-2 9 0,0 3-20 16,0-1-19-16,28-1-15 0,-28 1-8 15,24 1-1-15,4 0 0 0,-28-1-6 16,24 26 1-16,-24-26 4 0,26 26-6 16,-26 26-1-16,0-26 7 0,26 26 2 15,-26-1 1-15,0 0-1 0,0 28 1 16,0-27-1-16,25-1 0 16,-25-25-2-16,0 28-9 0,28-2 0 15,-28-2-6-15,24-24 1 0,-24 0-3 16,27 0 7-16,-27 0-7 0,25-24 7 15,-25-2 6-15,0-2 6 0,27 3 2 16,-3-1 0-16,-24-1 18 0,28 1-3 16,-4 1-5-16,-24 0-2 0,26-1-3 15,1 0 4-15,-27 26 0 0,28 0 1 16,-28 0-6-16,24 0-1 0,-24 0-3 16,0 26 6-16,27 0-4 0,-27-1 0 15,0 0-4-15,0 1 0 0,25 1 0 16,-25-1 0-16,0-1-4 0,0-25-20 15,27 28-13-15,-27-2-12 0,0-26-13 16,25 0-128-16</inkml:trace>
  <inkml:trace contextRef="#ctx0" brushRef="#br3" timeOffset="-157441.968">13518 491 542 0,'0'-25'39'15,"0"-1"-26"-15,0 1 2 0,26-27 3 16,-26 26-17-16,0 0-1 0,0 26-10 15,26-26-50-15,-26-1-101 0</inkml:trace>
  <inkml:trace contextRef="#ctx0" brushRef="#br3" timeOffset="-157008.175">8483 1298 444 0,'0'0'35'15,"0"0"-35"-15,0 0 0 0,0 51 0 16,0-26 0-16,28 1 0 0,-28 26 0 16,0-27-1-16,24 4-11 0,3 21-20 15,-27-24-11-15,26 0 5 0,-26 26-37 16,26-52-43-16,-26 50 16 0</inkml:trace>
  <inkml:trace contextRef="#ctx0" brushRef="#br3" timeOffset="-156852.3689">8640 1710 62 0,'0'-24'101'0,"0"24"-30"0,27-26-36 0,-27 0-3 16,0 0 1-16,0 0-13 15,25 0-5-15,-25 2-6 0,27-2-5 16,-3-3 1-16,4 4-5 0,-4 0 1 16,-24-2-1-16,27 27 1 0,-2 0-1 15,1 0 0-15,-26 27 1 0,0-2-1 16,26 0 0-16,-26 4 3 0,0-3-2 16,0-2 0-16,0 28-1 0,25-26-4 15,-25-26-14-15,0 26-35 0,55 0-50 16</inkml:trace>
  <inkml:trace contextRef="#ctx0" brushRef="#br3" timeOffset="-156483.0889">9393 1374 445 0,'-26'-25'41'0,"26"25"-34"0,0 0 16 16,-27 0 8-16,2 0-26 0,-2 0-4 15,2 0-2-15,25 0 1 0,-27 25-2 16,3-25 0-16,24 26 2 0,-28 1-1 16,3 23 1-16,25-21-3 0,-26-3-13 15,26-2-13-15,0 2-2 0,0 0-2 16,0-26-1-16,26 0 14 0,-26 0 12 16,25 0 2-16,3 0 4 0,-28-26 0 15,24 26 2-15,-24-26 0 0,27 2 8 16,-27-2 9-16,25-3 8 15,-25 4-2-15,0 0-7 0,27-2-7 16,-27 27-3-16,25-26-6 0,-25 26-1 16,27 0-1-16,-27 0 2 0,26 26 1 15,-26 1 2-15,27-2-2 0,-27 0 2 16,0 4-3-16,24-3 0 0,-24-2-15 16,0 2-15-16,28 0-14 0,-28-26-7 15,24 26-70-15</inkml:trace>
  <inkml:trace contextRef="#ctx0" brushRef="#br3" timeOffset="-156349.575">9548 1374 383 0,'-24'0'41'15,"24"-25"-25"-15,0-1 13 0,0 1 13 16,0-1-15-16,0-2-6 0,0 3-8 16,0 0-13-16,0-3 0 0,0 28-18 15,0-25-38-15,0 25-32 0,0 0-107 16</inkml:trace>
  <inkml:trace contextRef="#ctx0" brushRef="#br3" timeOffset="-155912.316">9756 1219 504 0,'0'25'31'0,"0"-25"-31"16,0 28 0-16,-27-2 0 0,27 25 0 15,0-26 0-15,0 28-1 0,0-28-9 16,0 29-30-16,0-28 14 0,0-2 1 16,0 28-9-16,0-52 11 0,0 26 13 15,27-26 4-15,-27 26 6 0,0-26 2 16,0-26 31-16,0 26-2 0,0-26-12 15,0 0-9-15,28 0-5 0,-28 2-2 16,0-2-3-16,24-3-1 0,3 4-2 16,-2 0 3-16,0-2-4 0,1 1 4 15,0 26-1-15,1 0 0 0,-2 0-2 16,2 0 1-16,-27 0-1 0,25 0 3 16,-25 26 0-16,0 1 0 0,0-27 3 15,0 25 1-15,-25 0 2 0,-2 4 0 16,2-3 5-16,-2-26 12 0,1 24 6 15,0-24-20-15,26 26-7 0,-25-26-2 16,0 0-5-16,25 0-51 0,0 0-19 16,-27-26-25-16,27 2-158 0</inkml:trace>
  <inkml:trace contextRef="#ctx0" brushRef="#br3" timeOffset="-155345.3439">10276 1374 614 0,'0'0'16'0,"0"0"-16"16,0 0 0-16,-27 0 0 15,27 0-8-15,0 26-11 0,0-26-15 16,0 27-22-16,-24-2-9 0,24 0 28 15,-28 4 15-15,28-3 7 0,-26-2 1 16,26 2 11-16,0-26 2 0,0 26 1 16,0-26 2-16,0 0 13 15,0 0 9-15,26 0-3 0,-26 0-5 0,0-26-10 16,28 0-6-16,-28 2 0 16,24 24-2-16,-24-26 3 0,27-3-1 15,-27 4 0-15,0 0-6 0,0-2 1 16,0 27 4-16,0-26 1 0,0 26 1 15,0-25 1-15,0 25 7 0,0-26-4 16,0 26-3-16,25 0-2 0,-25 26 0 16,0-26 1-16,0 25-1 0,0-25 1 15,0 26-1-15,27-26-1 0,-27 27-3 16,24-27-4-16,4 0 0 0,-28 25 4 16,24-25-1-16,2-25 3 0,0 25 1 15,0 0 0-15,1-27 2 0,0 27-2 16,-2-26 2-16,2 26 1 0,-3-25 5 15,4 25 1-15,-28-26-1 0,24 26-6 16,2 0 1-16,-26 0-1 16,0 26-1-16,0-26 6 0,0 51-4 15,0-24-2-15,0 23 2 0,0 5 0 16,-26 21-1-16,26 2 1 0,-24 0-1 16,24-26 0-16,0-27 1 0,-28 2 5 0,28-2-3 0,0 1-1 0,0 28-3 15,0-29-19-15,0-25-63 16,0 25-169-16</inkml:trace>
  <inkml:trace contextRef="#ctx0" brushRef="#br3" timeOffset="-155190.225">10640 1219 720 0,'0'0'25'0,"-28"0"-25"16,28 0-16-1,28 0-36-15,-28 25-31 0,24-25-114 16</inkml:trace>
  <inkml:trace contextRef="#ctx0" brushRef="#br3" timeOffset="-154713.665">7525 2127 453 0,'-27'0'10'0,"27"0"-7"0,0 0-3 0,0 0 1 16,0 0-1 0,0 0-13-16,0 0 12 0,52-26 1 15,-1 26 0-15,3 0 1 0,49 0-1 16,26-25 0-16,54-2-1 0,-27 27 1 15,-28-26 1-15,53 26-1 0,-24-25 11 16,24 25 19-16,1-25 9 0,26 25-10 16,1-28-3-16,-4 28-8 0,3-26-9 15,27 26-2-15,-3-26-5 0,-23 1-1 16,-1 25-1-16,-27-27-2 16,1 2 2-16,-28-1 1 0,3 26-1 15,-27-26-9-15,-26 26-27 0,1 0-31 16,-29 0-11-16,-25 0-39 0</inkml:trace>
  <inkml:trace contextRef="#ctx0" brushRef="#br3" timeOffset="-154361.347">7758 2231 578 0,'27'0'12'0,"-2"0"-7"0,80 0-5 31,50-25 0-31,53 25 1 0,-54 0-1 15,2-25-1-15,27 25 1 0,-30-29-1 16,56 4-4-16,-27 25 2 0,27-26 2 16,-30 26 1-16,29-25 0 0,-27 25-3 15,28-27 3-15,-1 27 2 0,-1-26-2 16,-26 26-1-16,3 0 1 0,-5-25 0 16,4 25-7-16,-1 0-87 0,-25-25-56 15</inkml:trace>
  <inkml:trace contextRef="#ctx0" brushRef="#br4" timeOffset="-143865.4199">1505 6436 367 0,'-27'0'42'0,"27"0"-42"16,-52 26 0-1,25 0 0-15,-51-26 0 0,26 50 0 16,28-50 0-16,-3 53 0 0,2-26 0 16,-26 24-1-16,23 2 1 0,-25-3-1 15,1 55 1-15,28-2-2 16,-3-51 0-16,2 1-3 0,25-1 1 16,0 0 2-16,52-1-1 0,-52-25 2 15,0-26 0-15,0 25 0 0,24 3 1 16,28 22-1-16,-24-23 1 0,-3-27 0 15,27 25 0-15,0-25 0 0,-1 27 0 16,-23-27 0-16,48 0 0 0,29 0 0 16,-54-27 0-16,1 27-1 0,-24 0 0 15,73-25-3-15,3-2 3 0,-24 2-4 16,-4-28-6-16,-24 28 4 0,-24-1 3 16,-28-1 2-16,24 3 2 0,3-28 2 15,-27 26 11-15,25-27 2 16,-25 1 3-16,-25 1 4 0,25-1 6 0,-27 26-3 15,3-27 1-15,-4 1 4 16,4 27-6-16,-28-26-7 0,25-1-3 16,-26 26-7-16,28-28-4 0,-2 28 1 15,-25-24-3-15,0 24-1 0,1 0 1 16,26 0-1-16,-28 0-2 0,1 26-13 16,1 0-35-16,23 26-44 0,-101 52-131 15</inkml:trace>
  <inkml:trace contextRef="#ctx0" brushRef="#br4" timeOffset="-139911.903">11937 6436 435 0,'0'0'11'16,"-28"-26"-10"-16,28 26-1 15,-24 0 0-15,-3 0-3 16,2 26 3-16,-2-26-7 0,3 26-3 16,-4 0-5-16,1 0-1 0,3-2 2 15,-2 2 2-15,-26 28-3 0,25-28 8 16,2-1 5-16,-26 28 0 0,23-3 2 15,2-23 0-15,1 26 0 0,-1-28 2 16,1 27-2-16,25-1 0 0,0 1 1 16,-27 27-1-16,3-1 0 0,24-1-3 15,24-52 3-15,-24 3 0 0,0-3-4 16,27 0-1-16,-27 2-5 16,25-2 2-16,26 2 3 0,-25-2 1 15,26 1 3-15,-25-26 1 0,-2 27 0 16,26-27 0-16,3 0 2 0,-3 0 8 15,28-27-3-15,25 27 3 0,-28-51-4 16,-23 24-1-16,-1 2 0 0,-1-2 1 16,1-23-3-16,26 22-2 0,-27-23 1 15,-23 0 4-15,48 25 5 0,-23-26-4 16,-26 26 0-16,-27-1-5 0,25 1-1 16,2 0 0-16,-3-25 2 0,-24 25 7 15,0-26 6-15,0 27 3 0,0-28 8 16,-24 1 4-16,-3 27-10 0,27-28-2 15,-25 2-4-15,-28-3-5 0,26 28-7 16,2-24-2-16,-26 24-1 0,23 0-24 0,-23 0-43 16,-1 0-34-16,-77 26-133 15</inkml:trace>
  <inkml:trace contextRef="#ctx0" brushRef="#br0" timeOffset="-118557.465">13856 7058 326 0,'-28'0'30'0,"28"0"-28"0,0 0-1 16,0 0 0-16,0 0-1 0,0 0 0 15,0 0 4-15,0 0 0 0,0 0 4 16,28 0 9-16,-28 0-4 0,0 0-5 15,0 0-4-15,0 0-3 0,27 0 4 16,-27 0-1-16,25 0-1 0,2 0-2 16,-27 0 0-16,24 0 2 15,4 0-2-15,-4 0-1 0,29 0 1 16,-25 0-1-16,-4 0 0 0,28 0 2 16,-1 0-2-16,-23 0 0 0,22 0 1 15,1 0 0-15,29 0-2 0,-1 0 2 16,23-26-1-16,-23 26 1 0,-28 0-1 15,25 0 0-15,5-26-1 0,-29 26 1 16,24 0 1-16,1 0-1 0,-25-26 0 16,27 26 0-16,-27 0 0 0,-1 0 0 15,0 26 0-15,3-52-1 0,-2 52 1 16,-28-26 0-16,4 0 0 16,-28 0 1-16,50 0-1 0,5 0 0 15,-31 0 0-15,3 0 1 0,-2 0-1 16,26 0 1-16,-23 0-3 0,-28 0 2 15,24 0-7-15,2 0-18 0,-26 0-13 16,0 0-42-16,-26 26-152 0</inkml:trace>
  <inkml:trace contextRef="#ctx0" brushRef="#br0" timeOffset="-112793.197">14455 7369 443 0,'0'0'0'16,"0"0"2"-16,-27 0-2 0,27 0-1 16,0 0 0-16,0 0-2 15,0 0-1-15,0 0-1 0,27 0 5 16,-27 0-3-16,0 0 3 15,0 0 0-15,0 27-1 0,0-27 1 16,24 25 0-16,-24 2 0 0,0-2 0 16,0 1-1-16,0 1 1 0,0-1 1 15,0 26-1-15,0-1 0 0,0-25 0 16,28 26 0-16,-28 25 0 0,0 2 1 16,0-53 1-16,24 0 0 0,2 27-1 15,-26-29-1-15,52 29 1 0,-25-1 0 16,-3-27-1-16,28 28-1 0,-25-27 0 15,-2-1 1-15,26 0 0 16,3 3 0-16,-3-28-11 0,1 0-25 16,51 26-44-16,2-52-217 0</inkml:trace>
  <inkml:trace contextRef="#ctx0" brushRef="#br0" timeOffset="-105626.299">15413 8305 109 0,'-27'-28'170'0,"27"28"-161"16,0 0 8-16,0 0-3 0,0 0 2 16,0 0-6-16,-25-25-1 15,25 25 6-15,0 0-4 0,0 0-5 16,0 0-4-16,0 0-2 0,0 25 0 15,0-25 0-15,0 28 3 0,0-28-2 16,0 51 2-16,0-25-3 0,0 26 3 16,0-26-3-16,0-1 0 0,-26 29 0 15,26-29 0-15,0-25-1 16,0 26-6-16,0-1-3 0,26 2-52 16,-26-27-163-16</inkml:trace>
  <inkml:trace contextRef="#ctx0" brushRef="#br0" timeOffset="-105416.469">15361 8098 478 0,'0'0'10'0,"0"0"-10"0,0 0-10 16,0 0-7-16,25 25-13 0,-25-25-12 16,0 0-4-16,27 0-74 0</inkml:trace>
  <inkml:trace contextRef="#ctx0" brushRef="#br0" timeOffset="-104990.704">15492 8408 492 0,'0'0'4'0,"0"-26"-4"16,0 26-2-16,0 0 1 0,24 0-12 16,4-26-14-16,-28 26 21 0,24 0 1 15,2 0 4-15,0 0 1 0,-26 0-2 16,29 0 2-16,-5 0 0 0,-24 0 1 16,0 0-3-16,27 26 1 0,-27-26 0 15,0 26 1-15,0 0 0 0,-27 0 1 16,27-1-1-16,-24 0 0 0,24 4 0 15,-29-4 1-15,29 26-1 0,-26-51 0 16,26 27 0-16,0-1 0 0,0-1 1 16,0-25-1-16,0 25 0 0,0 1 0 15,26-26 0-15,3 0 0 0,-5 0 0 16,-24 0-1-16,27 0-11 0,-2 0-34 16,2-26-41-16,25 1-103 0</inkml:trace>
  <inkml:trace contextRef="#ctx0" brushRef="#br0" timeOffset="-104789.56">15492 8642 573 0,'0'0'2'0,"0"0"-2"0,0 0-29 16,0 0 16-16,24 0-10 15,4 0-2-15,-4 0 17 0,2 0-2 16,0 0-3-16,27 0 3 0,-53-27-16 16,52 27-24-16,27-25-51 15</inkml:trace>
  <inkml:trace contextRef="#ctx0" brushRef="#br0" timeOffset="-103937.9659">15906 8510 498 0,'0'0'8'0,"-26"0"-8"0,26 0-8 0,0 29 4 15,-26-29-17-15,26 25 10 0,-26 1 8 16,26-1 1-16,-24 2 2 16,24-1-1-16,0-1 0 0,0 0-3 15,0-25 2-15,0 26 1 0,24 3-2 16,-24-29 2-16,26 0 0 0,0 0-1 15,0 0 2-15,-2 0-2 0,3-29 1 16,-27 29-3-16,28-26-2 0,-4 1 0 16,-24 25 1-16,0-25 5 0,27-1-1 15,-54 26 2-15,27-27 2 0,0 2 2 16,-24 25-2-16,24-26 1 0,-28 26-4 16,28-25 1-16,0 25-1 0,-27 0 0 15,27-29 0-15,0 29-3 0,0 0 3 16,0 29 0-16,0-29-1 0,0 0-1 15,0 25 2-15,0-25-1 0,27 0 1 16,-27 26 0-16,28-1 0 0,-28-25-2 0,24 0 2 16,3 27 0-16,-1-27 0 0,-26 0 0 15,26 0-1-15,0 0 1 0,-2-27 1 16,4 27-1-16,23 0 0 0,-23-25 2 16,-4-1-4-16,-24 26 1 0,27-25-2 15,-2-4-4-15,2 29-2 0,-27-25-5 16,24 0 5-16,-24 25 0 0,26-26-3 15,-26 26 6-15,0 0-2 16,0-26 2-16,0 26 3 16,-26 0 2-16,26 0 1 0,-24 26 0 0,-3-26 5 15,27 0 5-15,-25 26-1 0,-2-1-1 16,3-25-2-16,24 25 2 0,-28 4-4 16,4-4 1-16,-3 1-2 0,27-1 2 15,0 2-2-15,-28-1 0 0,28-1-1 16,0 0-1-16,28-25 0 0,-28 26 0 15,27-26 1-15,-27 0 2 0,24 0 2 16,4 0 1-16,-4 0-3 0,3 0-2 0,-2-26 0 16,2 1-1-16,-3 0-1 0,2 25 0 15,2-26 1-15,-1-1 2 16,-3-24-2-16,4 26-1 0,-4-4 0 16,-24 4 1-16,27-26-1 0,-27 25 1 15,0 26 1-15,0-26-2 0,0 0 1 16,0 1 2-16,0 25 3 0,-27-26-6 15,27 26 0 1,0 0 0-16,-24 0 0 0,-4 0 0 16,28 0-3-16,-24 0 3 0,24 26 2 15,-27-1-2-15,27 1 5 0,-28 0 0 16,2 0 2-16,26 0-2 0,0 24 0 0,0-21-2 16,0-4-3-16,0 1 2 0,0-1-1 15,26 2-1-15,-26-1 1 0,28-26 0 16,-1 25-1-16,-27-25-9 0,24 0-32 15,4 0-30-15,48 0-132 0</inkml:trace>
  <inkml:trace contextRef="#ctx0" brushRef="#br0" timeOffset="-103818.141">16789 8642 670 0,'0'0'24'0,"0"0"-24"16,0 0-1-1,0 0-61-15,0 26-107 0,0-26-214 16</inkml:trace>
  <inkml:trace contextRef="#ctx0" brushRef="#br0" timeOffset="-102892.018">15259 9473 293 0,'0'0'113'0,"25"0"-113"0,-25-26-9 15,26-2-1-15,-1 28-5 0,1-26-1 16,-1 26 13-16,-25-25 1 0,27 0 2 16,0-1 1-16,-2-1 0 0,2 2-1 15,-27-1 0-15,0 1 1 0,0-4-1 16,0 4 0-16,0 0 0 0,0-1 0 15,0 26 0-15,0-26 0 16,0 0-4-16,-27 26 0 0,27 0-1 0,-25 0 1 16,-2 0 4-16,0 26 0 0,2-26 10 15,-1 26 2-15,26 0-3 0,-25-1 0 16,-1 0-4-16,26 4-2 16,-25-4-3-16,25 1 2 0,0 26 1 15,0-26-2-15,0-1 2 0,0 0-2 16,0 1 1-16,25 2 0 0,-25-2 2 15,26-26-4-15,-1 25 5 0,-25-25-3 16,26 0 2-16,-1 0-3 0,2-25 1 16,0 25-2-16,-2 0 1 0,2-26-1 15,-3-2-1-15,4 2-2 0,-28 1-8 16,24 0 5-16,2-1 3 0,0-1 1 16,-26 2 2-16,29 25 0 0,-29 0 0 15,24-26 0-15,-24 26-1 0,0 26 1 16,0-26 4-16,0 0 4 0,0 25-4 15,0 2-1-15,0-1 0 0,0-1 1 16,0 0-1-16,0 1-3 0,0 2 0 16,0-2 1-16,0-26-1 0,0 25 0 15,0-25-2-15,27 0-19 0,-27 0-10 16,0 0-59-16,25 0-116 0</inkml:trace>
  <inkml:trace contextRef="#ctx0" brushRef="#br0" timeOffset="-102752.9179">15828 9185 399 0,'0'29'99'0,"0"-29"-99"0,0 0-8 0,0 0-27 31,0 0-32-31,0 25-47 0,26-25-123 16</inkml:trace>
  <inkml:trace contextRef="#ctx0" brushRef="#br0" timeOffset="-101908.027">15957 9265 55 0,'0'0'356'0,"0"0"-356"16,0 0-5-16,0 0-6 0,28 0 3 15,-28 25 2-15,0-25 6 0,0 27-3 16,0-1 2-16,0-1 1 0,0 0-1 15,0-25 1-15,0 26 0 0,0 2 1 16,-28-2-1-16,28-26 0 0,0 25 0 16,0-25 0-16,0 0 0 0,0 0 0 15,0 0-3-15,28 0 3 0,-28 0 0 16,0 0-1-16,0-25 1 0,24 25 0 16,-24-26 1-16,0-2-1 0,27 2 0 15,-27 26 0-15,26-25 0 0,-26 0 0 16,0-1 0-16,26 26 0 15,-26-27 0-15,26 27-1 0,-26 0 2 16,24 0-2-16,-24 0 1 0,0 0 0 16,28 27 1-16,-28-27 0 0,0 26 1 15,0-1-1-15,27 0 0 0,-27 1 0 0,0-26 1 0,0 28-2 16,0-2 0-16,0-26 2 0,24 25 1 16,-24-25-1-16,0 0 1 0,28 27-3 15,-28-27 5 1,24-27-5-16,-24 27 2 0,0 0-1 0,27-25-1 0,-27 25 0 15,25-26 0-15,-25-2-1 0,27 2-5 16,-27 26 1-16,0-25 2 0,24 0-2 16,-24-1 4-16,0 26-2 0,0-27 3 15,26 27 0-15,-26-25 0 0,0 25-1 16,0 0 0-16,0 0-1 0,0 25 2 16,0-25 0-16,0 0 1 0,0 27 0 15,-26-27 1-15,26 26-2 0,0-1 1 16,0 0 0-16,0-25 2 0,0 26-2 15,26 2 2-15,-26-28 1 0,0 26 1 16,0-26-1-16,28 25-3 0,-28-25 0 16,27 0 2-16,-27 0-1 0,0 0-2 15,24 0 1-15,-24 0 1 0,28-25 3 16,-4 25-1-16,-24 0-4 16,27-26 0-16,-2-2 0 0,-25 28 1 15,26-26-1-15,-1 26-1 0,-25-25 0 16,26 25-5-16,-26-25 1 0,0-1-2 15,0 26-1-15,0-27 5 0,0 2 2 16,0 25-3-16,0-26 3 0,0 26-2 16,0-25 0-16,0 25 1 0,0 0 2 15,0-29-4-15,-26 29 2 0,26 29 0 16,0-29 2-16,-25 25 0 0,25-25 6 16,0 26-3-16,-26-1 2 0,26 2-2 15,0-1-2-15,-25-1 1 0,50 0-2 16,-25 1 0-16,0 2 4 0,0-2 4 15,26-26-6-15,-1 25 0 16,-25-25-2-16,26 0 0 0,-26 0 0 16,25 0-9-16,2 0-25 0,0-51-151 15</inkml:trace>
  <inkml:trace contextRef="#ctx0" brushRef="#br0" timeOffset="-101751.461">16372 9160 765 0,'-24'0'0'0,"48"0"-24"16,-24 0-104-16,54 0-193 0</inkml:trace>
  <inkml:trace contextRef="#ctx0" brushRef="#br1" timeOffset="-42548.0969">11806 5086 308 0,'0'0'2'0,"-24"0"-2"0,24-26 0 0,-28 26 3 16,1 0 0-16,3 0 2 15,24-25-5-15,-26 25 0 0,-2 0 1 16,4 0-1-16,24-25 0 0,-27 25 0 16,27 0 0-16,-25 25 0 0,25-25-1 15,-27 0 1-15,3 25 0 0,-4 1 0 16,2 0 0-16,1 0 0 15,-1 0-1-15,1-1 1 0,25 29-3 16,-27-29 2-16,3 26-6 0,-4-25 7 16,1 26-1-16,1-26 1 0,26 28-2 15,-26-29 0-15,26 26-7 0,0-24-3 16,0 24-4-16,0-26-6 0,0 29 3 16,0-29-1-16,26 1 4 0,-26 0 5 15,26 0 10-15,1 0 1 0,1-1 5 16,-4 0 2-16,3-25 1 0,-2 27 0 15,1-27-1-15,25 27 1 0,1-27-2 16,-25 0-4-16,25 0 2 0,0 0-1 16,-26 0-1-16,25-27 6 15,1 27 3-15,0-27-5 0,-1 2 4 16,-23 0-3-16,22-1-2 0,2 0 5 16,-1 0 3-16,-23 0-9 0,23 1-1 15,1-29 1-15,-26 29-3 0,26-1-1 16,-25 1 0-16,-3-28-6 0,4 28-12 15,-28-29 3-15,0 29 9 0,0-26 3 16,0 24 3-16,-28-24 1 0,-23 0-1 0,-79-80-44 16</inkml:trace>
  <inkml:trace contextRef="#ctx0" brushRef="#br1" timeOffset="-40312.659">2022 4773 383 0,'0'0'3'0,"0"0"8"16,0-25-5-16,-24 25 2 0,24 0-7 31,0 0-1-31,-28 0 0 0,4 0-5 16,-3 25-2-16,2-25-1 0,-28 29-7 16,26-29-3-16,3 25 17 0,-28 0 0 15,24-25 1-15,-23 26-3 0,26 0 2 16,-28 1 1-16,1-2 0 0,28 1 0 15,-3 2 5-15,-1 22 0 0,4-24 6 16,-3 26-6-16,27-26-2 16,0-1 0-16,0 29-2 0,0-3-1 0,0 0 0 15,27-24 0-15,-27 24-3 0,24-26 1 16,4 29-13-16,-1-29 3 0,25 1-3 16,-28 26-21-16,29-26 7 15,-28-1 6-15,2-25-1 0,25 25 15 16,0-25 8-16,-28 0 1 0,28 0 10 15,-24 0 13-15,-3 0-3 0,26 0-7 16,1-25-5-16,-24 0 0 0,23 25-2 16,-26-26-3-16,0-26 4 0,3 26 1 15,-4 1 0-15,4-29-4 0,-28 29 1 16,24-26-3-16,-24 24 4 0,-24-24-2 16,24 0 2-16,-28-3 1 0,28 3-4 15,-24-27 5-15,-4 0-6 0,28-26-2 16,-25 53-2-16,25 26 0 15,-25-4-1-15,25 4-8 0,-27 25-1 0,27-25-23 0,-52-28-74 16</inkml:trace>
  <inkml:trace contextRef="#ctx0" brushRef="#br1" timeOffset="44081.585">3347 11652 554 0,'24'0'10'0,"-24"0"-9"0,27 0-1 0,-2 0-3 15,28 0-4 1,-1 0-25-16,-1 0 16 0,28-26 5 15,-1 26-4-15,-2-26 14 0,3 26-3 16,-27 0-6-16,-26 0-30 0,1-25-17 16,49 25-57-16</inkml:trace>
  <inkml:trace contextRef="#ctx0" brushRef="#br1" timeOffset="44432.454">3607 11470 578 0,'0'0'14'0,"0"27"-14"16,-28-27-4-16,56 0-5 16,-28 0-9-16,0 25-7 0,0 1 11 15,0 1-2-15,0 24-12 0,0-25 15 16,0 0-4-16,0 27-7 0,0-3-6 15,0-22 5-15,0 23-35 0,0 27-99 16</inkml:trace>
  <inkml:trace contextRef="#ctx0" brushRef="#br1" timeOffset="44937.1609">5266 11781 622 0,'0'0'17'0,"0"0"-17"16,0 0-10-1,0 0 2-15,0 0 5 0,27 0 1 16,-3 0 1-16,28 0 0 0,-25 0 1 16,-2 0 0-16,28 0 1 0,-1 0-1 15,-25-25 0-15,-3 25 0 0,28 0-1 16,-24 0-15-16,23 0-23 0,-26 0-22 15,2 0-15-15,-27 0-28 0,50 0-171 16</inkml:trace>
  <inkml:trace contextRef="#ctx0" brushRef="#br1" timeOffset="45144.059">5500 11652 660 0,'0'0'0'0,"0"0"-1"0,0 0-32 0,0 0-8 15,0 26-14-15,26 0 19 0,-26 1 21 16,27-2 0-16,-27 0-32 0,0 3 21 16,0 23 3-16,0-25-25 15,0 26-38-15,0 77-62 0</inkml:trace>
  <inkml:trace contextRef="#ctx0" brushRef="#br1" timeOffset="45492.6309">5396 13028 626 0,'0'0'17'0,"0"0"-16"0,25 0-2 15,2 0-1 1,-1 0-17-16,26 0-14 0,-25 0-4 16,-3 0-20-16,28 0 13 0,0-26 6 15,0 26 6-15,-25-26-1 0,-3 26-2 16,29 0-5-16,-1-25-65 0</inkml:trace>
  <inkml:trace contextRef="#ctx0" brushRef="#br1" timeOffset="45764.509">5553 12897 492 0,'0'0'24'0,"0"0"-23"15,0 0-2-15,24 26-3 0,-24 27-6 16,0-27-24-16,28 0 6 0,-28 26-23 16,0-27-9-16,0 26-37 0,0 29-23 15</inkml:trace>
  <inkml:trace contextRef="#ctx0" brushRef="#br1" timeOffset="46212.457">3319 12923 554 0,'0'0'0'0,"28"0"-8"16,-4 28 3-16,28-28 0 0,-25 0-1 15,26 25-11-15,-28-25 13 0,26 0-5 16,-23-25-8-16,23 25-12 0,-26-28-22 16,28 28-21-16,23-26-106 0</inkml:trace>
  <inkml:trace contextRef="#ctx0" brushRef="#br1" timeOffset="46392.8229">3503 12821 645 0,'0'0'3'0,"0"0"-3"0,0 0-15 16,0 25-12-16,0 1-9 0,0 25-21 16,25-23 18-16,-25 23-20 0,27-25-4 15,-3 76-56-15</inkml:trace>
  <inkml:trace contextRef="#ctx0" brushRef="#br1" timeOffset="46760.1899">3371 14221 245 0,'0'0'393'0,"0"0"-393"16,0 0-28 0,27 26 17-16,-2-52-17 0,2 26 4 15,-1 0-7-15,53 0 28 0,-55-25-8 16,28 25-16-16,-25 0-13 0,24-27-7 16,-24 27-17-16,25 0-15 0,-28 0-75 15</inkml:trace>
  <inkml:trace contextRef="#ctx0" brushRef="#br1" timeOffset="46984.946">3607 14039 652 0,'0'0'0'0,"0"0"-53"0,0 0-3 16,0 26-48-16,0-26 40 0,0 53 20 16,0-26 35-16,24-3 5 0,-24 3-45 15,0 24-30-15,0-26 10 0,0 29 41 16,-24 50-43-16</inkml:trace>
  <inkml:trace contextRef="#ctx0" brushRef="#br1" timeOffset="47425.659">5240 14196 480 0,'0'0'35'0,"0"0"-17"16,26 0-13-16,1 0 0 0,-3 25-3 15,4-25-1-15,-4 0 0 16,3-25 1-16,25 25-2 0,0 0 0 16,-26 0 2-16,25-27-2 0,-23 27 0 15,24 0 1-15,-1 0-2 0,-26-24-1 16,2 24-32-16,-3 0-21 0,2 0-12 15,53-27-49-15</inkml:trace>
  <inkml:trace contextRef="#ctx0" brushRef="#br1" timeOffset="47616.144">5577 13937 720 0,'0'26'0'0,"0"-26"-5"15,-24 25-37-15,24 0-34 0,24 1-67 16,-24 0 13-16,28 78 40 0</inkml:trace>
  <inkml:trace contextRef="#ctx0" brushRef="#br1" timeOffset="48021.2069">5240 15208 597 0,'0'0'91'0,"0"0"-91"0,26 0-62 16,1 0 22 0,-3-26-72-16,4 26 60 15,23 0 40-15,53-27 12 0,-27 2 1 16,3-1-1-16,-29 26-1 0,-26 0-22 16,-25 0-17-16,27 0 15 0,-3 0 4 15,2-27-16-15,53 27-96 0</inkml:trace>
  <inkml:trace contextRef="#ctx0" brushRef="#br1" timeOffset="48276.977">5553 15000 633 0,'0'0'8'0,"-27"0"-8"0,27 26-24 16,0-26-25-16,0 26-19 0,0-1 26 15,0 2 38-15,0-1 3 0,27-1 1 16,-27 2 0-16,0-1-1 0,0 0-2 16,-27 24-12-16,27-24 1 0,0 1-1 15,0 26-18-15,0-28-36 0,-26 27-102 16</inkml:trace>
  <inkml:trace contextRef="#ctx0" brushRef="#br1" timeOffset="48764.514">3319 15026 576 0,'0'26'9'16,"0"-26"-9"-16,0 0-2 0,28 0 0 16,-4 0 1-16,28 0-1 15,-25 0 1-15,26 0 0 0,51 0-13 16,-53 0-6-16,27-26-17 0,-26 26-14 16,-28 0-2-16,-24-26-13 0,79 0-128 15</inkml:trace>
  <inkml:trace contextRef="#ctx0" brushRef="#br1" timeOffset="48972.7969">3607 14793 656 0,'0'0'0'0,"0"25"-8"0,-28-25-55 16,56 25-6-16,-28 3-13 0,0 23 4 0,0-26 27 15,24 105-82-15</inkml:trace>
  <inkml:trace contextRef="#ctx0" brushRef="#br1" timeOffset="52740.582">7446 10692 528 0,'0'0'3'0,"28"0"-3"0,-4 0-21 15,-24 0-2 1,52 0-3-16,-1 0 9 0,-25 0 13 16,26 0 3-16,-25-25-2 0,25 25 3 15,0 0 0-15,-26 0-2 0,25 0-24 16,-23 0-19-16,75-26-69 0</inkml:trace>
  <inkml:trace contextRef="#ctx0" brushRef="#br1" timeOffset="53016.404">7731 10459 527 0,'0'0'50'16,"0"26"-50"-16,0-26-2 0,0 0-6 16,0 24 2-16,0-24 3 0,27 53 1 15,-27-26-1-15,0-1-2 0,27 26-17 16,-27-27-13-16,0 0 8 0,0 27-13 16,25-26 4-16,-25 1-3 0,0-1-50 15,0 52-155-15</inkml:trace>
  <inkml:trace contextRef="#ctx0" brushRef="#br1" timeOffset="53356.556">9133 10562 584 0,'0'0'49'0,"0"0"-44"0,0 0-5 15,0 0-22-15,0 0 10 16,26 0 5-16,-1 0 5 15,27 0 2-15,-25-27 1 0,25 27-1 16,-27 0 2-16,28 0-1 0,-2 0-1 16,-23-26-4-16,24 26 1 0,-28 0-34 15,28 0-31-15,-1-24-10 0,27-2-29 16</inkml:trace>
  <inkml:trace contextRef="#ctx0" brushRef="#br1" timeOffset="53567.214">9524 10328 536 0,'0'0'125'0,"-28"0"-125"0,28 0-39 16,0 27-27-16,0-27 4 0,0 26 32 15,0 26 27-15,28 0 1 0,-28-28 2 16,24 2 0-16,-24 28 0 0,27-2-1 15,-27-26 1-15,0 24-20 0,25 2-39 16,26 27-37-16</inkml:trace>
  <inkml:trace contextRef="#ctx0" brushRef="#br1" timeOffset="54097.66">11468 10769 592 0,'0'0'20'0,"0"0"-16"0,0 0-4 31,0 0-1-31,26 0-1 0,26 26 3 16,-25-26-2-16,-2 0 0 0,26 0 1 15,3 0 0-15,-30-26-1 0,31 26-7 16,-31 0-18-16,3 0-13 0,25 0-23 16,-28-26-8-16,4 26-33 0,22-26-196 15</inkml:trace>
  <inkml:trace contextRef="#ctx0" brushRef="#br1" timeOffset="54273.078">11703 10615 631 0,'0'0'6'0,"-26"0"-6"0,26 0-13 0,0 0-31 15,0 0-13-15,26 26 12 0,-26 0 39 16,24 24 5-16,31-24 1 0,-55 26-4 16,24 1-10-16,3-1-19 0,-2-1-14 15,26 27-32-15,-51 27-96 0</inkml:trace>
  <inkml:trace contextRef="#ctx0" brushRef="#br1" timeOffset="54608.648">11598 11911 533 0,'0'0'13'0,"0"0"-13"0,27 0-3 15,-27-25-4 1,24 25-21-16,30 0 20 0,-30 0 7 16,31 0 1-16,-31-26-3 0,3 26-16 15,25-26-15-15,-28 26-23 0,4-25-35 16,22-3-179-16</inkml:trace>
  <inkml:trace contextRef="#ctx0" brushRef="#br1" timeOffset="54784.052">11806 11678 350 0,'0'0'292'0,"0"26"-292"0,-24-26-4 16,24 27-30-16,0 23-22 0,24-22-28 15,-24 23 42-15,27-25 12 0,-27 26-44 16,52 77-96-16</inkml:trace>
  <inkml:trace contextRef="#ctx0" brushRef="#br1" timeOffset="55352.505">11649 14455 683 0,'0'0'0'0,"0"0"-7"0,0 0-44 0,0 25 17 16,28-25 6-1,-2 0 7-15,-2 26 19 0,31-26-1 16,-31 0 3-16,3 0 0 0,25 0 0 16,0 0-36-16,-28 0-25 0,2 0 8 15,0 0-17-15,27-26-92 0</inkml:trace>
  <inkml:trace contextRef="#ctx0" brushRef="#br1" timeOffset="55548.892">11961 14352 642 0,'0'25'13'0,"-24"-25"-13"0,24 27-22 0,-28-1-26 15,28-1-23-15,0 26 7 0,0-25 46 16,0 28-4-16,0-2-32 0,0-27-23 15,0 52-80-15</inkml:trace>
  <inkml:trace contextRef="#ctx0" brushRef="#br1" timeOffset="55933.755">11573 15337 566 0,'0'0'78'0,"0"0"-76"16,0 0-2-16,0 0-22 0,25 0 5 31,2 0 8-31,-3 0 6 0,4 0 1 16,22 0 2-16,-23-27 0 0,1 27-5 15,23 0-5-15,1-26-3 0,-28 26-9 16,28 0-10-16,-26 0-10 0,0 0-3 15,0-24-14-15,1 24-22 0,25-26-132 16</inkml:trace>
  <inkml:trace contextRef="#ctx0" brushRef="#br1" timeOffset="56103.327">11806 15234 675 0,'0'26'10'0,"0"-26"-10"16,0 24-38-16,-24 2-56 0,48 1-26 15,-24-1 37-15,27 26 52 0,25 26-69 16</inkml:trace>
  <inkml:trace contextRef="#ctx0" brushRef="#br1" timeOffset="56452.579">10352 15935 626 0,'0'0'8'0,"28"0"-8"0,-4 0-50 0,2 0-21 15,26-26 30-15,2 26 14 0,22 0 24 16,28-26-13-16,-27 0-40 0,-25 26-66 16</inkml:trace>
  <inkml:trace contextRef="#ctx0" brushRef="#br1" timeOffset="56667.95">10404 15701 597 0,'-24'25'0'0,"24"-25"0"0,0 25-71 15,24 3 4-15,-24 24 37 0,26 0-5 16,-26 0 29-16,0-2-27 0,26-23-27 15,0 78-66-15</inkml:trace>
  <inkml:trace contextRef="#ctx0" brushRef="#br1" timeOffset="57029.144">9107 16142 607 0,'26'0'0'16,"-26"0"-17"-16,26 0-65 16,-1 0 17-16,27 0 36 0,-25-25 6 15,25 25 20-15,-27 0-31 0,79-52-59 16</inkml:trace>
  <inkml:trace contextRef="#ctx0" brushRef="#br1" timeOffset="57238.089">9236 16012 604 0,'0'0'14'0,"-24"26"-14"0,24 1-21 0,-28 25-57 16,28-2-1-16,0-24 41 0,28 27 24 15,-28-27 11-15,24 0-23 0,-24 1-26 16,27-2-59-16,-2 26-84 0</inkml:trace>
  <inkml:trace contextRef="#ctx0" brushRef="#br1" timeOffset="57604.431">7836 16272 451 0,'0'0'152'0,"27"0"-152"16,-3 0-44-16,28 0-36 0,27 0 21 16,-3 0 41-16,29-26 4 0,-53-1 8 15,-1 27-18-15,1-26-46 0,-26 0-164 16</inkml:trace>
  <inkml:trace contextRef="#ctx0" brushRef="#br1" timeOffset="57781.247">8042 16167 676 0,'0'0'25'0,"0"26"-25"0,-24 0-13 16,24 1-36-16,0-1-14 0,24 0 1 15,-24 26 14-15,28-1-4 16,22 54-78-16</inkml:trace>
  <inkml:trace contextRef="#ctx0" brushRef="#br3" timeOffset="67113.576">3319 10485 425 0,'-24'0'148'0,"48"0"-148"0,-24 0-6 0,28 0 2 15,-4 0 2 1,3 0-2-16,-2 0-30 0,28 0 13 16,-1 0-3-16,27 0 7 0,23 0 0 15,1-26-16-15,-24 0-13 0,-27 26-31 16,1-26-90-16</inkml:trace>
  <inkml:trace contextRef="#ctx0" brushRef="#br3" timeOffset="67401.01">5317 10535 653 0,'0'0'6'0,"0"0"-6"0,28 0-2 0,-4 0-2 0,3 0-14 16,-2 27-28 0,28-27-8-16,-1 0-20 0,-1 27 3 15,1-27 24-15,79-27-102 0</inkml:trace>
  <inkml:trace contextRef="#ctx0" brushRef="#br3" timeOffset="67852.059">1557 11290 732 0,'-28'0'5'0,"28"0"-5"15,0 0-18-15,0 0-2 16,28 0 8-16,-4 0-16 0,29 0 7 16,-28 0-7-16,26 0-5 0,1 0-13 15,27 0-26-15,-54 0-26 0,55 0-143 16</inkml:trace>
  <inkml:trace contextRef="#ctx0" brushRef="#br3" timeOffset="68060.929">1478 12146 729 0,'0'0'0'0,"27"0"-45"16,-3 25 26-16,4-25 1 15,-4 0-45-15,29 0-54 0,-1 26 19 16,103-26-132-16</inkml:trace>
  <inkml:trace contextRef="#ctx0" brushRef="#br3" timeOffset="68473.364">1373 14793 772 0,'0'0'21'0,"-24"0"-21"0,24 25 0 15,0-25-8-15,24 0-2 16,-24 0-5-16,26 0-10 0,1 0-12 16,-3 25-14-16,4-25-12 15,23 0-65-15,79-25-36 0</inkml:trace>
  <inkml:trace contextRef="#ctx0" brushRef="#br3" timeOffset="68680.675">1609 15649 348 0,'0'26'329'0,"0"-26"-329"0,25-26-26 16,0 26 26-16,26 0-13 0,29 0-41 15,24-26-38-15,-28 0-1 0,4 0-49 16</inkml:trace>
  <inkml:trace contextRef="#ctx0" brushRef="#br3" timeOffset="69032.715">3268 16452 690 0,'0'0'0'0,"27"0"-11"0,25 28 1 0,24-28-6 16,4 0-17-16,24 0-18 15,-53-28-5-15,27 28-3 0,-2-26-21 16,-21 1-125-16</inkml:trace>
  <inkml:trace contextRef="#ctx0" brushRef="#br3" timeOffset="69262.068">5605 16219 658 0,'24'27'27'0,"-24"-27"-21"15,28 0-4-15,23 26-2 0,1-26 0 16,-28 26-30-16,29-26 5 0,27 0-10 16,-4 0-43-16,29-26-15 0,-54 26-43 15</inkml:trace>
  <inkml:trace contextRef="#ctx0" brushRef="#br3" timeOffset="69929.798">7601 11809 339 0,'0'0'12'0,"0"0"4"0,-25-28 16 15,25 28-7-15,0 0 0 16,0 0-12-16,0 0 12 0,0 0-12 16,0-25-5-16,0 25 1 0,25 0-5 15,1 0-3-15,-26-25-1 0,28 25-3 16,23 0-26-16,-26-27-37 0,29 27 2 15,24-26-32-15,25 0-81 0</inkml:trace>
  <inkml:trace contextRef="#ctx0" brushRef="#br3" timeOffset="70216.401">9784 11497 682 0,'0'0'30'0,"0"0"-23"0,24 0-7 16,3 0-1-16,-2-27-9 16,26 54-49-16,2-27-21 0,-28 0-38 15,106-27-34-15</inkml:trace>
  <inkml:trace contextRef="#ctx0" brushRef="#br3" timeOffset="70548.886">7810 12821 404 0,'0'0'15'0,"26"0"-12"0,-26 0-2 15,51 0-2-15,-23 0-3 16,-4 0-17-16,28 0-9 0,-1 0-49 15,53-27-137-15</inkml:trace>
  <inkml:trace contextRef="#ctx0" brushRef="#br3" timeOffset="70765.278">9600 12663 679 0,'0'0'36'0,"0"0"-36"16,27 0-6-16,-3 0-30 0,2 0-33 16,26 0-54-16,-25 0 39 0,77 0-8 15</inkml:trace>
  <inkml:trace contextRef="#ctx0" brushRef="#br3" timeOffset="71133.227">7863 13911 583 0,'0'0'24'0,"24"0"-23"0,-24 0-1 15,52 0-16 1,0 0-22-16,51 0-20 0,-22-26 22 16,22-1-35-16,-51 27-86 0</inkml:trace>
  <inkml:trace contextRef="#ctx0" brushRef="#br3" timeOffset="71389.056">9703 13780 718 0,'0'0'30'0,"0"0"-30"15,0 0-2-15,26 25-2 0,1-25-30 16,25 26-17-16,-25-26 22 0,23 0-6 16,29-26-67-16,-2 26 22 0,2-25-31 15</inkml:trace>
  <inkml:trace contextRef="#ctx0" brushRef="#br3" timeOffset="71808.616">7731 14974 726 0,'0'26'11'0,"0"-26"-11"0,27 0-29 15,-27 0-14-15,27 26 22 0,-2-26-1 16,28 26 15-16,-29-26 1 0,28 0-34 15,27 0-26-15,-3-52-38 0,29 26-160 16</inkml:trace>
  <inkml:trace contextRef="#ctx0" brushRef="#br3" timeOffset="72036.5019">9651 14896 750 0,'0'0'25'0,"0"0"-25"15,0 26-8-15,52-26-46 0,1 0-57 16,-1 0-66-16,77 0-12 0</inkml:trace>
  <inkml:trace contextRef="#ctx0" brushRef="#br3" timeOffset="94788.4059">1738 11860 125 0,'0'0'243'0,"0"0"-243"0,-28-26 0 0,28 26-2 16,-24 0 2-16,24 0-2 15,-27 0 2-15,27 0 0 0,0 0 3 16,-25 0 3-16,0 0-3 0,-3 26 8 16,28-26-8-16,-24 0 5 0,-4 26-7 15,4-26 3-15,-3 25-4 16,-25 2 0-16,25-1 1 0,1-1 1 16,2 27-1-16,-4-26 0 0,4 1-1 15,-4 25 0-15,28-27 0 0,-24 1 0 16,24 25 0-16,0-24 0 0,0 0-1 15,0 24-4-15,0-25 2 0,0 0 1 16,0 0-3-16,24-2 1 0,-24 2-1 16,28 2 4-16,-4-2-1 0,4-26-1 15,-4 26 3-15,29-26-1 0,-29 0 0 16,4 0 1-16,23 0-1 0,1 0 1 16,1 0-1-16,-28-26 0 0,26 0 0 15,1 26 0-15,0-28 1 16,-25 2 0-16,-2-24 1 0,28 24-1 15,-26 0 0-15,-3 0-1 0,4 1 1 16,-4-29 2-16,-24 28 3 0,28 1-1 16,-28-1 1-16,0 1 0 0,0-2 2 15,-28 2 18-15,4-2-10 0,24 1-9 16,-28-1-6-16,4 2 0 0,-3 0-1 16,2-1 0-16,-3 26-5 0,3-27-4 15,-26 27-2-15,23 0-6 0,-24-25-9 0,1 25-3 16,26 0-36-16,-104 25-50 15</inkml:trace>
  <inkml:trace contextRef="#ctx0" brushRef="#br1" timeOffset="103713.935">11937 11600 338 0,'-28'0'27'0,"28"0"-18"0,0-25-9 16,0 25-3 0,-24 0-2-16,24 0-3 0,-27 0 2 15,27 0 1-15,-25 25 0 0,25-25 2 16,-27 0 3-16,27 0 0 0,-24 0 0 16,-4 0 1-16,28 26-1 0,-27-26 0 15,3 0 0-15,-2 26 0 0,-2-26 0 16,-23 26 0-16,51 0 0 0,-25 1 0 15,-26-2 1-15,23-25-2 0,2 53 1 16,-25-28 0-16,26 1 0 16,-2 0-1-16,3-1-4 0,-31 2-4 0,29-1 7 15,26-1 2-15,-26 0 0 16,0 2-2-16,26-1 3 0,0 1-3 16,0-2 1-16,0 2 1 0,26-2-3 15,-26 1-1-15,26-1 4 0,0 1 0 16,29-26-4-16,-31 27 0 0,3-27-5 15,-2 27 5-15,26-2-3 0,3-25 6 16,-30 0 0-16,28 26 0 0,-1-26 1 16,27-26 0-16,1 26 2 0,0-25 7 15,-27 25 2-15,-2-27-6 0,-50 27-3 16,26-27 0-16,0 1-2 0,1 1 0 16,25-1 3-16,-25 1-3 15,-3-27 0-15,2-1 1 0,0 26 19 16,-26-23-7-16,0-3 2 0,0 28 5 15,0-27-9-15,0-1 2 0,-26 28-7 16,26 0-6-16,-26-28-3 0,2 27-1 16,-3 0-8-16,-25 0-11 0,-1 1-23 0,-102-2-95 0</inkml:trace>
  <inkml:trace contextRef="#ctx0" brushRef="#br1" timeOffset="118836.2459">4540 17958 396 0,'0'0'141'0,"0"0"-141"0,0-24-20 32,0 24 3-32,25 0 15 0,2 0 2 15,-27 0 2-15,24 0 1 0,31 0 5 16,-31 0-5-16,30 0 3 0,-30 0-3 15,28 0-3-15,27 0-1 0,-3 0 0 16,4 0-4-16,-55-29-28 0,2 29-20 16,49 0-18-16,2-24-57 0</inkml:trace>
  <inkml:trace contextRef="#ctx0" brushRef="#br1" timeOffset="119664.556">5060 17649 323 0,'-27'0'48'0,"27"0"-46"16,-26-27-2 0,-1 27 1-16,3 0 2 0,-4 0 12 15,4-27-5-15,-28 27 5 0,25 27-5 16,-25-27-4-16,28 0-1 0,-4 27-1 15,-22-27-4-15,23 24 0 0,-25 3 1 16,25 24-1-16,2-26 0 16,-2 27 1-16,1 1-1 0,2 0-1 0,24-3 0 15,-28 2-1-15,28 26 2 16,0 0-5-16,28-52 2 0,-28-1-1 16,24-25 4-16,2 54-1 0,1-29 1 15,-2 0-3-15,26 3 2 0,28-3 0 16,-1 1-6-16,1-26 0 0,-3 0-2 15,-24-26 8-15,1 1-2 0,-1-3 2 16,-1 3 0-16,1-26 1 0,-52 23 1 16,28 3 1-16,-4-1-3 0,2 0 3 15,25-50-2-15,-23-4 6 0,-28 4 4 16,0-30-2-16,-28 54 4 0,4 1 7 16,24 26 7-16,-27-2-10 0,1 27-16 15,2-24-2-15,-28-3-9 0,24 27-20 16,-23 0-18-16,-54 0-61 0</inkml:trace>
  <inkml:trace contextRef="#ctx0" brushRef="#br1" timeOffset="120277.368">9340 17934 599 0,'27'0'12'16,"-27"0"-12"-16,53 0-5 16,-29 0 3-1,28 0 0-15,0 0 2 0,0 0 0 16,-25-29 0-16,23 29 1 0,2 0 0 16,3-24-1-16,-4 24 0 0,-26 0-9 15,26-25-58-15,2 25-23 0,51-28-27 16</inkml:trace>
  <inkml:trace contextRef="#ctx0" brushRef="#br1" timeOffset="120499.472">9784 17673 456 0,'0'0'0'0,"-28"0"-23"0,28-24 9 0,-27 48 4 16,27-24 9-16,-26 0 1 0,26 27 12 15,0-2-2-15,0 1 4 0,26 25 8 16,-26-25 4-16,0 27-10 0,27-29-7 16,-27 29-5-16,0-1-3 0,28 1-1 15,-28-2 0-15,0-26-10 16,0 28-14-16,0 26-22 0,0-3-19 16,0-23-72-16</inkml:trace>
  <inkml:trace contextRef="#ctx0" brushRef="#br1" timeOffset="121212.308">9911 17622 443 0,'-26'0'0'0,"1"-27"-1"0,0 0 1 0,-26 27 1 32,23-25 6-32,-25 25 9 0,1 0 13 15,-24-26-2-15,-3 26-2 0,55 26-9 16,-4-26-5-16,4 0-8 0,-29 25-3 16,1 29 0-16,25-27-1 0,2 49-1 15,-2 27 0-15,3-26 0 0,24 2-5 16,0-27 6-16,24 26-6 0,-24-26 1 15,27 0-2-15,-2 1-2 0,27-2-13 16,-25 2 1-16,26-2-1 0,-29-26 6 16,56 28 2-16,-29-53 6 0,1 0 1 15,24 0 3-15,-23 0 5 0,26-26 0 16,-29-1 0-16,2 2 1 0,0-1 2 16,0-27 0-16,-1 3 1 0,-23 24 5 15,23-79-5-15,-25 29-1 0,2-4-2 16,-28 28-1-16,0-1 2 0,-28 4 10 15,2-5 22-15,0 28-4 0,1 26-26 16,-3-25-4-16,-48-26-16 0,-29 24-23 16,-22 27-5-16,20 0-66 0</inkml:trace>
  <inkml:trace contextRef="#ctx0" brushRef="#br4" timeOffset="141783.0939">5810 18036 353 0,'0'0'9'16,"0"0"-9"-16,0 0 0 0,-26 0 0 31,26 0 4-31,0-26 9 0,0 26 7 16,0 0 2-16,0 0-3 0,0 0-11 15,0 0-2-15,26 0-3 0,-26 0 2 16,27 0-4-16,1 0 1 0,-28 0 0 16,52 0-1-16,-28-26 0 0,-24 26 0 15,52 0-1-15,-27 0 1 0,1 0-1 16,28 0 2-16,-30 0 1 0,3 0-1 16,-2 0 2-16,29 0 1 0,-29 0-1 15,28 0-4-15,-29 0 0 0,28 0 0 16,0 0 1-16,-25 0-1 0,25 0 0 15,-28 0 0-15,28 0 0 0,1 0-1 16,-1 0 1-16,-25 26 1 0,25-26-1 16,-28 0 0-16,29 0-1 0,-1 0 2 15,-28 0-1-15,28 0 0 0,1 0 0 16,-1 0-1-16,-25 0 2 0,25 0-2 16,-28 0 1-16,28 0 0 0,-25 0 0 15,25 0 1-15,-28 0-1 0,2 0 0 16,29 0 0-16,-31 0 0 0,4 0 0 15,-4 0-1-15,28 26 1 16,-26-26 0-16,-1 0 0 0,1 0 4 16,26 0-4-16,-25 0-3 0,-2 0 3 15,2 0 1-15,0 0-1 0,24-26 0 16,-24 26 1-16,-3 0-1 0,4 0 0 16,-4 0 1-16,28 0-1 0,-25 0 1 15,25 0-1-15,-28 0 0 0,2 0 0 16,0 0 0-16,3 0 0 0,22-26 0 15,-26 26-1-15,2 0 1 0,-27 0 0 16,24 0 0-16,4 0-1 0,-4 0 1 16,2 0 0-16,1 0 0 0,-2 0 0 15,2 0 0-15,-27 0 1 0,24 0 0 16,-24 0-1-16,28 0-1 16,-4 0 1-16,-24 0 0 0,27 0 0 15,-27 0-1-15,26 0 2 0,0 0-2 16,-26 0 2-16,26 0-1 0,-26 0 0 15,27 0 1-15,-27 0-2 0,25 0 1 16,-25 0 0-16,27 0 0 0,-27 0 0 16,0 0 0-16,24 0 0 15,-24 0 0-15,0 0 1 0,0 0 0 0,0 0 0 16,0 0 1-16,0 0-2 0,0 0 1 16,0 0 0-16,0 0 0 0,0 0-1 15,0 0 0-15,0 0 0 16,0 0-3-16,0 0 3 0,-24 0 0 15,24-26-2-15,0 26 2 0,0 0 1 16,-27 0 0-16,2 0-1 0,25-24 1 16,0 24 1-16,-27 0 1 0,27 0-1 15,-26 0 3-15,0 0-1 0,26-29 1 16,-26 29 4-16,-1 0-5 0,3 0-3 16,-4 0 2-16,4-24-2 0,-3 24 0 15,2 0-1-15,-2 0 0 0,1 0 0 16,2 0 1-16,-4 0-1 0,28 0 1 15,-24 0-1-15,24 0 0 0,0 0 0 16,0 0 1-16,0 0-1 0,0 0 0 16,0 0 0-16,0 0 0 0,24 0 1 15,-24 0-1-15,28 0 0 0,-4 0 0 16,-24 0 0-16,26 24 0 0,1-24-1 16,-2 0 1-16,2 0-2 0,-3 29 2 15,-24-29-2-15,28 0 0 0,-4 0 1 16,3 24-1-16,-27-24-4 0,26 0 3 15,0 26 1-15,-26-26-3 0,26 0 0 16,1 26 1-16,-27-26-2 0,0 0 0 16,0 0-2-16,25 26 0 0,-25-26 5 15,0 0 1-15,0 27 2 0,27-27 0 16,-27 0 0-16,0 0 0 16,0 27 0-16,0-27 0 0,0 24-1 15,0-24 1-15,0 25-1 0,0-25 1 16,0 0 0-16,0 27 0 0,0-27-2 15,0 26 2-15,0-26 1 0,-27 26 0 16,27-1-2-16,-25-25 2 0,25 28-1 16,0-28 4-16,-27 26-4 0,1-26 4 15,0 25-2-15,0-25 1 0,-1 25 0 16,3-25-1-16,-4 28-1 0,28-28-1 16,0 0 2-16,-24 25-4 0,24-25 2 15,0 0-13-15,0 26-12 16,0-26-22-16,0 0-45 0</inkml:trace>
  <inkml:trace contextRef="#ctx0" brushRef="#br4" timeOffset="162611.092">12039 12923 291 0,'0'0'0'0,"-26"0"-3"0,26 0 3 0,0 0 0 16,-26-26 0-1,26 26 2-15,0 0-2 16,0 0 1-16,-26 0 0 0,26 0 7 16,-24 0-2-16,-4 0 4 0,28 0 2 15,-24 0-1-15,-3 0-6 0,2 0 0 16,-2 26 0-16,3-26-2 0,-4 0 2 15,28 28-4-15,-27-3 0 0,3-25 1 16,-2 26-2-16,-2 0 2 0,4 0-2 16,24 0 0-16,-27 24 1 0,2-24-1 15,25 2 0-15,-27-2 0 0,3 26 0 16,24-26-1-16,0-1 1 0,-28 26 1 16,28 3 0-16,0-28-1 0,-26 26-1 15,26-27 0-15,0 1 1 0,0 24 0 16,0-24-1-16,0 28-2 0,0-27 1 15,26-2-1-15,-26 1 1 0,28-1-1 16,-4 0 2-16,3 1-2 0,-27 1 3 16,25 0-1-16,2-1 1 0,-3 0-1 15,4-26 1-15,-2 26 0 0,25-1 0 16,-23-25 0-16,-4 25-1 0,3-25 2 16,-2 0-3-16,2 0 1 0,25 26 1 15,-28-26-1-15,2 0 1 0,0 0 0 16,0 0 3-16,25-26-3 0,-23 26 0 15,-1 0-1-15,-3 0 1 16,-24-25-2-16,26 25 2 0,0 0 0 0,-26-25 1 0,50 25-1 0,-50-26 3 31,28 26-1-31,-28-26 1 0,27 0-1 16,-27-1 6-16,24 0 2 0,-24 1-6 16,28 26-1-16,-28-25-1 0,0 0 7 15,0-1-3-15,24 26-1 0,-24-25 0 16,0-2 1-16,0 1-1 0,0-2 0 15,0 28-5-15,0-51 2 0,0 26-1 16,0-1 1-16,0 1 7 0,0-2-4 16,0 2 1-16,0-1 4 0,0-2-1 15,0 2-6-15,0 26 1 0,-24-51-1 16,24 26-1-16,0-1 0 16,0 0-1-16,0 0 3 0,0 0 1 15,0 26-1-15,0-28 6 0,-28 2-8 16,28 1 2-16,0 0-1 0,0-1 6 15,-24 26 2-15,24-26-4 0,0 0-2 16,-27 0-4-16,-1 26 4 0,28-25-3 16,-24-3 0-16,-2 28 2 0,0-26-2 15,26 26-1-15,-26-25 0 0,26 25-1 16,-24-26 0-16,-3 26 1 0,-1-25-1 16,4 25 3-16,-3 0-3 0,27 0-1 15,-26-27 1-15,0 27-5 0,26 0 5 16,-26 0 0-16,2 0 0 15,-4 0 0-15,4 27 0 0,-3-27 0 16,2 0-1-16,-2 0 0 0,3 25 1 16,24-25 1-16,-28 26-1 0,1-1-3 15,3-25-2-15,-2 26 2 0,-2 2 2 16,4-28-1-16,-3 25 0 0,2 1 0 16,-2 0 2-16,27 0 0 0,-24-26 0 15,-4 51-2-15,2-26 2 0,26 1-1 16,-25 2 0-16,-1-2-1 0,26 0-3 15,-25 0 1-15,25 25 0 0,0-26 1 16,0 1 0-16,0 28 0 0,0-28 3 16,0-1 0-16,0 2-2 15,0-2 1-15,0 1-1 0,0-1 1 16,0 26 2-16,25-23-4 0,1-2 4 16,-26 26-2-16,25-26-2 0,1-1 1 15,-26 0 2-15,28-25-3 0,-4 53 2 16,3-53 1-16,-2 27-3 0,-25-1 3 15,27 0-6-15,25 0 4 0,-26-1-2 16,-2-25 3-16,3 25-3 0,1-25 2 16,-4 0-3-16,3 0 5 0,25 26-5 15,-28-26 4-15,4 0-2 0,22 0 3 16,-24 0 0-16,0 0 1 0,1-26-2 16,-3 26 1-16,4 0-1 0,23 0 1 15,-51-25 0-15,52 25 0 0,-26-25-3 16,-2-1 2-16,4 26 2 0,-1-26-1 15,-3 26 1-15,4-26 0 0,-28-1 1 16,0 0-2-16,24 1 0 0,-24 1 1 16,27 25 0-16,-27-25 1 0,25-1-2 15,-25 1 1-15,0-2 2 0,0 1-3 16,27-2 1-16,-27 2-3 0,-27 1 4 16,27 0 0-16,0-1-1 0,0 1 5 15,0-2-4-15,-25 2 2 0,25-29 1 16,0 28-4-16,-27 0-1 15,27 1 2-15,-24 0-2 0,24-1 3 16,0 0-1-16,-28 0 0 0,28 0-2 16,-24-2 2-16,-3 2 2 0,27 26-3 15,-28-25 0-15,4 0 3 0,-2-1-2 16,0 26 0-16,0-26-2 0,26 0 3 16,-24 26-3-16,-3-26 1 0,-1 26 1 15,4 0-1-15,-3-25 1 0,27 25-2 16,-26-28 0-16,0 28-2 0,26 0 1 15,-26-26 1-15,2 26 0 0,-4 0 4 16,4 0-4-16,-3 0-1 0,2 0 0 16,-2 0 1-16,3 0 1 15,24 0-1-15,-28 0 0 0,1 26 1 16,3-26-1-16,-2 0 0 0,26 28 0 16,-28-28-1-16,4 25 1 0,-3 1 1 15,27 0-1-15,-25 0-1 0,25-26 1 16,-27 51 0-16,3-26-1 0,24 1 1 15,-28 2-1-15,28-2 1 0,-26 0 0 16,26 0 0-16,0 25-1 0,-25-26 0 16,25 1 0-16,0 28 1 0,0-28-2 15,0-1 2-15,0 2 0 0,0-2 0 16,25 26-2-16,-25-26 1 0,0 1 1 16,26 2 0-16,-26-2 1 15,28 26-3-15,-4-26 0 0,3-1 1 16,-2 0 1-16,-25 1 0 0,27 1-2 15,-3 0 2-15,4-1-1 0,-2 0 1 16,-2-26 0-16,3 26-1 0,1-1 1 16,-4 0-1-16,3-25-2 0,-2 26-2 15,2 0-7-15,-3-26 8 0,28 0 1 16,-26 26-1-16,0-26 4 0,0 0-6 16,1 0-1-16,25 0-3 0,-25 0-2 15,-3 0-7-15,28 0 9 0,-26-26 1 16,26 26 4-16,-25-26 2 0,-3 26 3 15,4-26 0-15,-28 1 0 0,24 25 2 16,3-25-1-16,-2-1 1 0,2 0 2 16,-1 0 1-16,-26 26-1 0,27-27-3 15,-2 0 2-15,-25-24 1 16,0 26-1-16,0-1 1 0,0 26-1 16,0-52 0-16,0 52-1 0,0-26-2 15,0-2 0-15,0 2 1 0,0 1 0 16,0 0 0-16,0-1 0 0,-25 1 2 15,25-27 2-15,-27 26-3 0,27-2 0 16,-26 2 2-16,26 26-2 0,-27-51-1 16,27 51 1-16,-25-25 0 0,-2-1-2 15,27 0 0-15,-24 0 0 0,24 0 3 16,-28-2-3-16,4 28 5 0,24-26-4 16,-27 1 2-16,-1 0-1 0,4-1 1 15,-2 26-2-15,0-26 2 0,0 0 4 16,26 26-2-16,-24-26 0 0,-3 26 1 15,-1-25-2-15,4 25 1 0,-3-28 0 16,1 28-5-16,0 0 0 0,0-26-3 16,2 26 3-16,-4 0 0 0,4 0 0 15,-28 0-1-15,25 0-5 0,3 26-26 16,-4-26-16-16,-23 53-34 16,-27-1-175-16</inkml:trace>
  <inkml:trace contextRef="#ctx0" brushRef="#br4" timeOffset="200650.478">5941 18192 390 0,'0'-26'0'0,"0"26"-6"0,0 0 6 15,0 0 1-15,0-27 0 16,0 27 2-16,0 0 1 0,27 0 1 15,-27 0-2-15,25 0 0 0,0 0 1 16,1 0 1-16,0-25 0 0,2 25 1 16,-4 0-1-16,3 0 0 15,-2 0-2-15,29 0-2 0,-29 0 3 16,0 0 1-16,27 0-2 0,-24 0 0 16,23 0-2-16,-26 0 0 0,26 0-1 15,1 0 1-15,-26 0-1 0,29 0 3 16,-4 0-2-16,25 0-1 0,-48 0 0 15,22 0 0-15,2 0 0 0,27 0 0 16,-2 0 5-16,2 0-4 0,-27 0 8 16,24 0-2-16,-24 0-3 0,-1 0-2 15,3 0-2-15,25 0 3 0,-55 0-2 16,28 0 3-16,25 0-2 0,-25-24 0 16,-25 24 2-16,52 0-4 0,-28-27 2 15,0 27-2-15,-23 0 0 0,23 0 1 16,-26 0-1-16,2 0 0 0,-3 0 0 15,4 0 1-15,-4 0-1 16,28 0 2-16,1 0-1 0,-1 0-1 16,-25 0 0-16,-3 0-1 0,4 0 1 15,22 0-2-15,-23 0 2 0,-2 0 0 16,2 0-3-16,-3 0 3 0,-24 0-3 16,28 0 3-16,-4 0 0 0,-24 0-2 0,27 0 4 15,-27 0-1-15,26 0-1 0,-26 0 0 16,0 0-1-16,0 0 1 0,26 0 0 15,-26 0 0-15,0 0-2 0,0 0 2 16,0 0 0-16,0 0 1 0,0 0-1 16,26 0 0-16,-26 0-1 0,0 0 2 15,0 0-2-15,27 0 1 16,-27 0 0-16,0-27 1 0,0 27-1 16,0 0 3-16,0 0-2 0,0 0 1 15,0 0 0-15,-27 0-1 0,27-26 3 16,-26 26-3-16,0-26 4 0,0 26-4 15,26-26 5-15,-27 26 1 0,-25-24-4 16,52-5-2-16,-51 5 7 0,26-1 6 16,-28-3 5-16,29 2 0 0,-28 0 1 15,25 1-4-15,-25-1-4 0,28 1-2 16,-31-2-5-16,29 27-5 0,2-24 2 16,-4-3-2-16,-23 27 0 0,26 0 0 15,25 0 1-15,-27-27-1 0,27 27 0 16,-24 0 1-16,24 0-1 0,0 0 0 15,0 0-1-15,0 0-1 0,0 0 2 16,24 27-1-16,-24-27 1 0,27 0 0 16,-27 0 0-16,25 27-1 0,2-3 2 15,-3-24-2-15,28 27 1 0,-26-27 0 16,0 25 0-16,3 1 0 0,22-26 1 16,-26 25-1-16,2 1 0 0,25 0-1 15,-28 2-1-15,29-3-1 0,-28-1 1 16,26-24-4-16,-51 29 3 0,28-5-1 15,23 2-4-15,-25-26 0 0,-26 26 0 16,26 0 0-16,0-26-3 0,-26 0-1 16,27 27-4-16,-27-27-5 15,0 0 2-15,0 0 10 0,0 0 9 16,0 0 0-16,-27 0 1 0,27-27 0 16,-26 27-2-16,0-26 2 0,0 0 8 15,-25 0 10-15,23 2 1 0,4-5-6 16,-28 5 1-16,25-1-6 0,1-3 1 15,-26 2-2-15,28 0 0 0,-3 1-2 16,2 25-3-16,-2-26-2 0,3 1 5 16,-5 25-1-16,3-27-2 0,0 27 2 15,26 0-1-15,0 0-4 0,-24 0 0 16,-4 0 0-16,28 0 2 0,0 0-4 16,0 27 1-16,0-27 1 15,28 25-1-15,-28 1 1 0,24-26-1 16,2 25 0-16,0 1 1 0,27 0 0 15,-26 2 0-15,25-3-1 0,-28-1 1 16,4-24 0-16,22 29-1 0,2-5 1 16,-25 2-1-16,-3 0 1 0,4 0 0 15,23-26 0-15,-25 27-3 0,0 0-6 16,0-3 1-16,1 1-2 0,-2-25-1 16,2 27-3-16,-3-27 2 0,-24 26-3 15,28-26 2-15,-28 0 2 0,24 0 8 16,-24 0 2-16,0 0 0 15,0 0-1-15,0 0 4 0,0 0-1 16,0 0-1-16,0 0 0 0,0 0 0 16,-24 0 0-16,24 0 2 0,-28 0-2 15,28 0 7-15,0 0-6 0,-24 0 0 16,24 0 3-16,-27 0 1 0,27 26-4 16,-25-26 0-16,25 25 0 0,0-25 1 15,-27 28-2-15,27-28 0 0,-26 26 0 16,0-1 0-16,26 0 3 0,-26 28 0 15,-1-53 1-15,3 51 1 0,-4-24-5 16,28-1 1-16,-24 0-1 0,-28 24-1 16,25-22 1-16,1-3-4 0,26 27 0 15,-24-52-4-15,-4 26-1 0,28 1-1 16,0-2-1-16,-24-25-1 0,24 0-8 16,0 0 2-16,0 0-4 0,24 0 12 15,-24 0 8-15,28-25-1 0,-4-2-4 16,2 1-1-16,1 0 0 0,-2-25 5 15,26 23 2-15,-23-22 1 0,-4 24 4 16,29 0 10-16,-27-26 11 0,0 26-4 16,1 1-11-16,-2-3 7 0,-25 3-4 15,27 0-4-15,-27 25-5 0,0 0 0 16,0 0 19-16,0 0-9 16,0 0-5-16,-27 25-8 0,2-25 4 15,25 25-5-15,-27 3 8 16,-25-3-4-16,26 1-3 0,-1 26-1 15,3-26 0-15,-4 0 0 0,-23 24-1 16,26-22-5-16,-2 23-3 0,1-25 1 16,2 0-5-16,-4 1-3 0,28-2-2 15,-24-25-1-15,24 0 2 0,0 0-4 0,24 0 11 16,-24 0 7-16,28-25 1 0,-4-2 2 16,2 1 0-16,1 0 1 0,-2-25 1 15,26 23-1-15,-23-22 3 0,-4-2 8 16,29 25 5-16,-27-24 10 0,0 26-10 15,1-28-4-15,-27 53-4 0,25-25 3 16,-25 25 4-16,0-26 5 0,0 26 3 16,0 26-11-16,-25-26-5 0,25 0-5 15,-27 25 2-15,1 0-1 0,0 3-3 16,0 23-2-16,-25-26 1 0,23 28-12 16,4-1-23-16,-55 25-27 15,1 28-49-15,27-29-20 0</inkml:trace>
  <inkml:trace contextRef="#ctx0" brushRef="#br4" timeOffset="203120.252">12689 17776 286 0,'-27'0'142'0,"27"0"-142"15,-24-25-8-15,-4 25 4 16,4 25-2-16,-3-25 5 0,2 0 2 16,-28 26 3-16,26-26-1 0,2 26 6 15,-26 2 0-15,23-3-7 0,4 28-2 16,-31-29 0-16,31 28 0 15,-2 1 0-15,0 23-1 0,0 3 1 16,52 0 0-16,-26-54-3 0,26 0 2 16,-26 3 1-16,26-3 0 0,-2 1 0 15,31 26-4-15,-3-26 3 0,-1 0 0 16,27 0-2-16,-26-2-3 0,-25-24 5 16,-3-24 1-16,28 24 0 0,0 0 0 15,0-26 2-15,-27 0 9 0,0-27-5 16,29 28-1-16,-26-26 2 0,-4 23 4 15,4-48 6-15,-28 48 4 0,0-23-13 16,0 25 14-16,0-26-6 0,0 28-7 16,-28-30-9-16,4 28 1 0,-4 26-1 15,1-26-6-15,0 0-7 16,2 26-17-16,0-24-22 0,-1 24-35 16,-52 24-174-16</inkml:trace>
  <inkml:trace contextRef="#ctx0" brushRef="#br4" timeOffset="203553.517">12378 18297 607 0,'0'-26'1'0,"0"26"-1"15,0 0-9-15,24 0 3 16,3 0 1-16,-2 0 5 0,2 0 0 16,-1 0 0-16,1 0-1 0,-2 0 2 15,2 0-3-15,25 0 1 0,-28 0-30 16,3 0-9-16,-2-28-16 0,1 28-2 15,25 0-54-15</inkml:trace>
  <inkml:trace contextRef="#ctx0" brushRef="#br4" timeOffset="203792.745">12586 18218 486 0,'0'0'15'0,"0"0"-15"0,0 25-26 16,0-25 16-16,0 28 9 15,0-2-5-15,0-1 3 0,0 0-15 16,0 3-4-16,0-3-29 0,0 1 4 15,0 52-44-15</inkml:trace>
  <inkml:trace contextRef="#ctx0" brushRef="#br4" timeOffset="204440.498">13000 18426 521 0,'0'0'0'16,"0"-26"-17"-16,26 26-14 0,-1 0 25 0,3 0 6 15,-4 0 1 1,3 0 15-16,-2 0-2 0,2 0-4 16,25 0-3-16,-28 0 4 0,29 0-3 15,-1-25-4-15,27 25-3 0,-3 0-1 16,-24-28 0-16,25 28-6 0,-22-25-4 15,-30 25-6-15,0 0 4 0,1 0-7 16,0 0 9-16,-2 0 3 0,31-25 1 16,-30 25-1-16,2 0-2 0,25 0-3 15,-28 0-1-15,3 0-1 0,-1 0-5 16,-26 0 10-16,28-26 6 0,-28 26 3 16,0 0-3-16,24 0 3 0,-24 0 1 15,0 0 2-15,-24 0 2 16,24 0-3-16,0-28-2 0,0 28 1 15,0-25 5-15,-28 25-2 0,28-26-1 16,0 26 1-16,0-26-4 0,0-1 4 16,0 2 3-16,0 1 6 0,0-30 0 15,0 28 0-15,0-79-5 0,28 2 0 16,-4 1-1-16,-24 24 3 0,0-27 11 16,27 29 4-16,-27-4-2 0,25 3 5 15,-25 0-6-15,0-3-10 0,-25 29-6 16,50 26-5-16,-25-1 0 0,0 26-1 15,0-25-14-15,-25-2-37 0,25 1-60 16,0 1-158-16</inkml:trace>
  <inkml:trace contextRef="#ctx0" brushRef="#br4" timeOffset="205588.4499">2151 17751 318 0,'-25'0'175'0,"25"0"-175"0,0 0-11 0,-25 0 4 31,25 0-6-31,-27 0 7 0,3 0 5 15,24 25 0-15,-28-25 1 0,4 26 12 16,-28 0-2-16,25 2 3 0,2-3-10 16,-3-1 3-16,28 29-4 0,-25-27-2 15,-2 26 0-15,27-25 0 0,0 24-1 16,0 1 0-16,0-26-3 0,27 25-3 16,-2-23 1-16,3 23 3 0,-3-26 2 15,2 3 1-15,25-3-3 0,-28 1 1 16,28-1-3-16,0-25 0 0,1 27-4 15,23-27-7-15,30 0 2 0,-28-27 1 16,-26 2 3-16,-1 25 1 0,1-51 9 16,-52 51 1-16,24-28 19 0,4 3 5 15,-4-26 4-15,5 23 5 0,-29-23-4 16,24 25-17-16,-24-26-3 0,0 1 0 16,-24-2 2-16,-5-23 2 0,29 47 5 15,-24 5-3-15,-28-55 2 0,52 53-1 16,-52-25-7-16,25 26-10 0,-25-2 0 15,28 3-4-15,-29 24-7 0,1-27-12 16,0 54-13-16,1-27-31 0,-1 24-15 16,-1 3-7-16,-51 75-57 0</inkml:trace>
  <inkml:trace contextRef="#ctx0" brushRef="#br4" timeOffset="205909.492">2179 18243 389 0,'0'0'189'0,"0"0"-189"0,0 0-72 0,24 0 52 16,4 0 16-16,-4 0 4 16,3 0-2-16,1 28 1 0,23-28 1 15,-1-28-21-15,-22 28-25 0,24 0-49 16,51 0-131-16</inkml:trace>
  <inkml:trace contextRef="#ctx0" brushRef="#br4" timeOffset="206661.723">1866 18192 408 0,'0'0'0'0,"0"0"-4"16,0 0 4-16,0 0 1 0,0 0 1 16,-25 0 6-16,25 0 9 15,0 0-6-15,-27 0 2 0,3 0-1 16,24 0 3-16,-28 0 6 0,4 0-9 15,-4 0-10-15,4 0 4 0,-28 0-3 16,27 26 0-16,-3-26-2 0,-24 0 2 16,1 0 5-16,23 0-6 0,4 0 12 15,-3 0-10-15,-23 0-3 0,22 0 2 16,4 0-3-16,-4 0 1 16,4 0-1-16,-3 0 0 0,27 0-1 0,-25 25 2 15,25-25-1-15,-27 0 0 0,27 0-2 16,0 0 1-16,0-25-2 0,0 25-11 15,0 0 5-15,0 0 6 0,27 0-1 16,-27 0 1-16,0 0-2 16,25 0 1-16,-25 0-2 0,0 0 1 15,-25 0 1-15,25 0 2 0,0 0 2 16,0 0 0-16,0 0 1 0,0 0 0 16,0 0 1-16,0-26 0 0,0 26-1 15,0 0 6-15,0-26-3 16,0-1 5-16,25 2 0 0,-25 1 0 0,0-3-2 15,0 0-4-15,-25-25 3 0,50 26 0 16,-25-27-2-16,0-50 2 0,27 1 4 16,-54-3 7-16,2 27 4 0,50 28 1 15,-25-28-8-15,0-2-3 0,0 30 6 16,0-2-11-16,0 0 2 0,0 52-1 16,0-28-3-16,0 28-4 0,0-51-1 15,-25 51 0-15,25-25-15 0,-27 25-21 16,3 0-33-16,24 25-60 0,-81 54-27 15</inkml:trace>
  <inkml:trace contextRef="#ctx0" brushRef="#br4" timeOffset="-209922.9">13467 13444 359 0,'0'0'12'0,"0"0"-10"0,0 0-2 16,27 0-2-1,-27 0 2-15,0 0 2 0,24 0-2 16,-24 0 15-16,0 0-1 0,0 25-3 15,26-25-1-15,-26 0 0 0,0 0-5 16,0 0 4-16,0 0-1 0,0 0-1 16,0 0 2-16,26 0-3 0,0 0 1 15,-26 0-2-15,27 0-3 0,-27 0 0 16,0 0-1-16,24 0-1 0,-24-25 2 16,0 25 0-16,28 0-1 15,-28 0 1-15,27 0 2 0,-27 0-3 16,0 0 0-16,25 0 2 0,-25 0-1 15,0 0 1-15,25 0-2 0,-25 0 0 16,26 0-1-16,0 0 0 0,-26 0 0 16,24 0 0-16,4 0 0 0,-28 0 0 15,27 0 2-15,-2 25-2 0,-25-25 3 16,27 0-2-16,-27 0 1 0,24 0-1 16,-24 0 1-16,28 0 2 0,-4 0-1 15,-24 0-1-15,27 0 3 0,-27 0-5 16,26 0 0-16,2 0 1 0,-28 0 0 15,24 0-1-15,-24 0 0 16,0 27 0-16,27-27 0 0,-27 0 3 16,25 0-3-16,2 0 3 0,-27 0-1 15,24 0 0-15,-24 0-1 0,28 0 1 16,-28 0 1-16,0 0-3 0,0 0 1 16,24 0 2-16,-24 0-2 0,0 0-1 15,0 0 1-15,0 0 2 0,0 0-2 16,0 0 2-16,0 0-2 0,0 0 2 0,0 0 2 0,26 0-4 15,-26 0-1-15,0 0 2 0,0 0 0 16,0 0-1-16,0 0-1 0,0 0 1 16,0 0 0-16,0 0 0 0,0 0 0 15,0 0 0-15,0 0 0 0,0 0-1 16,0 0 0-16,0 0 0 0,0 0 5 16,0 0-5-16,0 0 2 0,0 0 0 15,0 0 2-15,0 0 1 0,0 0-5 16,0 0 3-16,0 0-2 0,0 0 0 15,0 0 0-15,0 0 0 16,0 0 1-16,0 0-1 0,0 0 0 16,0 0 1-16,0 0-1 0,0 0-1 15,0 0 1-15,0 0-1 0,0 0 1 16,0 0 0-16,0 0-1 0,0 0 3 16,0 0-3-16,0 0 1 0,0 0-1 15,0 0 2-15,0 0-1 0,0 0-1 16,0 0 1-16,0 0-1 15,0 0 1-15,0 0 0 0,0 0 0 16,0 0-1-16,0 0-1 0,0 0 0 0,0 0 1 16,0 0 1-16,0 0-1 15,0 0 0-15,0 0 0 0,0 0 1 16,0 0-1-16,0 0 0 0,0 0 0 16,0 0 0-16,0 0 0 0,0 0 0 15,0 0 0-15,0 0 0 0,0 0 0 16,0 0-1-16,0 0 1 0,0 0 0 15,0 0 0-15,0 0 0 0,0 0 0 16,0 0-1-16,0 0 2 0,0 0-1 16,0 0 1-16,0 0-2 0,0 0 2 15,0 0-1-15,0 0 0 0,0 0 0 16,0 0-1-16,0 0 1 16,0 0 1-16,0 0-1 0,0 0-1 15,0 0 1-15,0 0 0 0,0 0 0 16,0 0 0-16,0 0 0 0,0 0 0 15,0 0 0-15,0 0 1 0,0 0-1 16,0 0 1-16,0 0-1 0,0 0 0 16,0 0 0-16,0 0 1 0,0 0 0 15,0 0-1-15,0 0 0 0,0 0 1 16,0-27 0-16,0 27-1 0,0 0 1 16,0 0 1-16,-26 0 3 0,26 0-5 15,0 0 1-15,0 0 0 0,0 0 1 16,0 0-2-16,0 0 0 15,0 0 0-15,0 0 0 0,0 0 1 16,0 0-1-16,0 0 0 0,0 0 1 16,0 0-2-16,0 0 2 0,0 0-2 15,0 0 4-15,0 0-3 0,0 0 0 16,0 0-1-16,0 0 1 0,0 0 0 16,0 0-1-16,26 0 0 0,-26-25 1 15,0 25 0-15,0 0 0 0,0 0 0 16,0 0 0-16,0 0 0 0,0 0 1 15,0 0-2-15,0 0 2 0,0-26-2 16,26 26 2-16,-26 0-1 0,0 0 0 16,0-28 0-16,0 28 0 0,0 0 0 15,0 0 0 1,0 0-1-16,0-26 1 0,0 26 0 0,0 0 1 0,25-26-1 16,-25 26 0-16,0-25 2 0,0 25-2 15,0 0 0-15,0 0 0 0,0-25 0 16,0 25 0-16,0-26-1 0,25 26 3 15,-25 0-3-15,0-26 1 0,0 26-2 16,0 0 2-16,0-26 1 0,0 26-1 16,27-26 0-16,-27 26 1 0,0 0-1 15,0 0 0-15,0-28 0 0,0 28 0 16,0 0 0-16,28-26 0 16,-28 26-2-16,0-25 2 0,0 25 1 15,0 0 0-15,0-25-2 0,0 25 2 16,27 0-2-16,-27-26 3 0,0 26-3 15,0-26 1-15,0 26 0 0,0-26-2 16,24 26 3-16,-24 0-1 0,0-26 2 16,0 26-2-16,0 0-2 0,28-25 2 15,-28 25 1-15,0-28 0 0,0 28 0 16,0-26-1-16,0 26-1 0,24 0 1 16,-24-25 0-16,0 25 0 0,0 0 1 15,0-26-1-15,26 26 0 0,-26 0 0 16,0-25 0-16,0 25 0 0,0 0 0 15,26 0-1-15,-26-27 1 0,0 27 0 16,0 0 1-16,0-25-2 16,26 25 0-16,-26 0 1 0,0 0-2 15,0-26 2-15,0 26 0 0,27 0 0 16,-27 0 0-16,0 0 0 0,0 0 0 16,0 0 0-16,0-28-1 0,24 28 1 15,-24 0 1-15,0 0-1 0,0 0-1 16,0-26 1-16,0 26 0 0,0 0 0 15,0 0 1-15,28 0-1 0,-28 0 0 16,0 0 0-16,0 0 0 16,0 0 0-16,0 0 0 0,0 0 0 0,0-26 0 15,24 26 0-15,-24 0-1 16,0 0 1-16,0 0 0 0,0 0 1 16,0 0-1-16,0 0 0 0,0 0-1 15,0 0 2-15,0 0-2 0,0 0 2 16,0 0-1-16,0-24 0 0,0 24 0 15,27 0 0-15,-27 0 0 0,0 0 0 16,0 0 0-16,0 0 0 0,0 0 0 16,0 0 1-16,0 0 0 0,0 0-2 15,25 0 1-15,-25-26 0 0,0 26 0 16,0 0 0-16,0 0 0 0,0 0 0 16,0 0 0-16,27 0-1 0,-27 0 2 15,0 0-2-15,0 0 1 0,0 0 0 16,0 0 0-16,0-26 1 0,24 26-1 15,-24 0-2-15,0 0 2 0,0 0 0 16,0 0 0-16,0 0 0 0,26 0 0 16,-26 0 1-16,0 0-1 0,28-26 1 15,-28 26-2-15,0 0 1 0,0 0 0 16,0 0 0-16,0 0 0 0,27 0 0 16,-27 0-1-16,0 0 1 0,0 0 0 15,0 0 1-15,0 0-1 0,0 0 0 16,0-26 0-16,24 26 0 0,-24 0 0 15,0 0 0-15,0 0 0 0,0 0 0 16,28 0 0-16,-28 0 0 16,0 0 0-16,0 0 0 0,24 0 0 15,-24 0 0-15,0 0 0 0,0-26 0 16,27 26 0-16,-27 0 0 0,0 0-1 16,0 0 1-16,0 0 0 0,25 0 1 15,-25 0-1-15,0 0 1 0,0 0-2 16,0 0 0-16,27 0 1 0,-27 0 0 15,0 0 0-15,0 0 1 0,0 0-1 16,24 0 0-16,-24 0-1 0,0 0 1 16,0-28 0-16,0 28 0 0,26 0 0 15,-26 0 0-15,0 0 1 16,0 0-2-16,0 0 1 0,0 0 0 16,0 0 0-16,0 0 0 0,0 0 0 15,0 0 1-15,0 0-1 0,25 0-1 16,-25 0 1-16,0 0 0 0,0 0 0 15,0 0 0-15,0 0 0 0,0 0 0 16,0 0 1-16,0 0-1 0,0 0 0 16,27 0-1-16,-27 0 1 0,0 0 0 15,0 0 0-15,0 0 1 0,0 0-2 16,0 0 1-16,27 0 0 0,-27 0 0 16,0 0 0-16,0 0 0 0,0 0 0 15,25 0 0-15,-25 0 0 16,0 0-1-16,0 0 1 0,27 0 0 15,-27 0 0-15,0-26 0 0,27 26-36 16,-2 0-65-16,1 0-62 0</inkml:trace>
  <inkml:trace contextRef="#ctx0" brushRef="#br4" timeOffset="-202075.5909">13856 14169 359 0,'0'0'3'0,"0"-24"-3"0,0 24-15 31,0 24 3-31,0-24 9 0,0 0 3 15,0 27 3-15,0-2 6 0,0 1 0 16,0-1-1-16,0 2-5 0,0 0 2 16,0-1-1-16,0 26-3 0,0-26 2 15,0 24-3-15,0 2 0 0,0-24 0 16,0 22 0-16,0-22 0 0,0-3 0 16,0 0 0-16,0 27-1 0,0-25 2 15,0-27-1-15,-28 26 0 0,28-26 2 16,0 0 1-16,0 0 3 0,0 0 0 15,-24 0-1-15,24-26-2 0,0-1 1 16,0 1-4-16,-26 0 0 0,26 1 1 16,0 0 3-16,0-3-3 0,0-22 0 0,0 22 1 0,0-24 0 31,0 2-2-31,0-3 0 0,0 28 0 0,0-28-2 0,0 26 2 0,0 2 2 31,26-26-1-31,-2 51-2 0,-24-27 2 16,0 27-1-16,28-24 0 0,-28 24-2 15,27-27 1-15,-27 27 1 0,25 0-1 16,-25 0 2-16,27 0-1 0,-3 0 1 16,4 0-1-16,-4 27 0 0,3-27 0 15,-27 24 0-15,26-24 1 0,2 27-2 16,-28-2 1-16,0 1 0 0,-28-26 4 16,2 25 1-16,-1 2 7 0,3 0 9 15,-28-27 1-15,25 26-14 16,2-26-5-16,25 0-3 0,-27 0-42 15,54 0-87-15</inkml:trace>
  <inkml:trace contextRef="#ctx0" brushRef="#br4" timeOffset="-201563.226">14323 14145 303 0,'0'0'3'0,"0"0"-3"0,0 0 0 32,-26 24 1-32,26 3-1 0,0-27 0 15,-26 25 0-15,26 1 2 0,0-1-2 16,0-25 1-16,0 27 1 0,0-27-1 15,0 27 7-15,26-1-7 0,-26-26 3 16,0 0 8-16,26 0-6 0,-26 0-1 16,25 0 4-16,-25 0-4 0,25 0 1 15,2-26 2-15,-27 26-6 0,0-27 7 16,28 0 0-16,-28 27-2 0,0-25 10 16,0-1-8-16,0 1-4 0,0 25-4 15,-28-27-2-15,28 3 1 0,0 24-3 16,-27 0-7-16,27 0-9 0,-25 0-18 15,0 0-1-15,25 0-17 0,-26 0-38 16</inkml:trace>
  <inkml:trace contextRef="#ctx0" brushRef="#br4" timeOffset="-201208.248">14557 14145 480 0,'0'0'7'0,"0"-27"-7"0,0 27-9 0,26 0-3 16,-26 0-10-16,26 0 8 0,1 0 11 15,-3-27 2-15,-24 27-2 0,28 0 3 16,-4 0 1-16,-24 0-1 0,0 27 0 15,0-27 3-15,27 0-2 0,-27 27 0 16,0-27 2-16,0 24 1 0,0 3-3 16,-27-27 2-16,27 51-2 0,0-51 3 15,-24 25-4-15,24 2 0 16,-28 0 0-16,28-1 0 0,0-26 0 16,0 25-1-16,28-25-3 0,-28 27-5 15,24-27 0-15,-24 0-2 0,27 26-21 16,-2-26-13-16,2-26-28 0,51 26-60 15</inkml:trace>
  <inkml:trace contextRef="#ctx0" brushRef="#br4" timeOffset="-200989.163">14609 14299 596 0,'0'-27'0'0,"0"27"-21"16,27 0-32-16,-27 0 8 0,24 0 1 16,4 0 23-16,-4 0 13 0,3 0 3 15,-2 0 2-15,2 0 2 0,-3 0 1 16,-24 0-1-16,26-25 1 0,2 25-25 16,-1 0-33-16,25-26-85 0</inkml:trace>
  <inkml:trace contextRef="#ctx0" brushRef="#br4" timeOffset="-200871.8329">14999 14247 396 0,'0'0'30'0,"0"0"-23"16,-27 25-7-16,27 2 0 0,0 0 0 15,0-1-3-15,0-1-6 0,0 2-23 16,0-1-16-16,0-26-2 0,0 25-17 16,0 0-45-16</inkml:trace>
  <inkml:trace contextRef="#ctx0" brushRef="#br4" timeOffset="-200730.628">15075 14091 467 0,'0'0'0'0,"0"0"-21"0,0 0-33 0,0 0-48 15,0 54-56-15</inkml:trace>
  <inkml:trace contextRef="#ctx0" brushRef="#br4" timeOffset="-200467.3509">15310 13988 3 0,'-26'0'450'0,"26"0"-450"16,0 0-5-16,0 0-4 0,0 25 3 16,0 1 3-16,0 0 3 0,0 0 0 15,0 1 0-15,0 24 1 0,0-24-2 16,0-2-1-16,0 1 2 0,0-1 3 16,0 2-3-16,0 26-6 0,-25-28-14 15,25-25-21-15,0 27-22 0,0-1-99 16</inkml:trace>
  <inkml:trace contextRef="#ctx0" brushRef="#br4" timeOffset="-200187.571">15180 14299 657 0,'0'0'9'0,"25"0"-9"0,-25 0-18 0,27 0-23 16,0 0-35-16,-2 0 8 0,1 0 27 15,-1-27-16-15,1 27-14 0,-1 0-25 16,2-25 42-16,0 25 54 16,-27 0 14-16,25-26 31 0,-25 26-17 15,27 0-9-15,-27 0-7 0,0 0 9 16,24 0-10-16,-24 0 1 0,0 0 2 16,0 26 10-16,0-26-6 0,0 25-6 15,28-25 6-15,-28 27-9 0,-28-27-6 16,28 53-3-16,0-53 0 0,0 25-5 15,0-25-19-15,0 27-6 0,0-27-31 16,0 0-122-16</inkml:trace>
  <inkml:trace contextRef="#ctx0" brushRef="#br4" timeOffset="-200066.296">15594 14118 424 0,'0'0'0'15,"0"0"-75"-15,0 0-270 0</inkml:trace>
  <inkml:trace contextRef="#ctx0" brushRef="#br4" timeOffset="-199935.238">15700 14118 586 0,'0'0'0'0,"0"27"-35"0,25-27-31 15,-25 0-6-15,27 24-41 0,-3 28-38 16</inkml:trace>
  <inkml:trace contextRef="#ctx0" brushRef="#br4" timeOffset="-199755.8839">15804 14352 262 0,'0'0'52'0,"0"0"-24"16,0 25-8-16,0-25-3 0,0 0-5 16,0 27-5-16,0-27-6 0,0 0 2 15,0 0 6-15,0 0 8 0,0 0-6 16,0-27-8-16,0 27 5 0,24-25-3 15,-24-1 7-15,0-1 9 0,0 0-9 16,0 2-8-16,0-26-1 0,0 24-3 16,0 27-4-16,26-24-2 0,-26-3-12 15,0 27-10-15,0-27-6 16,0 27-18-16,0 0-13 0,0 0-123 16</inkml:trace>
  <inkml:trace contextRef="#ctx0" brushRef="#br4" timeOffset="-199206.532">16036 14091 563 0,'0'0'10'16,"0"0"-10"-16,26 27-17 0,-26-27 2 16,0 27-16-16,0-3 19 15,0 3 6-15,0-27-1 16,0 25 5-16,0 1 2 0,-26-26 8 15,26 25 2-15,0 2-3 0,0-27-2 16,0 0-5-16,0 0 1 0,0 0-3 16,0 27-3-16,0-54 1 0,0 27-2 15,0 0 5-15,26 0 0 0,-26-27 0 16,0 2-1-16,0-1 1 0,26 1 1 16,-26 25 3-16,26-27-1 0,-26 3-4 15,24 24 2-15,-24-27 0 0,28 27-1 16,-28 0 1-16,27 0 0 0,-27 0-2 15,0 0 2-15,24 27 1 0,-24-27-1 0,0 24 4 16,0-24 1-16,0 27-5 0,28-27 1 16,-28 25-1-16,0 1 1 0,0-26-1 15,0 25 0-15,0-25 0 0,0 0-1 16,0 0 2-16,24 0-2 0,-24 0 0 16,0 0 1-16,0-25 0 0,0 25-3 15,0-26 2-15,27 1 1 16,-27 25 0-16,25-27 0 0,-25 3 0 15,27 24-1-15,-27-27 1 0,24 27 0 16,-24 0 0-16,26-27 2 0,2 27 0 16,-28 27 1-16,27-27 2 0,-27 0 3 15,0 27 3-15,24-27 0 16,-24 0-1-16,0 24-5 0,28 3-4 16,-28-27 1-16,0 25-2 0,0 1-1 15,0-26-6-15,0 0-15 0,0 25-17 16,0-25-21-16,0 0-49 0</inkml:trace>
  <inkml:trace contextRef="#ctx0" brushRef="#br4" timeOffset="-199094.255">16581 13885 609 0,'0'0'13'0,"0"-27"-13"0,0 27-48 15,26 0-107 1</inkml:trace>
  <inkml:trace contextRef="#ctx0" brushRef="#br4" timeOffset="-198542.593">14791 14793 331 0,'0'0'16'0,"0"25"-11"15,0-25 5-15,0 25-8 16,0 3-1-1,0-3 1-15,0 26-2 0,0-51 1 16,0 27 1-16,24-1 1 0,-24-26 16 16,0 26-8-16,0-26-1 0,0 0-1 15,0 0 1-15,0 0 4 0,0 0 2 16,0 0 14-16,0 0-18 0,0 0 4 16,26-26-8-16,-26 0 0 0,0-1 4 15,0 2 0-15,0-1-4 0,0 1-4 16,0-3-3-16,28 3-1 0,-28 0 0 15,0 25-2-15,0-26-24 0,0 26-18 16,0 0-14-16,0 0-4 0,0 0-17 16,0 0-59-16</inkml:trace>
  <inkml:trace contextRef="#ctx0" brushRef="#br4" timeOffset="-197919.925">15024 14843 484 0,'0'0'23'0,"0"0"-17"16,0-25-6-1,0 25-11-15,0 25-17 0,0-25 20 16,0 0 8-16,0 0 4 0,0 28 3 16,0-28 7-16,0 25-3 0,0 1 0 15,0-26-2-15,0 25-2 0,0-25-6 16,0 27 2-16,0-27-1 0,27 0-1 16,-27 26 0-16,0-26 0 0,24 0-1 15,-24 0 1-15,0-26 0 16,26 26 0-16,-26-27-2 0,0 27-3 15,25-25-3-15,-25 25-1 0,0-26 0 16,27 1 3-16,-27 25 3 0,27 0 2 16,-27-28-2-16,0 28 1 0,0 0 1 15,0 0 0-15,0 0 0 0,0 28 6 16,0-28 2-16,0 25-3 0,0 1 1 0,-27 26-1 16,27-26-4-16,0 0 3 0,0 0-4 15,-27 26 3-15,27-52-1 0,0 26 0 16,0 26-2-16,0-52 1 15,0 26-1-15,0 0-5 0,0 0-14 16,0-26-14-16,0 24-17 0,0-24-11 16,0 0-51-16</inkml:trace>
  <inkml:trace contextRef="#ctx0" brushRef="#br4" timeOffset="-197734.637">15232 14740 624 0,'0'-26'20'0,"0"0"-6"16,0 1-14-16,0 0 0 0,27 25-16 16,-27-28-8-16,0 28 9 0,25-24 8 15,-25 24-15-15,0-26 8 0,0 26 6 16,0 0-10-16,0 0-16 0,0 0-26 16,0 0 4-16,0 26-9 0,26-2-65 15</inkml:trace>
  <inkml:trace contextRef="#ctx0" brushRef="#br4" timeOffset="-196712.5">15492 14922 445 0,'0'-26'90'0,"0"26"-90"0,0 0-23 0,0-25 0 16,0 25-14-16,0 0 11 15,0 0 22-15,-27-28 4 0,27 56 4 16,-25-28 3-16,-2 25 11 0,27-25 9 16,-27 26-8-16,2-1-6 0,25-25-12 15,0 27 0-15,0-1 0 0,0 0-1 16,0-26-2-16,0 26-5 0,0-26 4 16,25 25 0-16,-25-25 2 0,27 0 2 15,0 0-1-15,-27 0 2 0,25-25-2 16,2 25 0-16,-3-26 0 0,4 26 2 15,-4-26-2-15,2 0-4 0,-26-1 2 16,26 2-8-16,3 25-4 16,-5-26 6-16,-24 1-4 0,0-28 8 15,27 53 3-15,-27-25 1 0,0-1 4 16,0-1 1-16,0 27 8 0,0-26 10 0,-27 26-12 0,27-26-4 16,0 26-1-16,0 0-1 0,0 0-5 15,-24-25 3-15,24 50-3 0,0-25-3 16,0 0 0-1,-29 26 2-15,29 0 1 0,-26 1 3 0,26-1-3 0,0-1-2 16,0 28 2-16,0-28 0 0,0 1-1 16,0-1 1-16,26 2 0 0,-26-27 1 15,0 26-3-15,0-26 2 0,29 26 0 16,-29-26 3-16,0 0 0 0,24 0-2 16,-24 0 4-16,0 0 0 0,27-26-5 15,-27 26 0-15,25-26-1 0,-25-1 0 16,27 2-3-16,-3 25-5 0,-24-26 3 15,28 26 6-15,-28-25-2 16,0 25 0-16,24 0 1 0,-24 0 2 16,0 0 2-16,0 25 4 0,0-25 1 0,0 26-5 15,0-26 0-15,0 25-3 0,0 2 1 16,26-27 0-16,-26 26 0 0,0-26 0 16,0 0-1-16,0 26 0 0,0-26 1 31,26 0 0-31,-26 0 0 0,0 0-1 15,0 0 0-15,26-26-5 0,-26 26 0 16,24-26-8-16,-24-1 8 0,27 2 1 16,-27 25-2-16,28-26 1 0,-4 26-1 0,-24-25 3 0,27 25 3 0,-27 0-1 15,0-28 2-15,0 28-1 0,0 28 6 16,0-28-1-16,0 0-1 0,0 0 2 31,0 25-3-31,26-25-2 0,-26 0-1 0,0 26 0 0,0-26 0 16,0 25 1-16,0-25-2 0,0 0 1 15,0 0-1-15,0 0 1 16,26 0 0-16,-26 0 0 0,26 0 0 16,-26 0 0-1,24-25 1-15,-24 25-1 0,28-26 0 16,-28 26-5-16,27-25 3 0,-27 25-6 16,24-28 1-16,-24 28 7 0,0 0-4 15,28-25 4-15,-28 25 4 0,0 0 3 16,0 0-1-16,0 0-4 0,0 0-1 15,-28 25-1-15,28-25 0 0,0 28 0 16,0-3 0-16,0-25 1 0,0 26-1 16,0-1 3-16,0 2 0 0,0-1-2 15,0 0-2-15,0 25 1 0,0-24-12 16,0 24-4-16,0-24-2 0,0 25-2 16,-24-26 4-16,24-2-3 0,0 29-6 15,0-27 2-15,0 1 9 0,0-27-40 16,0 25-41-16</inkml:trace>
  <inkml:trace contextRef="#ctx0" brushRef="#br4" timeOffset="-196442.53">16398 14610 509 0,'0'0'9'0,"0"0"-9"0,0 28-6 16,0-28-10-16,0 25-2 15,-26 0 14-15,26 1 2 0,0 27 2 16,0-27 3-16,0 24 10 0,0-22-1 16,0 23-2-16,26-26 2 0,-26 2-6 15,0-1-1-15,0 0-5 0,0 0 0 16,0-26-6-16,28 25-18 15,-28-25-27-15,0 27-34 0,0-54-88 16</inkml:trace>
  <inkml:trace contextRef="#ctx0" brushRef="#br4" timeOffset="-196215.536">16607 14663 402 0,'0'0'242'0,"0"0"-241"15,0 0-1-15,-26 0-30 0,52 0-25 16,-26 25 35-16,0-25 20 0,0 26 0 16,0 0 3-16,0 1 8 0,0-1 6 15,-26-1 0-15,26 28-3 0,0-28-9 16,0 1-1-16,0-1-3 0,-25-25-1 16,25 27 0-16,25-1-8 0,-25 0-17 15,0-26-27-15,0 26-18 0,0-26-27 16,0 0-80-16</inkml:trace>
  <inkml:trace contextRef="#ctx0" brushRef="#br4" timeOffset="-195965.9579">16737 14793 605 0,'0'-26'24'0,"0"26"-24"15,0 0-15-15,0 26-28 16,0-26 3-16,-27 25 26 0,27-25 13 15,-27 25-2-15,27 3 3 0,-25-3 6 16,25 1 15-16,-26-1 1 0,26-25-8 16,0 27-8-16,-25-1-2 0,25-26-4 15,25 26 1-15,-25-26-2 0,0 26-5 16,0-26 6-16,26 0-5 0,-26 0-5 16,25 0-1-16,-25 0-25 0,27 0-14 15,0 0-4-15,-2 0-9 0,54-26-65 16</inkml:trace>
  <inkml:trace contextRef="#ctx0" brushRef="#br4" timeOffset="-195543.8799">17125 14871 270 0,'0'0'224'0,"-24"0"-188"16,24-28-27-16,0 28-9 0,0-25-5 15,-28 25-15-15,4 0 14 0,24 0 6 16,0 0 5-16,-27 0 9 0,2 25 5 15,-2-25-4-15,0 28 3 0,2-28-11 16,25 25 0-16,-51-25-4 0,51 26-2 16,-26-1 0-16,26-25-1 0,0 27 0 15,0-1-1-15,0-26 0 0,26 26-4 16,-26-26 3-16,0 0 0 16,26 0 1-16,-26 0-5 0,25 0 1 15,0 0 4-15,2-26-5 0,0 0 2 16,-27 26-2-16,25-27 4 0,2 2-2 15,-27-1-2-15,0 26-8 0,24-25-1 16,-24 25 10-16,0-28 2 0,28 28 3 16,-28-25 1-16,0 25 12 0,0 0-2 15,0 0 1-15,0 25 2 0,-28-25-6 0,28 28 3 0,0-3-5 0,0-25 2 16,0 26-2-16,0-1 2 0,0 2-2 31,0-1 3-31,0-26-7 0,0 26 6 16,28 0-1-16,-28-26-5 0,24 0 0 0,-24 0-2 0,26 25-2 0,0-25-9 15,-26 0-15-15,29 0-26 0,-5-25-55 16,3 25-180-16</inkml:trace>
  <inkml:trace contextRef="#ctx0" brushRef="#br1" timeOffset="-163873.645">20448 5372 633 0,'0'0'0'0,"0"25"-1"0,0-25-32 16,0 0 21-16,26 0 2 0,-1 26-8 16,26-26-6-16,-24 0 8 15,25 0-1-15,27 0 9 0,-2-26-13 16,27 26-9-16,-53-25-22 0,1 25-48 16</inkml:trace>
  <inkml:trace contextRef="#ctx0" brushRef="#br1" timeOffset="-163630.739">20760 5112 669 0,'0'0'0'0,"0"26"-12"0,0-26 2 16,0 26 7-16,0 24 0 0,25 30-41 15,-25-2-9-15,0 27-20 0,25-55 13 16,-25 3-26-16,0-2-76 0</inkml:trace>
  <inkml:trace contextRef="#ctx0" brushRef="#br1" timeOffset="-163293.945">22367 5502 661 0,'0'0'1'0,"0"0"-1"0,27 0-3 0,1 0 2 15,-4 25-2 1,3-25-29-16,-2 0 8 0,2 0-7 15,23 0-4-15,2 0-7 0,-28 0 4 16,31 0-9-16,-28 0-16 0,75-25-89 16</inkml:trace>
  <inkml:trace contextRef="#ctx0" brushRef="#br1" timeOffset="-163104.72">22651 5372 608 0,'0'0'13'0,"0"0"-13"0,0 25-3 0,0 1 2 16,0-1 0-16,0 29-14 0,0 24-40 16,0-2-25-16,28 3-15 15,-28-27-73-15</inkml:trace>
  <inkml:trace contextRef="#ctx0" brushRef="#br1" timeOffset="-162769.927">24627 5477 690 0,'0'0'12'0,"0"0"-12"0,0 0-15 15,0 0 13 1,25 25 1-16,0-25-31 0,26 0-3 16,-23 0-22-16,23 0-17 0,27 0 3 15,-2-25 2-15,6 25-76 0</inkml:trace>
  <inkml:trace contextRef="#ctx0" brushRef="#br1" timeOffset="-162574.938">24835 5345 430 0,'0'0'218'0,"0"0"-218"15,0 27-13-15,0-27 10 0,0 51-2 16,0-26-17-16,0 54-52 0,24-1-13 15,2-27-40-15</inkml:trace>
  <inkml:trace contextRef="#ctx0" brushRef="#br1" timeOffset="-162182.503">26518 5423 313 0,'0'0'393'0,"28"0"-389"0,-28 0-4 32,24 0-3-32,-24 0-12 0,55 0-22 15,-30 0-12-15,27 0 8 0,24-26-17 16,3 26 14-16,0-25 4 0,-28 25 10 15,0 0-8-15,-23 0 6 0,-28 0-51 16,79-27-127-16</inkml:trace>
  <inkml:trace contextRef="#ctx0" brushRef="#br1" timeOffset="-161986.93">26885 5243 736 0,'0'0'5'15,"0"0"-5"-15,0 25-29 0,0 1 25 16,0-1-4-16,24 28-54 0,-24-2-34 16,27 53-28-16,-2-26-85 0</inkml:trace>
  <inkml:trace contextRef="#ctx0" brushRef="#br1" timeOffset="-161642.3609">26650 6384 626 0,'0'26'22'0,"0"-26"-20"16,0 0-4-16,26 0 3 15,0 0-2-15,-1 0 1 0,2-26-3 16,25 26-6-16,-28 0-8 0,31 0-8 16,-4-27-9-16,-26 27-21 0,28 0-9 15,-29 0-4-15,55-26-43 0</inkml:trace>
  <inkml:trace contextRef="#ctx0" brushRef="#br1" timeOffset="-161459.547">26857 6306 684 0,'0'0'2'0,"0"0"-2"15,0 25-3-15,0 28-20 0,28-27-32 16,-28 26-78-16,51 50 4 0</inkml:trace>
  <inkml:trace contextRef="#ctx0" brushRef="#br1" timeOffset="-161047.289">24704 6644 640 0,'0'0'15'0,"0"0"-15"16,0 0-25-16,24 0 4 0,-24 0 9 15,28 0-15 1,-1 0-5-16,25 0 16 0,-28 0-13 15,28 0 2-15,-2-26 2 0,2 26 7 16,-22 0-29-16,-6 0-42 0,54-27-172 16</inkml:trace>
  <inkml:trace contextRef="#ctx0" brushRef="#br1" timeOffset="-160859.095">24756 6488 708 0,'-28'0'12'15,"28"0"-12"-15,0 0 0 0,0 26-1 16,0-2-11-16,28 2-16 0,-28 28-14 16,27-28-24-16,-27 26-52 0,24 51-8 15</inkml:trace>
  <inkml:trace contextRef="#ctx0" brushRef="#br1" timeOffset="-160513.897">22473 6722 561 0,'0'0'91'0,"0"0"-91"0,25 0-1 0,-25 0 0 16,51 0-19 0,1-26-27-16,-2 26-23 15,57 0 28-15,-30-27-13 0,-25 27-6 16,27-25-95-16</inkml:trace>
  <inkml:trace contextRef="#ctx0" brushRef="#br1" timeOffset="-160330.8979">22627 6538 640 0,'0'26'18'0,"0"-26"-18"15,0 54-3-15,0-28 2 0,0 26-26 16,0 24-40-16,24-49-25 0,4 77-30 15</inkml:trace>
  <inkml:trace contextRef="#ctx0" brushRef="#br1" timeOffset="-159926.376">20525 6696 389 0,'0'0'164'0,"0"0"-164"0,0 0-9 15,25 0 5-15,2 0 4 0,-3 0-3 16,31 0-3-16,-31 0 5 0,30-27-11 15,-28 27-14-15,24 0-13 0,-23 0-11 16,25-25-22-16,27-1-109 16</inkml:trace>
  <inkml:trace contextRef="#ctx0" brushRef="#br1" timeOffset="-159741.8539">20708 6462 467 0,'-28'0'152'0,"28"0"-152"0,0 26-10 0,0-26 9 15,0 26 0-15,28-2-2 16,-28 2-7-16,26 28-40 0,0-3-43 16,-1-24-5-16,27 101-186 0</inkml:trace>
  <inkml:trace contextRef="#ctx0" brushRef="#br1" timeOffset="-159402.9009">20372 7941 655 0,'0'0'12'0,"0"0"-12"15,0 0-11-15,24 25 9 16,3-25 0-16,-2 0-8 0,1 0 4 15,25 0 3-15,-26 0-29 16,26 0-14-16,-23-25-6 0,23 25-1 16,-23 0-2-16,-2-26 15 0,25 26-28 15,28-26-80-15</inkml:trace>
  <inkml:trace contextRef="#ctx0" brushRef="#br1" timeOffset="-159211.13">20499 7760 687 0,'0'0'8'0,"0"26"-8"0,0-26-35 15,0 24 27-15,26 4-32 0,-26 23-54 16,25-25 14-16,54 77-14 0</inkml:trace>
  <inkml:trace contextRef="#ctx0" brushRef="#br1" timeOffset="-158847.283">22265 7864 637 0,'0'0'39'0,"0"0"-39"16,0 0-2-16,24 0 0 0,-24 25 0 31,54-25 1-31,-30 0-4 0,31 0-5 16,-4 0-15-16,-26-25-10 0,26 25-25 15,1 0-16-15,-2-26-8 0,32-2-51 16</inkml:trace>
  <inkml:trace contextRef="#ctx0" brushRef="#br1" timeOffset="-158657.878">22498 7707 456 0,'0'0'224'0,"-25"0"-202"0,25 26-19 15,-27-26-6-15,27 27 2 0,0-1-13 16,27 26-14-16,-27-26-23 0,25-1-60 16,-25 27-28-16,51 25-218 0</inkml:trace>
  <inkml:trace contextRef="#ctx0" brushRef="#br1" timeOffset="-158233.114">24392 7733 305 0,'0'0'231'0,"0"0"-196"0,0 0-32 16,0 0-3-1,0 0 0-15,25 0 3 0,2 0 5 16,-3 0 7-16,4 0-6 0,23 0-6 16,1-26-2-16,-24 26-2 15,22 0 2-15,-23 0-2 0,25-26-2 16,-1 26-16-16,-23 0-33 0,22 0 7 16,-24-26 5-16,0 26 1 0,-2 0-36 15,28 0-138-15</inkml:trace>
  <inkml:trace contextRef="#ctx0" brushRef="#br1" timeOffset="-158048.4659">24728 7552 730 0,'0'0'0'16,"0"0"-22"-16,0 27 9 0,0-2-32 15,0 1-11-15,0 25-41 0,28-25 31 16,-28 27-29-16,51 25-109 0</inkml:trace>
  <inkml:trace contextRef="#ctx0" brushRef="#br1" timeOffset="-157617.4689">26778 7655 571 0,'-24'0'136'0,"24"0"-136"0,0 0-4 16,0 0-7-1,24 26-18-15,-24-26 7 0,28 0 6 16,23 0 9-16,-23 0-10 0,23 0-3 16,-26 0-14-16,28 0 7 0,-1 0-4 15,-1-26-1-15,-23 26 3 16,-4 0 10-16,2 0-12 0,26 0 4 0,-28 0-22 16,28-25-98-16</inkml:trace>
  <inkml:trace contextRef="#ctx0" brushRef="#br1" timeOffset="-157445.949">27014 7526 707 0,'0'0'0'0,"0"26"-27"0,-27-26 9 0,27 27-40 16,0-2-21-16,0 26-21 0,0-25 27 15,27 79-130-15</inkml:trace>
  <inkml:trace contextRef="#ctx0" brushRef="#br1" timeOffset="-157022.104">26806 8668 588 0,'0'0'132'0,"0"0"-126"15,0 0-6-15,0 25-4 0,24-25 1 16,-24 25-14-1,27-25-9-15,25 0 17 16,-25 26-7-16,-2-52 0 0,28 26-5 16,-1 0-11-16,-25 0-39 0,-3-25-6 15,4 0-12-15,22-1-58 0</inkml:trace>
  <inkml:trace contextRef="#ctx0" brushRef="#br1" timeOffset="-156851.62">26961 8590 482 0,'0'0'95'0,"-25"0"-68"15,25 0-27-15,-27 25 0 0,27-25-2 16,0 27 1-16,0-1-3 0,0 24-9 16,0-24-21-16,0 28-16 0,27-29-13 15,-27 1-19-15,25 52-89 0</inkml:trace>
  <inkml:trace contextRef="#ctx0" brushRef="#br1" timeOffset="-156470.465">24652 8875 614 0,'0'0'32'0,"0"0"-32"0,0 0-13 0,25 26-6 31,-25-26 5-31,27 0-1 0,-3 0 9 16,31 0 2-16,-3 0 3 0,-28-26-22 16,54 26-19-16,-54-26-5 0,28 26-6 15,-22 0-41-15,72-51-86 0</inkml:trace>
  <inkml:trace contextRef="#ctx0" brushRef="#br1" timeOffset="-156297.515">24835 8693 623 0,'0'0'40'0,"0"25"-40"16,0-25-4-16,-28 26-1 0,28 3-10 15,0 21-21-15,0-24-7 0,0 26-39 16,28-26-20-16,-28 78-120 0</inkml:trace>
  <inkml:trace contextRef="#ctx0" brushRef="#br1" timeOffset="-155910.544">22422 8798 456 0,'0'0'145'0,"0"0"-145"0,24 0-3 0,-24 25 0 31,52-25 2-31,-25 0-29 0,-3 0 5 16,54 0 19-16,1-25-6 0,-52 25-23 16,-27 0-16-16,50 0-11 0,27-25-58 15</inkml:trace>
  <inkml:trace contextRef="#ctx0" brushRef="#br1" timeOffset="-155717.4799">22651 8668 552 0,'-24'0'45'0,"24"0"-33"16,-26 0-12-16,26 0 0 0,-26 25-7 16,26 26-14-16,0-22-20 0,0 21-12 15,0-24-20-15,26 26-15 0,-26 28-102 16</inkml:trace>
  <inkml:trace contextRef="#ctx0" brushRef="#br1" timeOffset="-155329.422">20550 8744 633 0,'0'0'18'0,"0"0"-18"32,0 29-19-32,27-29 19 0,-3 0-1 15,31 0-30-15,-3 0 24 0,0 0-18 16,25-29-36-16,26 29-25 0,-75 0-22 15</inkml:trace>
  <inkml:trace contextRef="#ctx0" brushRef="#br1" timeOffset="-155157.0799">20837 8564 636 0,'0'26'13'16,"-27"-26"-13"-16,27 25-12 0,0 28 7 16,0-3-27-16,0 55-52 0,27-1 6 15,0-25-60-15</inkml:trace>
  <inkml:trace contextRef="#ctx0" brushRef="#br3" timeOffset="-151801.603">18839 5164 701 0,'-24'0'4'0,"24"0"-4"0,0-26 12 0,-28 26-12 15,28 0 0-15,0 0-8 16,28 0 0-16,-4 0-19 0,-24 0 0 15,52 0-1-15,-27 0-10 0,27 0-39 16,-27 0-13-16,105 0-46 0</inkml:trace>
  <inkml:trace contextRef="#ctx0" brushRef="#br3" timeOffset="-151573.7539">18760 5813 719 0,'0'0'0'0,"0"0"-2"0,0 0-45 15,27 0 38-15,1 0-6 0,-4 26-67 16,28-26-9-16,-1 0 0 15,79 0-148-15</inkml:trace>
  <inkml:trace contextRef="#ctx0" brushRef="#br3" timeOffset="-151178.187">18916 7994 706 0,'0'0'14'0,"26"0"-14"15,-26 0-1 1,26 0 1-16,-1 0 0 0,-25 0-21 15,51 0-12-15,4 0-20 0,23-28-25 16,-27 28-34-16,28 0-30 0</inkml:trace>
  <inkml:trace contextRef="#ctx0" brushRef="#br3" timeOffset="-150938.536">18968 9109 600 0,'0'0'9'15,"25"0"-6"-15,-25 0-3 0,27 0 0 16,-3 0 0-16,4 0-13 0,-1 0-16 15,25 0-43-15,-1 0-23 0,79-26-154 16</inkml:trace>
  <inkml:trace contextRef="#ctx0" brushRef="#br3" timeOffset="-150638.78">21044 9860 647 0,'0'0'23'0,"0"0"-20"0,26 0 2 16,-2 0-5-16,6 0 1 16,22 0-1-16,24 0-6 0,2 0-13 15,1-26-35-15,-3 26-52 0,-23 0-24 16</inkml:trace>
  <inkml:trace contextRef="#ctx0" brushRef="#br3" timeOffset="-150429.913">23951 9706 632 0,'28'0'15'0,"-4"0"-15"0,28 26-9 0,25-26-29 15,-51 0-27-15,24 0-17 0,57 0 11 16,22-26-163-16</inkml:trace>
  <inkml:trace contextRef="#ctx0" brushRef="#br3" timeOffset="-150276.54">25741 9627 646 0,'0'0'10'0,"24"0"-10"16,4 0 2-16,27 0-2 0,21 0-8 16,1 0-25-16,54-26-7 0,-29 26-79 15,-23-25-33-15</inkml:trace>
  <inkml:trace contextRef="#ctx0" brushRef="#br3" timeOffset="-150141.095">27374 9473 644 0,'81'0'19'0,"-55"0"-12"0,0 0-4 0,25 0 0 16,1 0-3-16,-25 0 0 0,75 0-11 15,2 0-58-15,2-26-117 0</inkml:trace>
  <inkml:trace contextRef="#ctx0" brushRef="#br3" timeOffset="-149841.259">29036 8252 742 0,'0'0'16'16,"0"0"-12"-16,28 0-4 0,-4-25-7 16,3 25-24-16,25 0-38 15,27-26 12-15,23-1-57 0,-23 1-79 16</inkml:trace>
  <inkml:trace contextRef="#ctx0" brushRef="#br3" timeOffset="-149521.719">28855 5813 751 0,'0'0'0'0,"25"0"-8"0,-25 0-34 0,27-26 21 32,25 26-15-32,25 0-42 0,2-26-4 15,1 0-14-15,-29 1-160 0</inkml:trace>
  <inkml:trace contextRef="#ctx0" brushRef="#br3" timeOffset="-149258.172">28466 4619 534 0,'0'0'227'0,"0"-25"-227"16,26 25-15-16,0-26 13 15,0 26-7-15,25-29-26 0,-23 29-35 16,75 0-36-16,-1-24-63 0</inkml:trace>
  <inkml:trace contextRef="#ctx0" brushRef="#br3" timeOffset="-148941.298">27145 4048 621 0,'0'0'3'0,"24"0"-3"0,-24 0-3 0,26 0 2 31,26 0-20-31,-28 0-40 0,28 0-18 15,-1-25-15-15,56 25-136 0</inkml:trace>
  <inkml:trace contextRef="#ctx0" brushRef="#br3" timeOffset="-148672.8329">25328 4177 709 0,'0'0'8'0,"0"0"-8"16,0 0-19-16,24 0 18 0,3 0 0 15,-2 0-19-15,0 26-26 0,27-26-24 16,55 0-39-16,-31 0-5 16</inkml:trace>
  <inkml:trace contextRef="#ctx0" brushRef="#br3" timeOffset="-148418.593">23354 4307 640 0,'0'0'117'0,"0"-25"-117"0,26 25-45 0,-2 0 40 15,3 0 2-15,-2 0-30 0,29 0-28 16,24 25-13-16,25-25-34 16,-24 0-33-16</inkml:trace>
  <inkml:trace contextRef="#ctx0" brushRef="#br3" timeOffset="-148149.73">21771 4256 669 0,'0'0'0'0,"0"0"-1"0,0 0-12 0,26 0 12 16,-1 0 0-16,27 0-18 0,-24 26-12 16,51-26-22-16,22 0-23 0,-49 0-15 15,0 0-63-15</inkml:trace>
  <inkml:trace contextRef="#ctx0" brushRef="#br3" timeOffset="-147862.3299">20474 4307 664 0,'0'0'78'0,"0"0"-78"16,0 0-38-16,25 27 35 0,1-27 3 0,-1 0-1 0,26 0-20 15,56 27-5 1,-5-27-23-16,28 0-18 0,-78 0-17 16,0 0-2-16,28-27-81 0</inkml:trace>
  <inkml:trace contextRef="#ctx0" brushRef="#br3" timeOffset="-147602.203">19253 4282 731 0,'0'0'49'0,"0"0"-49"0,0 0-25 0,27 0 22 16,0 0-14-16,49 25-57 0,28 29-75 15,52-30-92-15</inkml:trace>
  <inkml:trace contextRef="#ctx0" brushRef="#br4" timeOffset="-141525.108">29140 7864 353 0,'0'0'277'0,"-25"0"-277"0,25-26-20 16,-27 26-11-16,27 0-14 15,-24 0 10-15,-4 26-13 0,4-26 27 16,-29 25-5-16,25 1 13 0,4 0 5 15,-28 27-5-15,-25-3 9 0,1 4 3 16,48-29 1-16,28 0 22 0,-51 1 3 16,23 77 0-16,28-103-4 0,-24 54-2 15,48-3-3-15,4 1-1 0,23 24-10 16,-23-47 0-16,48 22-5 0,26 1-2 16,4-26 0-16,-28-1-2 0,-27-25-6 15,29-25 7-15,21-1 0 0,-49-1 1 16,27-24 1-16,-27-3-6 15,0 4 1-15,-27-28 6 0,27 1 13 16,-52-1 3-16,24-1 16 0,-24-25-25 16,0 26-6-16,-24-24-1 0,-3 48-47 15,-49 4-44-15,-2 23-116 0</inkml:trace>
  <inkml:trace contextRef="#ctx0" brushRef="#br4" timeOffset="-140564.462">19020 7786 397 0,'0'0'166'0,"-27"0"-166"0,2 0-53 0,-1 0 36 16,0 0-8-16,1 24-20 0,-27-24 12 15,0 28 30-15,25-2-2 0,1-1 5 16,-26 1 7-16,28 0 8 16,-28-1 9-16,25 3 0 0,3 22 0 15,-4-23-11-15,1 25-3 0,27-1-3 16,-24 27-6-16,48-78 0 0,3 53-1 15,1-2 0-15,-4-25-2 0,55 0 1 16,23 0 1-16,4-26-3 0,-30 0 3 16,-25 0 0-16,28-52 2 0,-28 26-2 15,3 1-1-15,-3-29 1 0,-26 29 1 16,-25 0-1-16,27-1 17 0,0-27 4 16,-2 3 2-16,2-30-5 0,-27 3-2 15,0 0-6-15,-27 77-7 16,27-26-3-16,0-2-1 0,-25 4-3 15,-2-2-11-15,-25 26-51 0,1 0-39 16,-106 50-164-16</inkml:trace>
  <inkml:trace contextRef="#ctx0" brushRef="#br0" timeOffset="-127507.56">30516 6618 428 0,'0'0'6'0,"0"0"-5"16,0 0-2-16,27 0 2 15,-27 0-3-15,26 0 2 0,-2 0 0 16,4 0 0-16,-4 0 3 0,4 0-3 15,-4 0 0-15,31 0 4 0,-31 0-1 16,28-27 1-16,-26 27 5 0,25 0-2 16,1-27 7-16,53 27 0 0,-29-26 0 15,27 26 1-15,-22 0-6 0,-5-24-5 16,27 24-3-16,2-26-1 0,-1 26 2 16,-25 0-1-16,23 0 0 15,1-26 1-15,-24 26 2 0,26-26-4 0,-2 26-3 16,-25 0 3-16,25 0 0 15,-24 0-1-15,-1-26 1 0,-2 26-1 16,3 0-1-16,-27-26-1 0,25 26 1 16,-25 0 2-16,0 0 0 0,-25 0-3 15,-27-27-6-15,24 27-13 0,-24 0-22 16,28 0-17-16,24 0-36 0</inkml:trace>
  <inkml:trace contextRef="#ctx0" brushRef="#br0" timeOffset="-125774.817">31450 7111 477 0,'0'0'17'0,"0"0"-17"0,0 0-3 16,0 0-4-16,0 26 4 0,0 0 3 15,0 0 0-15,0 25-1 0,0-25 3 16,0 27-4-16,27-3 2 0,-27-23 0 16,0-2-2-16,0 27-26 0,24-26-28 15,-24 1-37-15</inkml:trace>
  <inkml:trace contextRef="#ctx0" brushRef="#br0" timeOffset="-125607.229">31477 6955 650 0,'0'0'6'0,"0"0"-6"0,0 0-39 16,0 0-35-16,24 0-1 0,-24 0-17 15,55 25-26-15</inkml:trace>
  <inkml:trace contextRef="#ctx0" brushRef="#br0" timeOffset="-125232.295">31606 7291 547 0,'0'0'21'0,"0"-25"-21"0,0 25-2 16,0 0-2-16,26 0 2 0,-26 0-11 16,0-26 7-16,26 26-3 0,-2 0-1 15,-24 0-3-15,28 0 0 0,-1 26-6 16,-27-26 8-16,27 0 5 0,-27 25 4 15,0-25 1-15,0 28 1 0,0-3 4 16,-27 0-3-16,27 2 4 0,0-2-4 16,0 2 3-16,0-2-3 0,0 1 2 15,0 1-3-15,0-27 0 0,0 26 0 16,27-26 0-16,-27 0-5 16,0 27-15-16,0-27-24 0,25 0-19 15,-25-27-72-15</inkml:trace>
  <inkml:trace contextRef="#ctx0" brushRef="#br0" timeOffset="-125049.9929">31606 7448 540 0,'0'0'39'0,"0"-27"-39"0,0 27-4 31,0 0-3-31,26 0-2 0,-26 0-13 15,26 0-3-15,-2 0-11 0,4 0-5 16,-1 0 3-16,25 0-4 0,-1-25-65 16</inkml:trace>
  <inkml:trace contextRef="#ctx0" brushRef="#br0" timeOffset="-124280.213">32021 7344 91 0,'0'0'316'0,"0"0"-292"0,0 0-17 16,0 0-7-16,0 0 0 0,-27 0 2 16,27 25-2-16,0-25-1 0,0 27-1 15,-24-27 2-15,24 25-1 0,-28 2-2 16,28-2 2-16,0-25 0 0,0 26 0 16,0 1 1-16,0-27-4 0,0 0 3 15,0 26-1-15,28-26 1 0,-28 0-3 16,0 0 4-16,24 0 0 0,-24-26 1 15,0 26-1-15,27 0-2 0,-27-27 2 16,0 27-4-16,0-26 1 0,0 1 1 16,25 25 2-16,-25-27 0 0,0 2 0 15,0-2 0-15,0 27 4 0,0-25-2 16,0 25 0-16,0 0 0 0,0 0-1 16,0 0 2-16,-25 0 0 0,25 0-1 15,0 0-1-15,0 25-1 0,0-25-1 0,0 27 0 0,0-27 1 16,25 25 0-16,-25-25-3 0,27 27 3 15,-27-27 0-15,27 0 0 0,-1 0-1 16,-1 0 1-16,2-27 0 0,-27 27 0 16,24 0 0-16,4 0 1 0,-28-25-1 15,24 25 0-15,-24-27 0 0,0 27 0 16,0-25 0-16,27 25 1 0,-27-25-2 16,0 25 1-16,0-28 0 0,-27 28 0 15,27 0-1-15,0 0 1 0,0 0 2 16,0-25-2-16,-24 50 0 15,24-25 1-15,0 0-1 0,0 28 0 16,-28-28 1-16,28 25-1 0,-24 0-1 16,24 2 0-16,0-2 2 0,0-25-2 15,0 27 1-15,0-2 0 0,0-25 5 16,0 26-2-16,24-26-2 0,4 27 4 16,-28-27-5-16,24 0 3 0,3 0-2 15,1 0-1-15,-4 0 1 0,28 0-1 16,-26-27 1-16,-2 27 2 0,3-26-2 15,-2 1 0-15,2-2-1 0,0 2 0 16,25-2-1-16,-52 2 1 16,26 0 1-16,-26-3 1 0,26 3-2 15,-26-1 0-15,0-1-1 0,26 3 1 16,-26-2 1-16,-26 26 2 0,26-26 0 16,0 26 2-16,-26 0 1 0,26 0-2 15,0 0 2-15,-26 0-5 0,26 26 5 16,-24 0-3-16,24-2 5 0,-28 3 0 15,28-1-4-15,-27 27-2 0,27-28-2 16,0 27-1-16,27-27 1 0,-27-25-23 16,28 52-35-16,-28-52-21 0,50 26-160 15</inkml:trace>
  <inkml:trace contextRef="#ctx0" brushRef="#br0" timeOffset="-124146.504">32955 7421 550 0,'0'0'19'0,"0"0"-18"32,0 0-1-32,0 0-12 0,0 27-68 15,27-27-12-15,-27 0-76 0</inkml:trace>
  <inkml:trace contextRef="#ctx0" brushRef="#br0" timeOffset="-123512.032">31737 8227 449 0,'27'0'6'0,"-27"0"-6"0,0 0-14 16,25 0 1-16,2-26 1 0,-3-1 3 15,-24 27 6-15,26-26 3 0,26 1-1 16,-28 0-2-16,4-2 3 0,-4 0 1 15,-24 1 0-15,27 2-2 0,-27-29 2 16,25 27 0-16,-25 0-1 0,0 1-2 16,0-1 2-16,0-2 2 0,0 28 0 15,0 0-2-15,0 0 3 0,-25 0-3 16,25 0 0-16,-27 28-3 16,27-2 6-16,-24-26-4 0,-4 51 2 15,28-25 0-15,-24-1-1 0,24 27 0 16,-27-26 0-16,27 28 1 0,0-29 0 15,0 0 0-15,0 1 0 0,0 1-1 16,0-27 0-16,27 26 1 0,-27-26 1 16,24 0 0-16,-24 0-3 15,28 0 2-15,-4-26-1 0,3-1 0 16,-27 1-1-16,0 1-8 0,25 0 6 16,2-2 3-16,0 0 2 0,-27 1-2 15,26 26-2-15,-1 0 2 0,-25-24 8 16,27 48 1-16,-27-24 10 0,24 26-3 15,-24-26-4-15,0 54-3 0,0-29-6 16,0 0-2-16,28 1-1 0,-28 27 0 16,0-53 0-16,0 25-2 0,0 0-10 15,0-25-9-15,24 0-14 0,-24 0-19 16,0-25-51-16</inkml:trace>
  <inkml:trace contextRef="#ctx0" brushRef="#br0" timeOffset="-123375.076">32333 8018 367 0,'0'0'62'15,"0"0"-62"-15,0 26-33 0,0-26-46 32,26 0-229-32</inkml:trace>
  <inkml:trace contextRef="#ctx0" brushRef="#br0" timeOffset="-122515.745">32514 8018 415 0,'0'0'109'0,"0"0"-99"16,0 0-10-16,0 26 0 0,0 1-6 16,0-27-16-16,0 27 10 0,0-2-2 15,0-25-15-15,0 25 3 0,0-25 16 16,0 26 3-16,0-26 7 0,0 0 0 15,0 27 0-15,0-27 1 0,27 0 1 16,-27 0 5-16,0 0 0 0,0 0 8 16,0 0-10-16,28-27 4 0,-28 27-3 15,24 0-5-15,-24-26 2 0,26 1-3 16,-26 25-1-16,26-25 1 0,-26 25 0 16,26-27 0-16,-2 27-1 0,-24 0 1 15,27-27 0-15,-27 27-2 16,0 27 2-16,0-27 0 0,0 0 6 15,0 27 4-15,0-27 2 0,0 25-8 16,0-25 1-16,0 25-3 0,0 1 2 16,0-26-4-16,0 27 0 0,0-27 0 0,0 0 0 15,25 0-1-15,-25 26-2 0,0-26 3 16,0-26-2-16,27 26-1 0,-27 0 1 16,24-27 2-16,-24 27 0 0,0-26 1 15,0 26-1-15,0 0 0 0,0-25-1 16,28 25 1-16,-28-25 0 0,27 25 0 15,-27 0-1-15,0-27 1 0,25 27 0 16,0-27-3-16,-25 27 3 0,0 0-2 16,0 0 1-16,28-26-1 15,-28 26 2-15,0 0 0 0,-28 0 3 16,28 0 0-16,0 0 0 0,0 26 3 0,0-26-6 16,0 0 1-16,0 0-1 0,0 27 1 15,0-27 0-15,0 27 1 0,0-27-2 16,0 0 0-16,0 25-1 0,0-25 1 15,28 25 3-15,-28 1-3 0,0-26 0 16,0 0 1-16,0 0-1 0,0 27 2 16,0-27 1-16,24 0-3 0,-24 0 2 15,0 26 4-15,27-26-6 0,-27 0 1 16,25 0 0-16,-25-26 1 0,0 26 0 16,27 0-3-16,-3 0 4 0,-24 0-4 15,28-27 1-15,-1 27-6 0,-27-26 3 16,25 26-2-16,-25-25 4 0,25 25-1 15,-25-25 1-15,0 25 1 16,26-27 1-16,-26 0 0 0,0 27-2 16,0-26 1-16,0 26-2 0,-26-24 2 15,26 24 0-15,0-28-3 0,0 3 2 16,-25 25 2-16,25 0-2 16,0 0 1-16,0 0-3 0,0 0 2 15,0 0 0-15,-25 0 1 0,25 25 0 16,0 3 0-16,0-28 0 0,0 24-2 15,-27 2 2-15,27 28 2 0,0-29 1 16,0 0 0-16,27 1 6 0,-27-26-4 0,0 27-2 16,25-1-3-16,0-26-2 0,1 0-7 15,-26 0-35-15,26-26-38 0,26-1-145 16</inkml:trace>
  <inkml:trace contextRef="#ctx0" brushRef="#br0" timeOffset="-122357.806">32982 7915 706 0,'-27'0'22'0,"27"0"-22"0,27 0-58 16,-2 26-113-1</inkml:trace>
  <inkml:trace contextRef="#ctx0" brushRef="#br3" timeOffset="-66865.699">1946 9887 417 0,'24'27'0'0,"-24"-27"-1"0,28 26 0 0,-4-1-4 16,4 28 5-16,-4-3 0 15,28 30-1-15,25 23 1 0,-25 1-1 16,-25-78 1-16,1 0 1 0,-4 0-1 16,3-26 0-16,23 52 1 0,-22-2-1 15,24-23 0-15,-28 0-3 0,3-1 4 16,-2 0-2-16,26-26 2 0,-51 26-1 15,28-1 0-15,-28 0 0 16,24-25 0-16,-24 26 0 0,29 0 0 16,-29-26 0-16,24 0 0 0,-24 26-2 0,0-26-3 15,0 0 0-15,0 0 4 16,0 0-1-16,0 0 2 0,0 0-1 16,0-26-1-16,0 26 2 0,0 0 0 15,0-26-1-15,0 26 0 0,0 0 0 0,0-26 0 16,0 1 1-16,28 0-4 0,-28-1-1 15,24 0-1-15,3 0-2 0,-27-1 7 16,0 0 1-16,0 1 0 0,0 2 1 0,0-2 0 16,0 0 4-1,0 0 7-15,-27 0 2 0,27 0 0 16,-24 26-2-16,24 0-1 16,-28-27-6-16,28 27 1 0,0 0-2 15,0 0-1-15,0 0-3 0,0 0-4 16,0 27 4-16,28-27-2 0,-28 26 0 15,0 0 2-15,24 0-1 0,-24 26-2 16,0-28-3-16,27 29 0 0,-27-26-3 16,0 25 4-16,-27-26 1 0,27 24 3 15,-24-24 1-15,24 0 0 0,0 0-1 16,0 1 1-16,0-27 2 0,0 26-1 16,-28-26 0-16,28 0 1 0,28 25-2 15,-28-25-1-15,0 0 1 0,0 0 1 16,-28 0 3-16,28 0-3 0,0 0 0 15,-24 0-1-15,-5 0-1 0,29 0 1 16,-24 0 0-16,-4-25 0 0,4 25 1 16,-28-26 6-16,25-1 7 0,3 27-9 15,-4-26 2-15,4 26-3 0,-4-26 0 16,3 26-4-16,0-26 0 0,-26 26-8 16,51 0-34-16,-79 26-68 0</inkml:trace>
  <inkml:trace contextRef="#ctx0" brushRef="#br3" timeOffset="-64258.802">18734 10276 437 0,'0'0'1'0,"0"0"2"0,0 0-3 15,0 0-4 1,0 0 2-16,26 26 2 0,-26-26 0 16,27 26 0-16,-27 1 0 0,28-1-2 15,-4 0 1-15,-24 26 1 0,27-26 0 16,-2 24 0-16,0-23 0 0,1 26 4 15,0-27-3-15,-26 0-1 16,25-1 0-16,2 26 0 0,-27-25 0 16,24 0 0-16,4-26 0 0,-1 53 0 15,-27-28 0-15,24-25 0 0,4 27 0 16,-2-1-1-16,-1-1 1 0,-25 1-4 16,26-26 3-16,-1 26-7 0,-25-26 5 15,27 0-3-15,-27 0 6 0,27 26-2 16,-27-26 1-16,0 0 1 0,0 0-1 15,0 0 2-15,0 0-2 0,0 0 0 16,0 0 1-16,0 0 2 0,0 0-2 16,0 0 0-16,0 0 0 0,0 0 1 15,0 0-1-15,0 0 0 0,0 0 3 16,0 0-3-16,0 0-3 0,0 0 3 16,0 0 0-16,0-26 1 0,0 26-2 15,0 0-1-15,-27-26 2 0,27 26 0 16,0-26 2-16,0 26-2 0,0-25 0 15,0-1 0-15,27-1 0 0,-27 2 0 16,0-1 0-16,0-1-3 0,0 1 4 16,0 0-1-16,25 0 0 0,-25 1 0 15,0 0 0-15,0 25 0 0,0-26 1 16,0 26 0-16,0 0-1 0,0 0 1 16,0 0 1-16,0 0-1 0,0 0-1 15,0 0 0-15,0 0-2 0,0 0 2 16,0 26-1-16,0-26 1 0,0 25 1 15,0 26-1-15,0-25 2 0,0 0-1 16,0 1-1-16,27-1 0 0,-27 26 1 16,0-26-1-16,0-1 1 0,0 1-1 15,0 0-1-15,0 0 1 0,0 1 0 16,0 23-1-16,0-50 0 0,0 28 1 16,0-3 0-16,0-25 0 15,-27 0 0-15,27 25 1 0,-25-25-1 16,-2 0 4-16,27 0-1 0,-27 0 6 15,-24 0-1-15,26-25 0 0,-1 25-1 16,-2 0 5-16,4 0 1 0,-3 0-8 16,-1-25-2-16,4 25-1 0,24 0-2 15,-27 0-5-15,27 0-16 0,0-28-21 16,0 28-36-16,0 0-247 0</inkml:trace>
  <inkml:trace contextRef="#ctx0" brushRef="#br3" timeOffset="-60446.392">20423 11860 522 0,'0'0'88'0,"0"0"-88"0,-27-26-8 16,54 26-2-16,-2 0-16 0,1 0-4 15,25 0-6-15,25-25 1 0,3 25 5 16,26 0 4-16,-53 0-16 15,27 0-34-15,-27 0-203 0</inkml:trace>
  <inkml:trace contextRef="#ctx0" brushRef="#br3" timeOffset="-60101.633">22057 11809 669 0,'0'0'3'0,"0"0"-3"0,25 0-8 0,0 0 0 15,2 0-22 1,52 0-19-16,23 0-33 16,5 0 26-16,-31 0 3 0,1 0 16 15,-25 0-54-15,0-28-116 0</inkml:trace>
  <inkml:trace contextRef="#ctx0" brushRef="#br3" timeOffset="-59719.951">20656 12897 661 0,'24'0'0'0,"-24"0"-18"0,28 26-9 16,-2-26-33-16,25 0-15 0,53 0-8 15,-25 0 10-15,23-26-50 0</inkml:trace>
  <inkml:trace contextRef="#ctx0" brushRef="#br3" timeOffset="-59415.7709">22367 12897 613 0,'0'0'11'0,"0"0"-11"0,0 26-8 0,27-26 8 16,1 0-9-1,-4 28-5-15,3-28-19 0,25 0 4 16,24 0-20-16,29 0-12 0,-2-28-11 16,-52 28-125-16</inkml:trace>
  <inkml:trace contextRef="#ctx0" brushRef="#br3" timeOffset="-59026.23">22394 14091 637 0,'0'0'4'0,"0"0"-3"0,28 0-2 16,-4 0 1-1,3 0-2-15,-2 27 1 0,26-27-2 16,27-27 1-16,28 27-6 0,-4 0-14 16,-50 0-19-16,0-26-36 0,-25 26-7 15,49 0-40-15</inkml:trace>
  <inkml:trace contextRef="#ctx0" brushRef="#br3" timeOffset="-58613.414">20525 14065 117 0,'0'0'517'0,"0"0"-517"0,0 0-27 15,25 0 7 1,2 26-14-16,-3-26-18 0,31 0 1 16,-31 0 4-16,56 0-8 0,49-26-34 15</inkml:trace>
  <inkml:trace contextRef="#ctx0" brushRef="#br3" timeOffset="-58232.246">20708 15130 592 0,'0'0'4'15,"0"0"-4"-15,26 0-8 0,-26 25-27 16,51-25-21-16,1 0 21 0,-25-25 4 16,77 25 8-16,-28-26-16 0,4 26-50 15</inkml:trace>
  <inkml:trace contextRef="#ctx0" brushRef="#br3" timeOffset="-57852.604">22422 15052 677 0,'0'25'0'0,"0"-25"0"0,0 0-8 15,24 0-15 1,28 0-1-16,-25 0 10 0,49 0-7 16,29-25-8-16,24 25-33 0,-77-26-37 15,0 0-78-15</inkml:trace>
  <inkml:trace contextRef="#ctx0" brushRef="#br3" timeOffset="-57057.44">24807 10769 482 0,'0'0'170'0,"0"0"-170"15,0-26-9-15,28 26 5 0,-28 0-9 16,50 0-14-16,-24 0-28 15,76 0-5-15,4 0-1 0,-4-26 0 16,-50 26-49-16</inkml:trace>
  <inkml:trace contextRef="#ctx0" brushRef="#br3" timeOffset="-56815.94">26546 10615 664 0,'0'-26'3'15,"24"26"-3"-15,-24-27-32 0,27 27 22 16,1 0-44-16,-3 0-42 0,27 0 33 15,-27 0 10-15,105 0-61 0</inkml:trace>
  <inkml:trace contextRef="#ctx0" brushRef="#br3" timeOffset="-56605.2289">28208 10459 601 0,'0'0'15'0,"25"-26"-14"0,1 26-1 16,-1 0-1-16,26 0-6 16,-23 0-58-16,-4 0-15 0,31 26-5 0,74-26-103 15</inkml:trace>
  <inkml:trace contextRef="#ctx0" brushRef="#br3" timeOffset="-56297.089">28726 11367 665 0,'0'0'17'0,"0"0"-17"16,0 25-38-16,0-25 34 0,26 0-4 15,0 27-15-15,0-2-16 16,25-25-19-16,1 26-46 16,53 1-17-16</inkml:trace>
  <inkml:trace contextRef="#ctx0" brushRef="#br3" timeOffset="-56078.217">28804 12379 733 0,'0'26'45'0,"0"-26"-45"15,0 0-5-15,24 0 1 0,3 26-37 16,25-26-32-16,27 50-49 15,50-22-64-15</inkml:trace>
  <inkml:trace contextRef="#ctx0" brushRef="#br3" timeOffset="-55612.256">28880 14610 643 0,'0'0'70'0,"0"0"-70"0,0 0-19 0,0 0 9 15,27 0-4 1,-3 0-8-16,31 0-20 0,-5 28-9 16,2-28-36-16,27 0 21 0,25-28-41 15</inkml:trace>
  <inkml:trace contextRef="#ctx0" brushRef="#br3" timeOffset="-55379.888">28828 15363 665 0,'27'0'89'16,"-27"0"-80"-16,25 0-9 0,2 0-1 15,-3 0-38-15,31 0-23 0,23 27-23 16,-2-27-23-16,30-27-4 0</inkml:trace>
  <inkml:trace contextRef="#ctx0" brushRef="#br3" timeOffset="-55092.995">28233 16272 743 0,'0'0'9'0,"0"0"-9"0,26 0-27 0,-1 0-25 16,26 0-9-16,-23 0-4 0,75 26-24 15,-25-52 16-15,28 26-138 16</inkml:trace>
  <inkml:trace contextRef="#ctx0" brushRef="#br3" timeOffset="-54802.154">26494 16219 665 0,'0'0'44'0,"0"0"-44"0,0 0-36 0,24 0-7 15,28 0-33-15,-25 0-22 16,1 0-3-16,49 0-129 16</inkml:trace>
  <inkml:trace contextRef="#ctx0" brushRef="#br3" timeOffset="-54552.543">24756 16532 645 0,'0'0'136'16,"0"0"-136"-16,0 0-43 0,27 0-25 15,25 0 14-15,50 0 2 0,4 0-35 16,48-26-13-16,-78 0-121 0</inkml:trace>
  <inkml:trace contextRef="#ctx0" brushRef="#br1" timeOffset="-50840.7869">22238 16350 438 0,'0'0'17'0,"27"0"-16"0,-27 0-2 31,24 0 0-31,30 26 1 0,-30-26-6 16,31 0 4-16,-4 0-6 0,1-26-10 15,-28 26-11-15,28-25-26 0,53-2-99 16</inkml:trace>
  <inkml:trace contextRef="#ctx0" brushRef="#br1" timeOffset="-50582.5919">22394 16219 441 0,'0'0'90'0,"0"0"-83"15,0 27-7-15,28-1-2 0,-28 0-27 16,24 26-24-16,-24-1-22 0,52 28-95 15</inkml:trace>
  <inkml:trace contextRef="#ctx0" brushRef="#br1" timeOffset="-50153.852">20785 16272 602 0,'0'0'12'0,"25"0"-8"0,-25 0-4 16,54 0-4-1,-29 26-6-15,26-26-13 0,1 0-12 16,0 0 12-16,28-26-2 0,-3 26-15 16,-77-26-2-16,27 26-12 15,49-27-68-15</inkml:trace>
  <inkml:trace contextRef="#ctx0" brushRef="#br1" timeOffset="-49956.857">20992 16090 728 0,'0'0'16'0,"0"0"-16"0,-24 0-11 16,24 27-10-16,0-2-11 15,0 0 1-15,0 54-20 0,24 25-15 0,2-28-18 16,0-22 4-16,-26-2-89 15</inkml:trace>
  <inkml:trace contextRef="#ctx0" brushRef="#br1" timeOffset="-49516.7389">19123 15883 651 0,'0'0'19'0,"0"0"-19"0,0 0-5 0,28 26 4 16,-2-26 1-16,-1 0-1 16,26 0-4-16,3 0-7 0,22-26-34 15,28 0-28-15,-24 0-25 0,-28 26-30 16</inkml:trace>
  <inkml:trace contextRef="#ctx0" brushRef="#br1" timeOffset="-49296.598">19332 15649 697 0,'0'0'20'0,"-25"26"-18"0,25 0-2 0,0 24-15 15,0 30 0-15,25 24-23 16,2-1-38-16,-3-51-35 0,-24 0-27 0</inkml:trace>
  <inkml:trace contextRef="#ctx0" brushRef="#br1" timeOffset="-48875.883">18787 14404 560 0,'0'0'21'0,"0"0"-21"0,28 0-1 16,-28 0 1-16,24 0 0 0,28 0 0 16,-27 0-2-16,27 0 1 0,-27 0-10 15,2 0-17-15,25 0-12 0,-1 0-7 16,-23 0-8-16,-2 0-26 0,50-52-157 16</inkml:trace>
  <inkml:trace contextRef="#ctx0" brushRef="#br1" timeOffset="-48686.922">19072 14247 687 0,'-28'0'25'0,"28"0"-25"16,0 25-39-16,0 2 10 0,0 26-2 15,0 25-48-15,28-2-30 0,-28 4 0 16</inkml:trace>
  <inkml:trace contextRef="#ctx0" brushRef="#br1" timeOffset="-48221.506">18658 12302 411 0,'0'0'7'0,"0"0"-2"0,0 0-4 16,-27 0 3-16,27 0 1 15,0 0-2-15,0 0 0 16,0 0-3-16,0 0 0 0,27-27 5 16,-27 27-5-16,0 0 0 0,24 0 1 15,2 0 1-15,0 0-2 0,0 0 1 16,1 0-1-16,1-27 1 0,23 27-1 16,-26 0-1-16,0 0 1 0,27-26 0 15,-27 26-10-15,2 0-33 0,25-25-59 16</inkml:trace>
  <inkml:trace contextRef="#ctx0" brushRef="#br1" timeOffset="-47966.7829">18839 12067 386 0,'0'0'9'0,"0"27"-8"16,0-27 0-16,0 52-2 0,0-27 2 16,0 1-3-16,0 25 4 0,0 54-2 15,27-27 1-15,-2 26-1 0,-25-26-31 16,0-2-63-16</inkml:trace>
  <inkml:trace contextRef="#ctx0" brushRef="#br1" timeOffset="-47405.257">19955 10615 521 0,'0'0'11'0,"0"-26"-11"0,0 26-1 0,26 0-1 15,-2 0-1 1,4-27 1-16,23 27-2 0,-23 0-9 15,23-27 2-15,-26 27-6 0,26 0 3 16,1-26 0-16,-26 26-9 0,1 0-4 16,1 0-9-16,-4-24-10 0,28 24-33 15,-1-26-70-15</inkml:trace>
  <inkml:trace contextRef="#ctx0" brushRef="#br1" timeOffset="-47204.901">20317 10381 612 0,'-26'0'0'0,"26"0"-9"16,0 0 0-16,0 26-11 15,-26 0-20-15,26 0-20 0,0 24 6 16,0 3-6-16,0 26-27 0,0 23-121 15</inkml:trace>
  <inkml:trace contextRef="#ctx0" brushRef="#br1" timeOffset="-46823.406">21512 10769 607 0,'0'0'4'0,"0"0"-4"0,0 0-6 15,0 0 6-15,26 0 0 16,-2 0-7-16,28 0-7 0,3-26-17 16,-3 26-10-16,-28 0 6 0,28 0 6 15,-2 0-1-15,5 0-9 0,-28-26 3 16,25 26-19-16,-2-25-29 0,53 0-23 15</inkml:trace>
  <inkml:trace contextRef="#ctx0" brushRef="#br1" timeOffset="-46582.008">21822 10589 612 0,'0'0'10'0,"0"0"-10"16,0 0-40-16,0 0 26 0,25 26 6 16,-25-26-21-16,0 26-15 0,27 0 2 15,-27 24-11-15,0-24 11 0,0 26-15 16,0-25 22-16,0 24-39 0,0 27-2 15</inkml:trace>
  <inkml:trace contextRef="#ctx0" brushRef="#br1" timeOffset="-46261.4">22575 10769 471 0,'0'26'26'0,"0"-52"-12"0,0 52-14 0,26-26 0 15,0 0-2-15,-2 0 1 0,4 0-21 16,-1 0-4-16,25 0-9 16,-27-26-3-16,27 26 6 0,-27 0 16 0,2 0 4 15,25-26-21-15,-25 26-38 16,49-26-53-16</inkml:trace>
  <inkml:trace contextRef="#ctx0" brushRef="#br1" timeOffset="-46004.6329">22860 10615 501 0,'0'0'0'0,"0"0"-11"0,0 0-11 0,0 0 15 16,0 26-7-16,0-26 0 0,0 26 7 16,0-1 4-16,0 0 1 0,0 27 1 15,0-26 1-15,0 27 0 0,0-28-2 16,27 53-39-16,-54 27-96 16</inkml:trace>
  <inkml:trace contextRef="#ctx0" brushRef="#br1" timeOffset="-44636.551">24652 11860 735 0,'0'0'2'15,"0"0"-4"-15,0 0 0 0,0 0-6 16,0 0 4-16,25 0-11 15,2 0-22-15,-3 0 10 0,4 0-11 16,23 26 19-16,1-26-18 0,26-26 4 16,-2 26-16-16,-76 0 0 0,30 0 3 15,22 0-3-15,-2 0-30 16,26-26-33-16</inkml:trace>
  <inkml:trace contextRef="#ctx0" brushRef="#br1" timeOffset="-44461.2659">24885 11781 686 0,'0'0'32'0,"-26"-25"-32"0,26 25-32 0,0 25 8 15,0 3-19-15,0-3-46 0,0 1-30 16,26 103-74-16</inkml:trace>
  <inkml:trace contextRef="#ctx0" brushRef="#br1" timeOffset="-44013.924">26830 11860 656 0,'0'-26'7'0,"0"26"-7"0,27 0-5 16,1 0 2-16,-4 0-20 15,28 0-21-15,-26 0-5 0,25-25-10 16,4 25 12-16,21 0 10 0,2-28 17 16,-54 28 11-16,-24 0 1 0,52 0 1 15,-25 0-6-15,-3-25-28 0,31 25-44 16</inkml:trace>
  <inkml:trace contextRef="#ctx0" brushRef="#br1" timeOffset="-43841.24">27038 11678 428 0,'0'0'142'0,"0"0"-142"16,0 0-79-16,0 53 65 15,28-28-7-15,-28 0-33 0,0 28-18 0,27 102-67 16</inkml:trace>
  <inkml:trace contextRef="#ctx0" brushRef="#br1" timeOffset="-43487.884">27117 12846 552 0,'0'0'18'0,"28"0"-17"16,-28 0-2-16,24 0-2 0,2-25 3 16,26 25-4-16,-28 0-4 0,3 0-5 15,25 0-10-15,-28 0 7 0,31 0-2 16,-29 0 0-16,26-27 2 0,-28 27-24 16,3 0-26-16,52-25-131 0</inkml:trace>
  <inkml:trace contextRef="#ctx0" brushRef="#br1" timeOffset="-43297.335">27350 12689 622 0,'0'0'0'0,"0"0"-12"0,0 26-1 0,24 2 5 15,-24-2-43-15,0 26-31 0,31-27 20 16,-31 26-8-16,0 54-104 16</inkml:trace>
  <inkml:trace contextRef="#ctx0" brushRef="#br1" timeOffset="-42833.6449">24807 12872 555 0,'0'0'11'0,"0"0"-11"16,0 0-17-16,28 0 14 15,-28 0 0-15,24 0-7 0,28 0 0 16,-26 0 9-16,-2 0-4 0,28 0-2 16,-22 0-5-16,-6 0-4 0,28 0-5 15,-26 0-12-15,-2 0-8 0,28 0-10 16,-52-26-44-16,79 1-131 0</inkml:trace>
  <inkml:trace contextRef="#ctx0" brushRef="#br1" timeOffset="-42652.942">24988 12743 383 0,'0'0'209'0,"0"0"-209"16,0 26-8-16,-27-26-8 0,27 25-1 16,0 27-35-16,0-1-15 0,27-25-2 15,-27 105-114-15</inkml:trace>
  <inkml:trace contextRef="#ctx0" brushRef="#br1" timeOffset="-42252.514">24911 14091 481 0,'0'0'16'0,"26"0"-16"15,-26 0 2 1,24 0-4-16,3 0-2 0,-2 0-11 16,5 27 1-16,22-54 7 15,-2 27-1-15,-26 0-15 0,28-26-10 16,-25 26 9-16,-2 0-33 0,54-26-128 16</inkml:trace>
  <inkml:trace contextRef="#ctx0" brushRef="#br1" timeOffset="-42077.861">25043 13911 656 0,'0'26'0'15,"0"-26"-2"-15,0 26-21 0,-30 24-10 16,30-24-41-16,30 80-10 0,-6-55-3 15,4 25-159-15</inkml:trace>
  <inkml:trace contextRef="#ctx0" brushRef="#br1" timeOffset="-41665.428">26936 14039 672 0,'-27'0'44'0,"54"0"-44"0,-27 0-12 16,0 26 9-16,25-26 3 15,1 0-18-15,1 0-5 0,52 0-8 16,-55 0-14-16,28 0 4 0,0 0 0 15,-26 0 19-15,25 0-11 0,-26-26-1 16,2 26-7-16,28-26 1 0,-31 26-28 16,54-50-76-16</inkml:trace>
  <inkml:trace contextRef="#ctx0" brushRef="#br1" timeOffset="-41490.156">27271 13831 380 0,'-24'0'369'0,"24"0"-369"15,0 27-8-15,-26 0-17 0,26-1-10 16,0 26-23-16,26-2-33 0,-26-24 5 16,24 26-20-16,3 26-190 0</inkml:trace>
  <inkml:trace contextRef="#ctx0" brushRef="#br1" timeOffset="-41025.544">24783 15077 640 0,'0'0'29'0,"24"0"-26"15,-24 0-3-15,28 0-9 0,-4 0 3 16,28 0-16-1,-2 0 6-15,2 0 12 0,-22-25-6 16,46 25-12-16,-50 0-17 0,26-26 4 16,-28 26-11-16,3 0-5 0,25-26-8 15,0 26-51-15</inkml:trace>
  <inkml:trace contextRef="#ctx0" brushRef="#br1" timeOffset="-40841.077">24988 14947 640 0,'-27'0'22'0,"27"27"-22"16,0-1-22-16,-24 0-8 0,24 0-27 15,24 26-23-15,-24-1-6 0,27 28-39 16</inkml:trace>
  <inkml:trace contextRef="#ctx0" brushRef="#br1" timeOffset="-40456.6989">26597 15052 295 0,'0'0'353'0,"28"0"-330"0,-28 0-17 15,25 0-6-15,1 0-1 16,25 0-12-16,-24 0-8 0,25 0 2 16,27 0 2-16,-3-26-25 0,1 0-23 15,-49 26 10-15,-1 0 8 0,-27 0 4 16,52 0-33-16,-2-26-43 0</inkml:trace>
  <inkml:trace contextRef="#ctx0" brushRef="#br1" timeOffset="-40265.0229">26909 14896 460 0,'0'0'230'0,"0"0"-230"0,-24 26-5 16,24-1-26-16,-28 28-15 0,28-27-20 0,0 25-17 15,28-24 2-15,-4 77-132 16</inkml:trace>
  <inkml:trace contextRef="#ctx0" brushRef="#br4" timeOffset="-29478.961">19177 14065 394 0,'-26'0'19'0,"26"0"-3"0,-28 0 3 16,4 0-5-16,-3 0-7 0,-1-26-3 15,-23 26-2-15,51 0 0 0,-51 0-1 16,25 26-1-16,-24-26-2 0,-1 0 1 15,23 26-1-15,-25 1-6 0,1 0 8 16,-24 24-3-16,76 0 3 0,-79 28 0 16,0-1 0-16,55 24 4 0,-2-48-4 15,2 24 0-15,24-28 1 16,-28 29 2-16,56-28-3 0,-28 2 2 0,24-28 2 16,-24-25-3-16,26 26-1 15,-2-1 1-15,28 28 1 0,3-27 0 16,-4-26-4-16,51 26 4 0,-23-52-1 15,0 0-1-15,-29-27-1 0,27 28 1 16,-26-54 3-16,28 29 8 0,-25-3-2 16,-29-24-1-16,1 24-4 0,-1-25-2 15,2 26 2-15,-27-24 6 0,0-2 14 16,-27 24-6-16,2-22-3 0,-1 49-7 16,1-24-8-16,-1 51-16 0,-2 0-65 15,-102-27-58-15</inkml:trace>
  <inkml:trace contextRef="#ctx0" brushRef="#br4" timeOffset="-28495.052">29140 14352 533 0,'-25'0'17'0,"25"0"-16"0,0 0-1 0,-27-26-3 15,3 26-18 1,-4 0 11-16,4 0 4 0,-29 26 5 15,25-1 1-15,4-25 4 0,-28 27 1 16,1-1 11-16,-1-1-7 0,26 26 1 16,-26-25-2-16,28 28-8 15,-3-30 1-15,-1 29-1 0,28-28 0 0,0 27-1 16,28 1 2-16,-28-28-2 16,51 0 2-16,-23 28 4 0,22-27-3 15,26-1 0-15,3 2 1 0,26-1-1 16,-29-26-1-16,-24-26 2 0,3 26 2 15,21-27 4-15,-25 2-2 0,2-1-3 16,-1 1 2-16,0-28 5 0,-26 2-4 16,0 51 1-16,-26-27 6 0,25-25-2 15,-25 2-7-15,0-56-5 0,-51 29-13 16,1 26-11-16,-5 51-26 0,-99-27-35 16,23 27-51-16</inkml:trace>
  <inkml:trace contextRef="#ctx0" brushRef="#br4" timeOffset="-25102.365">20680 18063 331 0,'-24'0'60'0,"24"0"-32"0,0 0-10 15,0 0 13 1,0 0 14-16,0 0-9 0,0 0-16 15,24 0-1-15,-24 0-5 0,28 0 1 16,-28 0 0-16,26 0-3 0,0 0 0 16,-1 0-6-16,27 0 2 15,0 0-4-15,-1-27-4 0,-23 27 0 16,22 0 2-16,2 0-2 0,2 0 0 16,-2-26-11-16,-27 26-24 0,26 0-31 15,1 0-62-15,-2-26-51 0</inkml:trace>
  <inkml:trace contextRef="#ctx0" brushRef="#br4" timeOffset="-24757.949">20992 17856 430 0,'0'0'17'0,"0"0"-17"0,0 0 0 15,0 0-4-15,0 0 2 0,0 0 3 16,0 25-1-16,0-1 5 0,0-24-1 15,0 29 1-15,26 21-4 0,-26-24 2 16,0 27-2-16,26-2 0 0,-26-26-1 16,0 28 0-16,0-2-1 15,0 3-19-15,0-29-4 0,26 28-34 16,-26-28-18-16,-26 53-144 0</inkml:trace>
  <inkml:trace contextRef="#ctx0" brushRef="#br4" timeOffset="-24173.591">21201 17802 271 0,'0'-26'5'0,"-25"26"1"0,-2 0 32 0,2-25 4 31,-5 25-6-31,6-26 3 0,-28 26-8 16,26-25 1-16,-26 25 0 0,28 0-15 15,-3 0-4-15,-25 0-10 0,25 0-1 16,-23 25-1-16,24 1-2 0,0-26 2 16,-2 25-1-16,4 27 0 0,-3-24-2 15,-1 21 0-15,4 4 1 0,-3 25 1 16,27 25-1-16,0-24 0 0,0 0 0 16,0-29-1-16,27 29-10 0,-3-27 0 15,4 0-2-15,-1-26-4 0,-3-2-3 16,4 4-8-16,-2-3 8 0,0 1 0 15,24 0-4-15,29-26 5 0,0 0 12 16,23 0 6-16,-48-26 2 0,-2 0 1 16,0-27 10-16,-28 29 0 0,-24-2-2 15,26 26 5-15,26-79 3 0,-28 28-1 16,31-52 2-16,-31-2-3 0,-24 52 7 16,0 4 2-16,0-5 0 0,-24 2 8 15,-4 2-7-15,28 21-1 16,-27 29-12-16,3-24-11 0,-2-1-1 15,-26-3 0-15,-24 2 0 0,-6 0-23 16,-20 52-55-16,26 0-54 0,-3 2-197 16</inkml:trace>
  <inkml:trace contextRef="#ctx0" brushRef="#br4" timeOffset="-20323.964">28414 18192 501 0,'0'0'8'0,"0"0"-8"0,0 0-3 16,0 0 2-16,28 0 0 0,-28 0 2 16,24 0-1-16,2 0 1 0,0 0 3 15,0 0 5-15,25-26-1 0,-23 26-2 16,23 0-2-16,-23 0-3 0,-4 0-1 16,28 0 0-16,-2 0 0 0,-23-27 0 15,25 27-2-15,-28 0-5 16,4 0-21-16,25 0-24 0,-29 0-10 15,55-25-42-15</inkml:trace>
  <inkml:trace contextRef="#ctx0" brushRef="#br4" timeOffset="-19637.178">29036 17905 493 0,'0'0'15'0,"-24"0"-14"0,-2-24-1 16,-1-1-1-16,-1 25-3 15,4 0 4-15,-3 0 2 0,2 0 1 16,-26 0 3-16,25 0 4 0,-26 25-2 16,28-25-3-16,-28 24-4 0,-3 5-1 15,-22-5 1-15,77 2-1 0,-52 0 1 16,28 0-1-16,-31 28 0 0,31-30 1 16,-4 1-1-16,28 28-2 0,-24-27 1 15,24 27 0-15,0-27 1 16,24 24 0-16,-24-22-3 0,28-3 2 15,23 26 2-15,1-24-1 0,-26-1 2 16,26 0-1-16,27 0-1 0,24-2 0 16,-51 4 1-16,-2-28 0 0,29 0 0 15,-55 0 2-15,31 0-3 0,-5-28 0 16,-22 28 0-16,-4 0 1 0,-24 0-1 16,27-24-2-16,25-2 0 0,-24 26 2 15,-28-26-1-15,24 0 2 0,3-26 2 16,-27 26 0-16,25 1 1 0,-25-28-1 15,0 2 2-15,-25 23 18 16,25-23 15-16,-27 25-13 0,27-1-16 16,-52 2-8-16,25 1-1 0,2-3-1 15,-2 0-10-15,-25 27-21 0,2 0-43 16,-132 0-79-16</inkml:trace>
  <inkml:trace contextRef="#ctx0" brushRef="#br0" timeOffset="-10719.814">27145 18166 437 0,'0'-27'5'0,"0"27"0"31,0 0 1-31,0 0-6 0,0 0 8 16,0 0 0-16,0-25-4 0,0 25-1 16,0 0-1-16,0 0-1 0,0 0-1 15,-28 0 0-15,28 0-2 0,0 0 2 16,-24 25 0-16,-3-25-1 0,-25 0 2 16,25 0-3-16,1 0 3 0,-26 27-1 15,0-27 0-15,-27 0-1 0,3 0 1 16,-29 26 1-16,54-26-1 0,-27 0 0 15,2 0-5-15,-3 0-9 0,-26 26-5 16,29-26-6-16,-3 25 9 0,-25-25-6 16,27 0 15-16,-2 0 3 0,0 0 2 15,-23 0-2-15,50 0 4 0,-51 28 0 16,25-28 1-16,-1 0-1 0,0 0 0 16,3 26-3-16,-2-26 2 0,-1 25-2 15,28-25-4-15,-27 0 2 0,2 0 1 16,-3 25-1-16,2 3 3 15,-3-28 2-15,1 0 0 0,28 0 0 16,0 25 0-16,26-25 1 0,-1 0-2 16,1 0-23-16,-29 0-46 0,-24 0-12 15,52 0 60-15,-24 0 22 0,23 0 11 16,-25 0 10-16,0 0-7 0,25 0-11 16,-25 0-2-16,26 0-1 0,-25 0 0 15,-1 0-9-15,25 0-7 0,-49 26-25 0</inkml:trace>
  <inkml:trace contextRef="#ctx0" brushRef="#br0" timeOffset="-10633.068">23380 18426 50 0,'0'0'124'0,"-26"-26"-118"16,0 26-6-1,0 0-15-15,2 0-3 0,24 0 4 16,-28 0-14-16,-23 26-76 0</inkml:trace>
  <inkml:trace contextRef="#ctx0" brushRef="#br0" timeOffset="-10437.337">23095 18426 97 0,'0'0'19'0,"0"0"-14"0,-26 0-5 15,26-26 0-15,0 52 0 0,0-52 0 16,0 52-5-16,0-26 5 0,0 0 0 16,0 0 5-16,-27 0 8 0,27-26-3 15,0 26 7-15,0 0 3 0,0 0 6 16,0 0-12-16,0 0-3 16,0 0 4-16,0 0-3 0,0 0-8 15,0 0 2-15,0 0-6 0,0 0-3 16,0 0 1-16,0 0 2 0,0 0 2 15,0 0-2-15,0 0 0 0,27 0-7 16,-27 0-89-16</inkml:trace>
  <inkml:trace contextRef="#ctx0" brushRef="#br0" timeOffset="-9217.348">23095 18556 245 0,'0'0'77'0,"0"0"-71"0,0 0-5 16,0 0 0-16,0-26 3 15,25 26 16-15,-25 0 0 0,27 0-5 16,-3 0-1-16,4-26-8 0,-1 26-1 16,-3-26-1-16,4-1 0 0,-4 27 2 15,2-25-6-15,26 25 3 16,-1-26-1-16,-26 1 1 0,5 25 0 0,22-28-2 15,-2 3 1-15,-24 0 0 0,24-1-2 16,-23 26 2-16,-2-28-2 16,29 28 1-16,-29-25-2 0,-25 25 1 15,27-26 0-15,-27 26 0 0,24 0 0 16,-24 0 1-16,0 0 0 0,0 0-1 16,0 0 1-16,-24 0 1 0,24 0-2 15,-27 0-2-15,27 26 2 0,-25-26 2 16,-2 0-2-16,0 25 0 0,27-25-2 15,-25 0 4-15,-2 28-4 0,3-28 2 16,-2 26 0-16,0-1 0 0,-24 0 0 16,22 3-1-16,4-28 1 0,-6 25 0 15,-22 1-1-15,28-1 0 0,-2-25-1 16,-26 27 2-16,28-1 0 0,24-26 0 16,-28 26-1-16,4-26 1 0,24 0-1 15,-27 0 1-15,27 0 0 0,-28 0 1 16,28 0-1-16,0 0 1 0,-24 0-3 15,24 0 2-15,0 0-1 0,0 0-2 0,0 0-2 0,0 0 4 16,0 0 0-16,0 0-2 0,-27 0 3 16,27 0 0-16,27 0-1 0,-27 0 1 15,0 0 0 1,0 0 0-16,0 0-1 0,0 0 0 0,0 0 1 0,0 0 0 16,0 0 2-16,24 0-1 0,-24 0 4 15,28 0 3-15,-1 0 1 0,-3 26 1 16,4-26 8-16,22 0-1 0,-24 24 2 15,24 4-5-15,2-28-1 16,-22 25-5-16,22 1 4 0,-2-26-3 16,2 26-3-16,24 0 1 0,3 1-6 15,-52-27 0-15,-3 0-1 0,2 25 0 16,2-25 0-16,-28 0-3 0,24 25-11 16,-24-25-21-16,0 0-17 0,0 0-7 15,0 0-28-15,-52 0-134 0</inkml:trace>
  <inkml:trace contextRef="#ctx0" brushRef="#br0" timeOffset="-8768.854">23278 18580 275 0,'0'0'18'0,"0"0"-14"16,0 0-4 0,24 0-1-16,-24-24 1 0,26 24 1 15,-26 0-1-15,26 0 2 0,0 0 0 16,-26 0-1-16,24-26 0 0,3 26 2 16,-2 0-3-16,5 0 4 0,-6 0-3 15,4 0 0-15,-4 0 0 16,2 0 1-16,0 0-2 0,0 0 1 0,-2 0-1 15,28 0 0-15,-25 0 0 16,0 0 0-16,25 0 0 0,-28 0-1 16,30-26 1-16,-3 26 0 0,28 0-3 15,-3 0-1-15,26-26-7 0,-47 26-64 16</inkml:trace>
  <inkml:trace contextRef="#ctx0" brushRef="#br0" timeOffset="-7180.717">23822 18580 272 0,'0'0'54'0,"0"0"-32"0,0 0-20 15,0 0-2-15,0 0 1 16,0 0 3-16,24 0 6 0,-24 0 6 16,0 0-1-16,0 0-8 0,0-24 8 15,0 24-9-15,26 0-1 0,-26 0-2 16,28 0-2-16,-4 0 0 0,-24 0 3 15,27 0-4-15,1 0 0 0,-4-26 0 16,3 26 0-16,-2 0 0 0,26 0 0 16,-25 0 2-16,0 0-2 0,24 0 0 15,-22 0 0-15,26 0 0 0,-29 0 0 16,26 0-2-16,-25 0 2 0,26 0 0 16,-28 0 0-16,4 0 3 0,23 0-3 15,-23 0-3-15,24 0 3 0,-27 0 0 16,0-26 0-16,2 26 0 15,25 0-1-15,-25 0 1 0,-3 0 0 16,4 0-4-16,-4 0 4 0,2 0-2 16,0 0 2-16,0 0 0 0,-2 0 0 15,3 0 0-15,-2 0-2 0,5-26 1 16,-6 26 0-16,28 0 0 0,-26 0-1 16,-2 0 0-16,4 0 1 0,-4 0 1 15,3 0-1-15,25 0 1 0,-24 0-1 16,-4 0-1-16,28 0-2 0,-27 0 3 15,3 0-3-15,-4 0 4 0,31 0-1 16,-3-27 1-16,-28 27-2 16,2 0 1-16,0 0 0 0,24 0 1 15,-23-25 0-15,25 25-1 0,-52 0 1 0,55 0-1 16,-31 0 1-16,2 0 1 16,25 0-1-16,-26-26 0 0,2 26 0 0,-3 0 0 15,4 0-1-15,24 0 1 0,-25 0-1 16,-3 0 1-16,2-25 0 0,26 25 1 15,-25 0-1-15,25 0 0 16,-25 0 1-16,-2-28-1 0,2 28 0 16,-3 0-2-16,2 0-3 0,0 0-6 15,0 0 9-15,-2 0-2 0,4-25 3 16,-4 25 1-16,3 0 0 0,1 0 2 16,-3 0-1-16,1 0 4 0,0 0-4 15,-1 0-1-15,2-25-1 0,-3 25-1 16,4 0 0-16,-4 0 2 0,3 0 0 15,1 0 0-15,-4 0-1 0,3 0 1 16,-2 0 0-16,1 0-1 0,1 0 1 16,-27 0 1-16,24 0-1 15,-24 0 0-15,0 0 0 0,0 0 0 16,28 0 3-16,-28-26-4 0,0 26 1 16,0 0 0-16,0 0-1 0,0 0 1 15,0 0-1-15,0 0 1 0,-28 0 0 16,28 0 2-16,0 0-2 0,-24 0 1 15,-3 0 0-15,1 0 4 0,26 0 0 16,-25 0 6-16,-2 0-2 0,3 0 1 16,-31 26-3-16,3-26-4 0,52 0 1 15,-51 0-4-15,0 0 2 0,25 0-4 16,-27 0 4-16,26 0-2 0,-25 0 0 16,2 0 0-16,-2 25 0 15,28-25 0-15,-55 0 0 0,0 0 0 16,1 0-2-16,54 0 0 0,-3 0-2 15,2 25-4-15,-30-25 0 0,-21 28-10 16,-25-28-16-16,-33 0-31 0,58 25-209 16</inkml:trace>
  <inkml:trace contextRef="#ctx0" brushRef="#br0" timeOffset="5704.96">23614 18580 107 0,'0'0'134'0,"0"0"-132"15,0 0-2-15,0 0-2 0,0 0 2 32,-26 0 0-32,26 0 4 0,0 0 9 15,0 0 2-15,0 0 0 0,0 0 0 16,0 0 2-16,0-24-2 0,0 24-4 15,0 0-8-15,0 0-2 0,0 0 1 16,0 0-3-16,0 0 2 0,26 0-1 16,-26 0 0-16,0 0 1 0,26 0-3 15,-26 24 3-15,24-24-1 0,-24 0 0 16,0 0 3-16,27 0 0 0,-2-24-2 16,2 48 1-16,-27-48 0 0,27 24-2 15,-2 24 0-15,2-24 0 0,-3 0 1 16,-24 0 1-16,26 0-2 0,2 0 0 15,-4 0 0-15,3 0 0 0,1 0 0 16,-4 0-1-16,3 0 1 0,-2 0-1 16,-25 0 1-16,27 0 2 0,-3 0-2 15,-24 0 0-15,26 0 0 0,0 0 0 16,-26 0-1-16,26 0 1 0,-26 0 0 16,24 0 0-16,4 0 1 0,-28 0-3 15,0 0 3-15,0 28-1 0,27-28 0 16,-27 0 0-16,27 0 0 15,-27 0 0-15,25 0 0 0,-25 0 0 16,26 0 0-16,-1 0 2 0,1 0-3 16,-26-28 1-16,25 28 0 0,2 0 0 15,-27 0 0-15,0 0 0 0,24 0 0 16,4 0 0-16,-28 0 0 0,27 0 0 16,-3 0 0-16,-24 0 0 0,28 0 0 15,-4 0 0-15,4 0 0 0,-28-24 0 16,25 24 0-16,-25 0-1 0,25 0 2 0,2 0-2 15,-3 0 1-15,-24 0 0 0,28 0 1 16,-1 0-1-16,-3 0 0 0,4 0-1 16,-28 0 3-16,24 0-4 0,-24 0 3 15,26 0-1-15,0-26 0 0,0 26 0 16,-26 0 0-16,24 0 0 0,3 0 0 16,-2 0 0-1,-25 0 0-15,30 0 0 0,-30 0 0 16,24 0 0-16,4-26 0 0,-4 26 0 0,-24 0 1 0,26 0-1 15,-2 0 0-15,-24 0 1 0,28 0-1 16,-4 0 0-16,-24 0-1 16,27 0 1-16,-27 0 0 0,25 0 0 15,2-26 0-15,-27 26 0 0,28 0 0 16,-4 0 0-16,3 0 0 0,-27 0 0 16,25 0 0-16,0 0 0 0,-25 0 0 15,28 0 0-15,-4 0 0 0,31 0 1 16,-31 0-1-16,4-27 0 0,-4 27-1 0,-24 0 1 15,26 0 0-15,0 0 0 0,-1 0 1 16,0 0-1-16,2 0 0 0,-3 0-1 16,4-25 1-16,-4 50 0 0,-24-50 0 15,31 25 4-15,-7 0-3 0,2 0 0 16,0 0-1-16,-26 0 1 0,25 0-1 31,0 0 0-31,2 0 0 0,-27 0 0 0,0 0 1 0,24 0 3 0,4-26-4 16,-28 26 3-16,27 0-2 0,-27 0 3 15,25 0-4-15,-25 0 0 0,27 0 0 16,-27 0-2-16,24 0-15 16,-24 0-49-16</inkml:trace>
  <inkml:trace contextRef="#ctx0" brushRef="#br0" timeOffset="8533.263">29140 13080 26 0,'0'0'267'0,"0"0"-261"0,-25-26-3 15,25 26 1 1,0 0 1-16,0-26 1 15,-27 26 1-15,27 0-7 0,-24 0 1 16,24 0-2-16,-28-26 1 0,28 26 0 16,-24 0-4-16,24 0 3 0,-26 0-6 15,-1 0 3-15,27 26-4 0,-28-26 1 16,4 26 7-16,24-26-3 0,-52 26 1 16,25-1 2-16,3 0-1 0,-2 1 1 15,0 2-1-15,0-2 1 0,26 0 0 16,-24 0 0-16,-4 0-1 0,28-1-1 15,-24 26 4-15,-3-25-4 0,-1 2 2 16,28-2 0-16,0 26-5 16,-24-27-7-16,24 26-5 0,0-26-2 15,0 1 8-15,24 28-4 0,4-27 10 16,-28-2 0-16,27 1 4 0,-3-26 1 16,4 25 2-16,-4 0-1 0,2-25 4 15,0 0-4-15,0 26 2 0,-2-26 9 16,3 0 4-16,25-26-4 0,-28 26-4 15,4 0 3-15,25-25-2 0,-1 25 0 16,-28-25-8-16,3-1-1 0,25 1 0 16,0-2 2-16,-25 1 1 0,-2-2-3 15,0-23 1-15,-25 26 0 16,26-1 7-16,-26-26 14 0,0 1-3 16,0 23-6-16,-26-24 5 0,26 2-8 15,-25 24-4-15,25-26-6 0,-25-2 0 0,-2 28-1 0,3 1-19 0,-56-52-74 16</inkml:trace>
  <inkml:trace contextRef="#ctx0" brushRef="#br0" timeOffset="21695.577">18555 13105 273 0,'0'0'0'0,"-28"0"-9"0,1 25-17 16,3-25-12-16,-4 26-10 0,4 2 18 16,-2-2 4-16,26 0 23 0,-24 0 3 15,-4 0 2-15,1-1 2 16,3 0 13-16,-4 1-6 0,1 0-5 15,27 2-4-15,-25-2-2 0,25-1-4 16,-25 2-12-16,-1 49-32 0</inkml:trace>
  <inkml:trace contextRef="#ctx0" brushRef="#br0" timeOffset="22010.451">18164 13677 125 0,'0'27'13'16,"0"-27"24"-16,26 25-1 0,-26-25-10 16,25 0-12-16,-25 26-2 0,25-26-3 15,2 25 0-15,25-25-5 0,-25 0 5 16,1 0-6-16,-4 0 5 0,26 0-5 15,2 0 6-15,-25 0 1 0,25 0-2 16,-25 0-3-16,25-25-2 0,-28 25-3 16,28 0 1-16,1 0 0 15,-25-26-1-15,-4 26 0 0,28-25 0 16,-27-2 1-16,27 27 1 16,-27-26 1-16,-25 26 5 0,27-28-2 0,-3 2-6 15,4 1 4-15,-28 0 1 0,27-1-3 16,-27 26-1-16,24-25 8 0,-24-27-1 15,0 26-3-15,0-2-5 0,0 2 1 16,-24 0-1-16,24 1 2 0,0 0-1 16,-27-1 1-16,-1 0 3 0,28-26-3 15,-24 24 3-15,-3 2-3 0,2 1 2 16,-1 25-4-16,0-25-1 16,-24-1-23-16,-1 26-26 0,-106 26-74 15</inkml:trace>
  <inkml:trace contextRef="#ctx0" brushRef="#br4" timeOffset="58043.8">30593 14065 310 0,'0'0'0'0,"0"0"-1"0,0 0-17 0,28 0 4 16,-28 0-3-1,0 0 2-15,24 0 4 0,4 0 4 16,-28 0 6-16,0 0 1 0,24 0 14 16,-24 0 1-16,27 0-3 0,-27 0-2 15,28 0-1-15,-4 0-5 16,-24 0-1-16,27 0 1 0,-2 0 0 15,1 0-2-15,-26-26 2 0,25 26 1 16,1 0-1-16,2 0-1 0,-4 0-2 16,3 0 6-16,1 0-6 0,-4 0 1 15,2-26-2-15,-26 26 0 0,26 0 0 16,0 0 1-16,-2 0 1 0,-24 0-2 16,27 0-3-16,-2 0 3 0,2 0 0 15,-3 0 0-15,-24 0 0 0,28 0 0 16,-28 0 0-16,0 0 0 0,27 0 0 15,-27 0 0-15,0 0 2 0,26 0-2 16,-26 0 0-16,0 0 0 0,0 0 0 16,26 0 1-16,-26 0-1 0,0 0 0 15,0 0 4-15,0 0-4 0,0 0 1 16,0 0 1-16,0 0 4 0,0 0-5 16,0 0 0-16,0 0-1 0,0 0 0 15,0 0 0-15,0 0 0 0,0 0 0 16,0 0 1-16,0 0-3 0,0 0 2 15,0 0 0-15,0 0 0 0,0 0 1 16,0 0-2-16,0 0 0 0,0 0 1 16,0 0 0-16,0 0 0 0,0 0 1 15,0 0-1-15,0 0 0 0,0 0 1 16,0 0-2-16,0 0 1 0,0 0 0 16,0 0 0-16,0 0 1 0,0 0-1 15,0 0 0-15,0 0 0 0,0 0 0 16,0 0-5-16,0 0-18 0,0 0-29 15,0 0-85-15</inkml:trace>
  <inkml:trace contextRef="#ctx0" brushRef="#br4" timeOffset="59545.605">31348 14145 315 0,'0'0'5'16,"0"0"-5"-16,0-27-1 15,0 54-5-15,0-27-31 0,0 0 19 16,0 0 12-16,0 0 3 0,0 0 2 16,0 0 2-16,0 0 3 0,0 0 9 15,0 0 6-15,0 0-13 0,0 0 4 16,0 0-5-16,0 0-1 0,0 0 0 15,0 24-3-15,0-24 1 0,0 0-2 16,0 27 0-16,0-27 2 0,0 25-1 16,0 1-1-16,0-26 4 0,0 0 0 15,0 25 3-15,0 2-3 0,26-27-1 16,-26 27 0-16,0-1 0 0,0-1-2 16,0 2 2-16,0-27-2 0,0 26 0 15,24-1 2-15,-24 0-3 0,0 1 1 16,27-26-3-16,-27 26 3 0,25 2-1 15,-25-2 0-15,0-2 1 0,0 4-1 16,27-28 0-16,-27 50 0 16,24-50 1-16,-24 26-1 0,28 0 2 15,-28 1-1-15,0-1-2 0,27-1 2 16,-27 0-1-16,24 3 1 0,-24-28-1 16,26 25 0-16,-26 1 0 0,26-1 0 15,-26 2 2-15,26-1-2 0,-26 0 0 16,24-26-1-16,-24 26 3 0,28-26-4 15,-1 25 3-15,-27 2-1 0,27-27 1 16,-27 26 0-16,25-26 3 0,2 25-4 16,-27-25 2-16,24 27 0 0,-24-27-1 15,26 0 3-15,-1 26-2 0,-25-26-2 0,27 26 6 16,-3-26-3-16,4 0-1 0,-4 26-1 16,3-26-1-16,-27 0 2 0,25 0-1 15,2 24 0-15,0-24 1 0,-27 0-2 16,26 0 2-16,-1 0-1 0,2 26 2 15,-27-26-2-15,24 0 2 0,4 0 3 16,-28 0-1-16,24 0-1 0,3 0-3 16,1 0 0-16,-28 0 0 0,24 0-1 15,2 0 0-15,0 0 0 0,-26 0 0 16,26 0 2-16,-26 0-3 0,24 0 2 16,-24 0-1-16,27 0 0 0,-27 0 0 15,25 0 1-15,-25 0 1 0,27 0-2 16,-27 0-1-16,27 0 1 0,-27 0 1 15,0 0 1-15,0 0-2 0,28 0 0 16,-28 0 0-16,0 0-1 0,0 0 2 16,0 0-1-16,0 0 0 0,0 0 1 15,0 0-1-15,0 0 0 16,24 0-1-16,-24 0 1 0,0 0 1 16,0 0 0-16,0 0-1 0,26 0 0 15,-26 0 0-15,0 0 0 0,0 0 0 16,0 0 2-16,0 0-1 0,0 0 1 15,0 0-2-15,0-26 1 0,0 26-1 16,0 0 0-16,26 0 1 0,-26 0-1 16,0 0 0-16,0 0 0 0,0 0 0 15,0 0 0-15,26 0 0 0,-26 0 0 16,0 0 2-16,0 0 5 0,0 0 4 16,0 0-1-16,0 0-5 0,0 0-2 15,0 0 1-15,-26 0-4 16,52 0 1-16,-52 0-1 0,26 0 0 15,0 0 1-15,0 0-2 0,0 0 1 16,26 0-1-16,-52 0 1 0,26 0 1 16,0 0-1-16,0 0 0 0,0 0 0 15,0 0 1-15,0 0-2 0,0 0 2 16,0 0-1-16,0 0 0 0,0 0 0 16,-26 0-1-16,26 0-3 0,0 0-3 15,0-24-4-15,0 24-18 0,0 0-25 16,0 0-67-16</inkml:trace>
  <inkml:trace contextRef="#ctx0" brushRef="#br4" timeOffset="60349.478">30854 14196 276 0,'0'0'0'0,"0"0"-13"0,-26 0-22 15,26 0-36 1,-25 0 21-16,-2 0-46 16,3 0 96-16,24 0 39 0,0 0 26 15,0 0-20-15,-28 0 12 0,28 0-21 16,-27-27-9-16,27 27-15 0,0 0-3 16,-24 0-4-16,24 0-1 0,0 0-4 15,24 0-2-15,-24 0 1 0,0 0 1 16,0 0 1-16,0 0 1 0,27 0-2 15,-27 0 0-15,28 0 0 0,-4 0 1 16,3 0-1-16,-2 0 1 0,1 0-1 16,-1 0 0-16,1 0 0 0,2 0 0 15,-4 0 3-15,31-24-3 0,-31 24-2 16,2 0 2-16,0 0 3 0,0 0-3 16,25 0 0-16,-26 0-1 0,2-27-2 15,-3 27 2-15,4 0 1 0,-1 0-2 16,-1 0-2-16,0 0-3 0,-26 0-1 15,26 0 4-15,-26 0 3 0,0 0-4 16,0 0-10-16,0 0-13 0,0 0 15 16,0 0-3-16,0 0-23 15,-26 0 13-15,26 0-26 0</inkml:trace>
  <inkml:trace contextRef="#ctx0" brushRef="#br4" timeOffset="61322.486">31190 14196 337 0,'-25'0'10'0,"25"-27"-1"0,0 27-8 0,-27 0 0 31,27 0-1-31,-24 0 1 0,-2 0-1 16,26 0 3-16,-26 0-2 0,26 0-1 16,-26 0 0-16,2 0 0 0,-4 0 3 15,1 0-2-15,3 0-1 0,-4 0 0 16,2 0 0-16,1 0 0 0,-1 0 0 15,26 0 0-15,-25 0 1 0,-2 0 1 16,27 0-4-16,0 27 1 0,0-27 1 16,-24 0 0-16,24 0 0 0,0 0-1 15,0 0-1-15,0 0-4 0,24 0 5 16,-24 0 1-16,0 0 0 0,27 0 0 16,-2 0-2-16,1 0 2 0,-1 0 0 15,29 0 1-15,-30 0 0 0,31 0-1 0,-31 0-1 16,2 0 1-16,0 0 1 0,0 0-1 15,25 0 0-15,-26-27 2 0,2 27-2 16,-3 0-2-16,-24 0 2 16,28 0 0-16,-28 0 0 0,27 0 0 15,-27 0 1-15,0 0-1 0,-27 0 0 16,27 0-5-16,0 0 1 0,-28-24 3 16,4 24 1-16,-3 0-3 15,2 0 3-15,-2 0 2 0,3 0-2 16,-28 0-2-16,26 0 1 0,2 24 1 15,-31-24-5-15,3 0 5 0,26 0 0 16,1 0-1-16,-26 0 1 0,24 0 0 16,3 27 1-16,-4-27 3 0,1 0-4 15,27 0 2-15,-24 0 2 0,24 0 2 16,0 0 0-16,0 0-6 0,0 0-1 16,24 0 1-16,-24 0 1 0,27 0 0 15,1-27-1-15,-4 27 0 0,3 0 1 16,24 0-1-16,-51 0 3 0,51-24-5 15,-23 24 2-15,23 0 0 0,-23 0 0 16,-4 0 0-16,2 0 0 0,0-27 4 16,24 27-4-16,-23 0 0 0,-2 0 0 15,-25 0-2-15,27 0 2 0,-3-27 0 16,-24 27-1-16,0 0 1 0,0 0 0 16,0 0-4-16,0 0 0 0,0-26-20 15,0 26 8-15,0 0-7 0,-24 26 15 16,-3-26 0-16,2 0 8 0,-2 0-1 15,3 0 1-15,-2 0 0 0,0 27-6 16,26-27-18-16,-26 0-7 0,2 0-23 16,-31 27 7-16</inkml:trace>
  <inkml:trace contextRef="#ctx0" brushRef="#br4" timeOffset="62746.69">31322 14221 358 0,'0'0'7'15,"0"0"-6"-15,-26 0-1 0,52 26-1 16,-26-26-6-16,0 0 6 0,0 0 0 15,0 0 1-15,0 0-2 0,26 25 4 16,-26-25-2-16,0 0 0 16,0 27 2-16,26 0-3 0,-26-27 2 15,0 26-1-15,0-1 4 0,0 2-4 16,0-1 0-16,24-26 1 0,-24 25-2 16,0 0 0-16,0 1 1 0,0 0 0 15,0 2 1-15,27-28-1 0,-27 26 0 16,25-2 0-16,-25 4 1 0,0-3-1 15,0 0 0-15,0-25 2 0,0 26-1 16,0 0-2-16,27 1 2 0,-27-27-3 16,0 26 2-16,0-1 0 0,24 0 1 15,-24-25 0-15,0 28 0 0,28-3-1 16,-28-25 0-16,0 26 0 0,27-1 0 16,-27 2 0-16,0-1 0 15,24-26 0-15,-24 26-1 0,26-26 1 16,-26 26 0-16,26-1 0 0,-26-25 1 15,0 27-1-15,0-27 0 0,26 26 0 16,-26-26 1-16,24 25-1 0,-24-25 0 16,28 27 0-16,-28-27-2 0,27 26 3 15,-27-26-2-15,27 26 2 0,-27-26 1 16,25 26-2-16,-25-26 1 0,27 24-1 16,-27-24 0-16,24 0-1 15,-24 26 1-15,0-26-1 0,26 0 1 0,-1 27 0 0,-25-27 1 16,27 0 3-16,-27 26-4 0,24-26-2 15,4 0 2-15,-28 0 0 0,24 27 1 16,-24-27-1-16,27 0 0 0,-27 0 2 16,25 0 0-16,-25 0 2 0,27 25 3 15,-27-25-4-15,27 0-3 0,-1 0 3 16,-1 0-3-16,-25 0 1 0,27 0-3 16,-3 0 4-16,4 0-2 0,-28 27 1 15,24-27-1-15,-24 0 0 0,27 0-2 16,1 0 5-16,-28 0-3 0,24 0 0 15,2 0 1-15,-26 0 3 0,26-27-4 16,0 27 1-16,-26 0 0 16,24 0-1-16,3 0 0 0,-27 0 1 15,25 0-1-15,2 0 0 0,0 0 1 16,1 0-2-16,-28 0 1 0,24-25 0 16,-24 25 4-16,26 0-2 0,-26 0 3 15,26 0-2-15,-26 0-2 0,0 0 2 16,26 0-3-16,-26 0 2 0,0 0-1 15,24 0-1-15,3 0 0 0,-27 0 1 16,0 0-1-16,0-27 2 0,25 27-2 16,-25 0 1-16,0 0-1 0,0 0 1 15,0 0-1-15,0 0 0 16,0 0 0-16,0 0 2 0,0 0-1 16,0 0 1-16,0 0 0 0,0 0-2 15,0 0 0-15,0 0 0 0,0 0-1 16,0 0 0-16,0 0-3 0,0 0 2 15,-25 0-2-15,25 0 1 0,-27 0-1 16,3 0 3-16,24 0 0 0,-26 0 1 16,0 0 0-16,26 0 0 0,-26 0 1 15,2 0-2-15,-4 0 1 16,1 0-3-16,0 0-2 0,2 0 4 16,-26 0-4-16,51 0 5 0,-52 0 0 15,26 0-1-15,-26 0 2 0,25 0 0 16,3 0-1-16,-4 0-1 0,4 0 1 15,-3 0 0-15,-24 0 0 0,24 0-1 16,0 0 1-16,2 0 0 0,25 0 3 16,-27 0-3-16,3-26 0 0,-4 26-2 15,4 0 2-15,24 0-6 0,0 0-10 16,-27 0-34-16,27 0-125 0</inkml:trace>
  <inkml:trace contextRef="#ctx0" brushRef="#br4" timeOffset="64812.586">31062 15985 373 0,'0'0'6'0,"0"27"-5"0,0-27-2 15,0 0-2 1,0 26-3-16,0 1 5 0,0 25-1 15,0-27 0-15,0 0 1 0,0 1 0 16,0 27 0-16,0-27 1 0,0 27 2 16,0-28-2-16,0 26-2 0,0-26 2 15,0 29 0-15,0-28 1 0,26 26 0 16,-26-52 0-16,0 51-1 0,0-51 0 16,0 25-3-16,0-25 4 0,26 0-2 15,-26 0 2-15,0 0-1 0,0 0 1 16,0-25-1-16,0 25 4 0,24-25-2 15,-24-1-2-15,0 0 1 0,27 0 1 16,-27 0 0-16,25-2-1 0,2 2-1 16,-27 1 1-16,24 0 1 0,-24-1-2 0,28 1-2 0,-28-2 2 15,27 27 0 1,-27-26-1-16,26 26 0 0,-26 0 2 16,26 0-2-16,-26 0-2 15,0 0 2-15,26 0 0 0,-26 26 1 16,0-26 1-16,0 27-1 0,0-2 1 15,0 1-1-15,0-1 0 0,0 0 3 16,24 1-3-16,-24 2 1 0,0-2 0 16,0 0-1-16,27 0 0 0,-27-26-1 15,0 26 3-15,25-26 0 0,-25 0-1 16,0 0-1-16,27 0 1 0,-27 0 1 16,24 0 1-16,4-26-2 0,-28 26 2 15,27-26-2-15,-3 0 2 0,-24 0-1 16,26 26-1-16,0-54-1 15,-26 29 0-15,0 25 2 0,26-25-2 0,-26-1 1 0,0 1-1 16,0 25 2-16,0-27-2 0,0 27 0 16,0 0-1-16,0-26-4 0,-26 26 4 15,26 0-2-15,0 26 3 0,-26-26 0 16,26 27 4-16,-26-27-4 0,26 25 1 16,-24 1 2-16,24 24-3 0,0-24 1 15,0 2-1-15,0-2 0 0,24 0-1 16,-24 0-1-16,26 0 2 0,0-26-14 15,-26 25-13-15,50-25-31 0,32 0-85 16</inkml:trace>
  <inkml:trace contextRef="#ctx0" brushRef="#br4" timeOffset="65417.652">32046 16298 603 0,'-25'0'13'0,"25"0"-13"16,-27 0-18-1,27 0-38-15,-24 0-13 0,-4 27 44 16,4-27 23-16,-3 25 2 16,27 1-3-16,-25-1 5 0,-1-25-4 15,26 25 4-15,-24 29-5 0,24-54 2 16,0 26-3-16,-27 0 4 0,27 0 1 15,27-26 1-15,-27 26-2 0,0-1 0 16,24-25-3-16,-24 0 1 0,26 0-11 16,-1 0 3-16,26-25-1 0,-23 25 4 15,-4-26-2-15,3 0 2 0,-27 0 6 16,25 0-3-16,2-2 4 0,0 2 2 16,-1 1-2-16,-26 0 3 0,25 25-2 15,-25-26 0-15,0 26 1 0,0-25 0 16,0 25 3-16,0 25-3 0,0-25-2 15,-25 0 4-15,25 26-4 0,0-26 3 16,-26 25-2-16,26 0 0 0,0 29-1 16,0-28 0-16,0 0 0 0,-27 26 0 15,27-27 0-15,0 26 3 0,0-25-6 16,0 27 6-16,0 0-5 0,0-28 4 16,0 26-3-16,0-26 1 0,0 4 0 15,-27-4 0-15,27 1 0 0,0 1 1 16,-25-2-2-16,25 1 2 0,0-26 3 15,-27 0 7-15,27 25-4 16,-24-25 0-16,-4 0 2 0,28-25-4 16,-24 25 8-16,24 0-6 0,-27-26-1 15,27 26 1-15,0-25 5 0,0-2-2 0,0 1-8 16,-25 1 4-16,50 25-6 0,-25-29 0 16,0 4-4-16,27-26 4 0,-3 26 0 15,4-1-5-15,-4-1-12 0,3-26 1 16,25 27-6-16,-25 0-16 0,24 1-23 15,52-26-86-15</inkml:trace>
  <inkml:trace contextRef="#ctx0" brushRef="#br4" timeOffset="65571.908">32569 16506 639 0,'0'0'17'0,"0"0"-17"15,0 0-66 1,0 0-92-16,0 26-76 0</inkml:trace>
  <inkml:trace contextRef="#ctx0" brushRef="#br4" timeOffset="66126.549">31217 17335 396 0,'0'0'19'16,"0"0"-12"-16,0 0-4 0,0 0-3 15,0 26-2-15,0-26 0 0,0 28 1 16,24-3 1-16,-24-25 1 0,0 27-1 16,0-1 1-16,0-1-1 0,28 0 0 15,-28 1 0-15,0-26 1 16,27 25-1-16,-27 2 1 0,26 0-1 16,-26-27 1-16,0 27 0 0,26-27-1 15,-26 0 1-15,0 0-1 0,0 0 3 16,26 0 1-16,-26 0 0 0,0-27 0 15,0 0-2-15,24 0-1 0,-24 2 1 16,0-1 0-16,0 1-3 0,0 0 1 16,27-28 0-16,-27 28-3 0,0-3-5 15,0 2-1-15,0 0-3 0,0 26-14 0,0-25-13 16,0 25-22-16,0 0-79 16</inkml:trace>
  <inkml:trace contextRef="#ctx0" brushRef="#br4" timeOffset="66561.3429">31606 17361 396 0,'0'0'183'0,"0"0"-183"15,0 0-71-15,0 0-33 0,0 28 46 16,0-3 14-16,26 2 39 0,-26-1 5 15,0-1 0-15,0 0 3 0,0-25-1 16,0 26 6-16,0-1 14 16,0 2-4-16,26 0-2 0,-26-27 0 15,0 0-5-15,0 0-7 0,0 0-1 16,24 0 0-16,-24 0-3 0,28 0-1 16,-28-27-9-16,27 0-4 0,0 27-5 15,-27-25 13-15,25-1 6 0,-25 1 0 16,27 0 0-16,-27-1 3 0,0-1-2 15,0 27 0-15,0 0-1 0,0-25 0 16,0 25 1-16,0 0 3 0,0 25-4 16,0-25 1-16,-27 27-1 15,27-1 0-15,-25-1 1 0,25 26 2 16,-27-26-3-16,27 29 5 0,-27-27-1 16,27 24 9-16,0-26-5 0,-28 26-2 15,28-25-4-15,0 0-2 0,0 2 0 16,0-3 2-16,0-1-4 0,0 5-2 15,0-29-20-15,0 24-1 0,0-24-36 16,28 0-87-16</inkml:trace>
  <inkml:trace contextRef="#ctx0" brushRef="#br4" timeOffset="66750.4059">31737 17284 682 0,'0'0'1'15,"-27"-25"1"-15,27 25-2 0,0-26-43 16,0 0-10 0,27 26 4-16,-27-26 22 0,27 0 11 15,-2 26-16-15,-25-28-11 0,27 28 0 16,-27 0-21-16,24 0-46 0,-24 0-92 16</inkml:trace>
  <inkml:trace contextRef="#ctx0" brushRef="#br4" timeOffset="67799.205">32100 17492 389 0,'0'0'24'0,"-27"-25"-16"0,27 25-8 16,0 0-5-16,-27 0-2 0,27 0 7 0,0 0 11 15,-25 0-5-15,25 25 0 0,0-25-5 16,-27 25 4-16,27 1 4 0,-24-1-2 16,24 2-6-16,0 0 1 15,-28 0-2-15,56-27 0 0,-28 24 2 16,0 3-2-16,24-27-1 0,-24 0 1 15,27 25 3-15,-2-25-3 0,2 0 0 16,0 0 0-16,-1-25 0 0,-1 25 0 16,2-27 0-16,-3 27 0 0,4-24-1 15,-28-3 1-15,51 0-2 0,-23-25 2 16,-4 26 0-16,-24 1 0 0,26 0 0 16,0-28-1-16,-26 28 1 0,0-3 0 15,26-24 0-15,-26 52-1 0,0-25 1 16,-26 0 0-16,26 25 0 15,0 0 2-15,0 0-2 0,-26 25 1 0,26 0 1 0,-26 1 0 0,2 0 0 16,24 2 1-16,-28-3 1 0,28 28-2 31,0-28-2-31,0 0 2 0,0 1-2 16,0-1 1-16,0 2 3 0,0 0-3 0,28-27-1 0,-28 0 0 0,24 27 1 16,-24-27 0-16,26 0 1 0,-26-27-2 15,26 27 2-15,-26 0-2 0,26-27-8 16,-26 0-4-16,24 27-2 0,3-25 2 15,-27-1-3-15,25 26 7 0,-25 0 6 16,27 0-6-16,-27 0 3 0,0 0 5 16,0 26 1-16,0-26 7 0,0 25-3 15,27 2-3-15,-27 0 1 0,0 0 2 16,0-27 0-16,0 24-2 0,28-24-2 16,-28 0 0-16,0 0 1 15,24 27 0-15,-24-27 3 0,26-27-5 16,-26 27 4-16,26 0-4 0,-26-24 0 15,26 24-4-15,-26-27 3 0,24 0-2 16,-24 0 2-16,27 2 0 0,-27-1 0 16,25 26-3-16,-25-25 4 0,0 25-2 15,0-25 2-15,27 25-2 0,-27 0 1 16,0 0 0-16,0 0-2 0,-27 0 3 16,27 25 4-16,0-25-3 0,0 25-1 15,0-25 0-15,0 26 0 0,0-1 0 16,27-25 3-16,-27 27-3 0,0-27 1 15,0 0-1-15,0 27 0 16,0-27 0-16,24 0 1 0,-24 0 3 16,0 0-4-16,0 0 2 0,0-27 1 15,28 27-1-15,-28-27-2 0,27 27-2 16,-2 0-2-16,-25-25 0 0,25-1-6 16,-25 26 5-16,0-25 0 0,28 25 5 15,-28 0 0-15,0-25 0 0,0 25 3 16,0 0 0-16,0 0 2 15,0 0-3-15,0 25 0 0,0-25 0 16,0 0 1-16,0 25-2 0,-28 1-1 16,28-1 0-16,0 2 0 0,0 0 0 15,0 0 2-15,0-3-2 0,0 28 0 16,0-26 0-16,0 25 0 0,-25-25 0 16,25 27 1-16,0-29-1 0,0 5 0 15,0-5 0-15,0 2-1 0,0 0-18 16,0-26-36-16,25 0-103 0</inkml:trace>
  <inkml:trace contextRef="#ctx0" brushRef="#br4" timeOffset="68156.757">33086 17181 416 0,'0'0'7'0,"0"26"-7"31,0-26-11-31,0 52-10 0,0-27 16 16,-28 0 5-16,28 27 3 0,0-24 6 15,0-3-4-15,0 28 3 0,0-28-4 16,0 26 1-16,0-26-1 0,0 2-2 16,0 0-1-16,0-27-2 0,28 27-7 15,-28-27-26-15,0 24-25 0,27-48-139 16</inkml:trace>
  <inkml:trace contextRef="#ctx0" brushRef="#br4" timeOffset="68382.978">33215 17233 472 0,'0'0'59'0,"0"0"-59"0,0 0-25 16,0 0-45-16,0 26 47 0,0-1 17 15,0 0 6-15,0 27 3 0,0-24 0 16,24-3 3-16,-24 28 1 0,-24-28 3 16,24 26 14-16,0-26-8 15,0 2-10-15,0 0-5 0,24 0-1 16,-24-27-3-16,0 24-17 0,0-24-18 16,0 0-14-16,28 0-56 0</inkml:trace>
  <inkml:trace contextRef="#ctx0" brushRef="#br4" timeOffset="68575.156">33346 17492 314 0,'-24'0'307'0,"24"0"-276"0,-28 0-31 16,28 25-6-16,-27 1-13 0,27-1-7 15,0-25 12-15,0 27 1 0,0 0-9 16,27 0-14-16,-27-27 10 0,28 24 13 15,-28-24 2-15,24 0 0 0,2 0-17 16,-26 0-15-16,26 0-29 0,24 0-41 16</inkml:trace>
  <inkml:trace contextRef="#ctx0" brushRef="#br4" timeOffset="68845.4659">33579 17492 467 0,'-28'0'59'15,"28"25"-47"-15,-24-25-9 0,24 0-6 16,-28 26 4-16,4-26-2 0,24 25 2 16,-27-25-2-16,27 27 2 0,0-27-2 15,-25 27 0-15,25-27-3 0,0 0 4 16,0 0-12-16,25 0-6 0,-25 0 3 16,0 0 3-16,27 0 3 0,-27 0 7 15,24 0-2-15,4 0 4 0,-28 0 0 16,24 0 2-16,4 0 1 0,-4 0-3 15,-24 0 2-15,27 27-2 0,-27-27 5 16,28 24-5-16,-28-24 0 0,25 27-1 16,-25-27-24-16,25 25-10 0,-25 1-50 15,27-1-225-15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3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0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0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4 24575,'1'0'0,"1"0"0,0 1 0,-1-1 0,1 1 0,-1-1 0,1 1 0,-1 0 0,1 0 0,-1-1 0,1 1 0,-1 0 0,0 0 0,1 1 0,-1-1 0,0 0 0,0 0 0,0 1 0,1 1 0,18 30 0,-16-26 0,125 187 0,-47-80 0,-51-69 0,2-2 0,1-1 0,3-1 0,1-2 0,45 34 0,-58-50 0,-1 1 0,33 45 0,-31-38 0,35 36 0,176 155 0,-55-39 0,-41-46 0,53 44 0,-156-150 0,-1 2 0,-2 2 0,-1 1 0,-2 2 0,37 56 0,-39-54 0,1-2 0,3-1 0,62 54 0,-49-49 0,65 77 0,-75-78 0,54 50 0,-53-56 0,61 73 0,-58-57 0,-29-38 0,0 0 0,-1 1 0,-1 0 0,0 1 0,-1 1 0,0-1 0,-2 1 0,1 1 0,6 24 0,-12-28 0,0 0 0,-1 0 0,-1 1 0,0-1 0,0 0 0,-2 0 0,1 1 0,-2-1 0,0 0 0,0-1 0,-1 1 0,-1 0 0,0-1 0,-1 0 0,0 0 0,0-1 0,-11 13 0,-14 17 0,-2-2 0,-1-1 0,-44 38 0,52-52 0,-377 350 0,197-200 0,-68 30 0,76-53 0,173-130 0,-20 20 0,-69 81 0,-23 22 0,48-57 0,-23 20 0,-124 80 0,213-168 0,-1-2 0,0-1 0,-1-1 0,0-1 0,-1-1 0,-1-1 0,0-1 0,-1-2 0,0-1 0,0-1 0,-33 4 0,59-11 0,-25 4 0,0-2 0,-42 0 0,61-3 0,-1 1 0,1-2 0,0 1 0,-1-1 0,1 0 0,0-1 0,0 0 0,1 0 0,-1-1 0,0 0 0,1 0 0,-12-10 0,-44-45 0,-106-130 0,141 156 0,1-2 0,2-2 0,2 0 0,1-1 0,2-1 0,2-1 0,1-1 0,3 0 0,-13-55 0,-3-29 0,-71-187 0,85 260 0,-19-102 0,0-6 0,20 101 0,2-1 0,3 1 0,-3-87 0,12-185 0,4 147 0,-3-165 0,1 340 0,0-1 0,1 1 0,0-1 0,1 1 0,0-1 0,5-11 0,11-42 0,66-372 0,6 74 0,-66 249 0,6 1 0,52-126 0,15 35 0,-71 148 0,54-83 0,-15 30 0,-49 80 0,1 1 0,35-37 0,20-29 0,-7-23-1365,-58 99-5461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63 653 24575,'2'1'0,"0"-1"0,0 1 0,0-1 0,-1 1 0,1 0 0,0 0 0,-1 0 0,1 0 0,-1 0 0,1 0 0,-1 0 0,1 0 0,-1 1 0,0-1 0,0 1 0,1-1 0,0 2 0,21 34 0,-16-25 0,42 56 0,3-1 0,69 68 0,16 18 0,-66-66 0,192 226 0,-109-125 0,-5-5 0,-85-104 0,-42-50 0,1-1 0,1-1 0,28 24 0,131 123 0,-6 0 0,22 22 0,-162-158 0,-1 1 0,55 82 0,-1-2 0,15 28 0,-80-108 0,1-1 0,2-2 0,2 0 0,38 35 0,-62-67 0,0 1 0,1-1 0,-1-1 0,1 1 0,0-1 0,0 0 0,0-1 0,0 1 0,1-2 0,-1 1 0,1-1 0,11 1 0,10-1 0,57-6 0,-63 3 0,-10 0 0,-1 0 0,0-1 0,0 0 0,0-1 0,0 0 0,-1-1 0,0 0 0,0-1 0,12-8 0,12-10 0,42-39 0,-29 22 0,4-1 0,-2-2 0,69-79 0,-12 8 0,-69 78 0,-2-3 0,60-83 0,164-235 0,-213 297 0,-15 15 0,27-51 0,28-41 0,-60 104 0,-1-2 0,-2 0 0,-2-2 0,-1 0 0,-2-2 0,-2 0 0,-1-1 0,14-59 0,-18 39 0,2 2 0,32-81 0,-35 112 0,-2-1 0,-1 0 0,-1-1 0,-1 1 0,-2-1 0,-1 0 0,-1 0 0,-4-57 0,0 75 0,0 0 0,-1 1 0,0-1 0,-1 1 0,0-1 0,-1 1 0,0 0 0,0 1 0,-1-1 0,-1 1 0,-11-13 0,-5-3 0,-2 1 0,-43-34 0,36 33 0,-41-44 0,52 49 0,-46-36 0,42 37 0,-36-36 0,36 32 0,-1 0 0,-1 2 0,-1 1 0,-54-31 0,13 15 0,-77-29 0,75 41 0,-2 4 0,0 3 0,-76-8 0,8 0 0,-102-12 0,-45-10 0,201 31 0,-2 3 0,-111-3 0,-181 15 0,191 4 0,169-1 0,0 0 0,0 2 0,0 0 0,0 2 0,-26 8 0,-95 45 0,90-34 0,-124 36 0,58-17 0,60-23 0,-78 39 0,92-39 0,0-2 0,-66 17 0,72-25 0,0 2 0,1 2 0,1 1 0,-44 26 0,67-33-151,1 0-1,0 1 0,0 0 0,1 1 1,1 0-1,0 1 0,0 0 1,-15 24-1,17-19-6674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1725 24 24575,'-2'6'0,"0"1"0,0-1 0,0 1 0,-1-1 0,0 1 0,1-1 0,-2 0 0,0 0 0,-5 4 0,5-2 0,-97 125 0,27-41 0,27-32 0,-67 63 0,-13 14 0,63-67 0,-105 90 0,69-67 0,-119 141 0,175-181 0,13-13 0,-40 37 0,32-36 0,-36 48 0,29-33 0,6-6 0,22-25 0,-1-3 0,-40 40 0,14-21 0,-64 78 0,99-103 0,0 0 0,2 0 0,-1 2 0,2 0 0,0-1 0,1 1 0,1 1 0,1-1 0,0 1 0,1 0 0,-1 27 0,4-33 0,0-1 0,1 1 0,0 0 0,1 0 0,1 0 0,0-2 0,-1 2 0,2-1 0,1 1 0,0-2 0,1 0 0,-1 1 0,2-1 0,9 12 0,-3-7 0,0-1 0,0 0 0,2-2 0,0 0 0,0-1 0,2 0 0,-1-2 0,25 13 0,-3 0 0,63 46 0,-64-40 0,61 33 0,-76-46 0,-1-1 0,0 3 0,-1 0 0,-1 0 0,-1 3 0,24 32 0,-30-39 0,16 21 0,57 53 0,-65-67 0,32 42 0,-34-41 0,0-1 0,23 21 0,-18-20 0,1-1 0,1-2 0,0 0 0,1-2 0,37 18 0,-9-7 0,-2 2 0,-2 2 0,54 45 0,-7-4 0,-38-32 0,-13-7 0,0-2 0,55 26 0,17 11 0,-87-47 0,2-2 0,53 23 0,269 85 0,-290-101 0,123 44 0,-73-33 0,56 14 0,102-6 0,-231-41 0,174 11 0,-104-14 0,101-5 0,-63-18 0,-87 12 0,95-5 0,-130 12 0,2-1 0,-1-2 0,0-1 0,34-13 0,35-6 0,-47 16 0,-1 1 0,89 0 0,-115 7 0,48-7 0,13-3 0,-15 10 0,-18 2 0,0-4 0,91-15 0,-93 7 0,0-1 0,1-3 0,-2-3 0,66-33 0,-101 42 0,-2 0 0,0 1 0,13-16 0,28-20 0,-52 44 0,18-13 0,0-1 0,0 0 0,0-1 0,27-30 0,-44 41 0,2-1 0,-1 1 0,0 0 0,0-1 0,0 0 0,0 1 0,-1-1 0,-1 0 0,1-1 0,0 2 0,-1-1 0,0 0 0,0-1 0,0 1 0,0-1 0,-1 1 0,0 0 0,0-1 0,-1 1 0,1-1 0,-1 2 0,0-2 0,-1 1 0,1 0 0,-1 0 0,0 0 0,-4-9 0,-4 1 0,0-2 0,-2 1 0,1 1 0,-2 0 0,1 2 0,-27-21 0,-17-15 0,17 10 0,1-3 0,1-1 0,3-1 0,-53-84 0,54 57 0,26 50 0,-2 0 0,-2 0 0,1 1 0,-21-28 0,-71-68 0,-197-174 0,69 76 0,156 133 0,-106-102 0,137 142 0,-51-66 0,-10-11 0,90 102 0,-17-16 0,0 0 0,-2 3 0,-48-33 0,-94-56 0,-63-36 0,203 131 0,2-1 0,-40-35 0,-35-25 0,97 75 0,-49-30 0,3-2 0,-83-73 0,108 80 0,-144-126 0,155 139 0,-34-37 0,42 41 0,-1 0 0,0 1 0,-1 0 0,-1 2 0,-24-17 0,-239-134 0,244 141 0,1-4 0,1 0 0,-38-40 0,-77-104 0,135 153 30,-1 0 0,-1 2 0,-27-23 0,35 33-154,1 0 0,-1 1 1,-1 0-1,1 0 0,-1 1 0,0-1 1,1 2-1,-2-1 0,1 1 0,0 0 1,-16-1-1,7 3-6702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2027 24575,'7'1'0,"-1"1"0,1 0 0,-1 0 0,0 0 0,0 1 0,0 0 0,0 0 0,0 1 0,-1 0 0,0 0 0,1-1 0,-2 2 0,1-1 0,7 9 0,11 9 0,79 60 0,-32-26 0,79 80 0,-111-99 0,2 0 0,76 52 0,99 47 0,-202-128 0,22 15 0,61 56 0,-68-55 0,0-1 0,2 0 0,35 19 0,-32-22 0,0 1 0,-2 3 0,-1 0 0,-1 2 0,-1 1 0,24 30 0,-34-39 0,35 27 0,-34-30 0,33 34 0,-35-31 0,11 12 0,-2 1 0,-1 0 0,38 67 0,-48-74 0,1-1 0,1-1 0,0 0 0,36 34 0,14 15 0,-28-28 0,50 41 0,7 7 0,-70-67 0,1-1 0,2 1 0,45 24 0,20 17 0,7 18 0,44 32 0,-133-105 0,1 0 0,-2 2 0,1-1 0,17 25 0,20 20 0,-16-29 0,2 0 0,1-2 0,2-1 0,49 23 0,-33-18 0,62 44 0,189 131 0,-156-84 0,-76-58 0,93 58 0,-97-78 0,-39-27 0,-1 3 0,-1 0 0,34 30 0,-52-41 0,0 0 0,1-2 0,0 0 0,0 1 0,0-2 0,1 1 0,0-2 0,0 0 0,0-1 0,0 1 0,0-2 0,0 0 0,0 0 0,22-2 0,-25-1 0,-1-1 0,1 0 0,0 1 0,-1-1 0,0-1 0,0 0 0,0-1 0,0 0 0,-1 1 0,1-2 0,8-9 0,10-9 0,32-41 0,-55 62 0,30-40 0,-3-1 0,-2-1 0,-2-2 0,26-62 0,-30 62 0,43-66 0,-48 88 0,-2-1 0,0-1 0,-1 0 0,12-39 0,-6 1 0,-4 1 0,-2-1 0,7-97 0,-16 106 0,12-59 0,-8 67 0,-3 1 0,1-58 0,-11 33 0,-14-72 0,7 75 0,-1-77 0,9 78 0,-4-1 0,-3 1 0,-28-103 0,-5 36 0,-9-30 0,37 108 0,-3 0 0,-2 2 0,-3 0 0,-35-60 0,-104-175 0,100 170 0,42 78 0,-43-66 0,-163-218 0,202 295 0,-2 0 0,-1 2 0,-54-46 0,22 22 0,25 24 0,-2 1 0,-1 3 0,-70-38 0,66 40 0,26 13 0,1-1 0,0 1 0,0-3 0,1 1 0,-13-17 0,11 12 0,-1 0 0,-29-22 0,-227-183 0,269 219 0,-116-83 0,68 51 0,-9-5 0,29 21 0,-55-47 0,44 31 0,-66-42 0,-4-4 0,94 69 0,-1-1 0,-35-16 0,37 21 0,1-1 0,-1 0 0,2-1 0,-27-23 0,10 7 0,-1 1 0,-1 1 0,-46-23 0,51 29 0,19 13 0,0-1 0,-1 1 0,1 1 0,-1 0 0,0 1 0,-1 0 0,1 0 0,0 1 0,-1 0 0,1 1 0,-1 0 0,0 1 0,1 1 0,-1 0 0,0 0 0,1 1 0,-1 0 0,1 1 0,0-1 0,0 2 0,0 1 0,0-1 0,-19 12 0,-11 11 0,0 1 0,2 2 0,1 1 0,-44 47 0,21-19 0,-40 27 0,-43 42 0,-59 101 0,-16 15 0,181-203 0,2 1 0,2 1 0,-32 55 0,63-93 0,-19 23 0,-1 1 0,-1-2 0,-46 38 0,43-41 0,0 2 0,2 0 0,-38 53 0,41-46 0,-1 0 0,-2-1 0,-47 48 0,51-58 0,2 2 0,0 0 0,2 1 0,1 1 0,-16 33 0,7-12 0,11-20-48,10-18-172,0 0 1,-1-1-1,0 1 1,0-2-1,-13 16 1,8-15-6607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09:51:24.88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08CD5ABF-82D2-41E0-896A-5ACB78B8A32C}" emma:medium="tactile" emma:mode="ink">
          <msink:context xmlns:msink="http://schemas.microsoft.com/ink/2010/main" type="inkDrawing" rotatedBoundingBox="3099,5911 3851,5514 4168,6114 3415,6511" shapeName="Other">
            <msink:destinationLink direction="with" ref="{2B81A5AD-C2D6-46FC-AF05-7E5D3E205AD2}"/>
          </msink:context>
        </emma:interpretation>
      </emma:emma>
    </inkml:annotationXML>
    <inkml:trace contextRef="#ctx0" brushRef="#br0">3771 5769 1874 0,'0'0'418'0,"0"0"-182"0,0 0-10 16,0 0 12-16,0 0 79 0,0 0-3 16,-87-44-65-16,69 40-66 0,-1 0-48 15,0 4-11-15,-1 0 3 0,-4 5-6 16,2 4-32-16,-4 7-27 0,0 2-59 16,-1 6-3-16,2 6-31 0,5 2-6 15,0 3 0-15,7 0 0 0,3 0-3 16,6-3 15-16,4-4-21 0,1-3-10 0,12-5-12 15,4-3-10-15,9-6 35 0,7-4 27 16,8-7 15-16,8 0 2 0,4-14-1 16,6-7 16-16,-3-6-4 0,1-5-12 15,-3-3-24-15,-9 0 2 0,-5 2-3 16,-11 3-9-16,-10 6 34 0,-6 3 43 0,-12 4 53 16,-2 5 44-16,-15 0-56 0,-8 1-10 15,-8 4-62-15,-6-1 0 0,-5 3-12 16,-6 2-8-16,0 2 7 0,2 1 2 15,0 1 40-15,4 7-25 0,3 0 12 16,4 2 15-16,4 2-13 0,8 1 7 16,2 0-22-16,6 1-15 0,6-2-16 0,4 4-15 15,5 1-8-15,1-1 5 16,4 4 9-16,4-2-15 0,4 0 9 0,3-3-3 16,3 0 12-16,4-5 7 0,0-1-3 15,5-7 17-15,2-2-2 0,3 0 3 16,1-9-1-16,3-6 2 0,-2-4 8 15,-1-4-9-15,-4-2-25 0,-5-1 0 16,-4-1 22-16,-9 3 3 0,-4 3 3 16,-5 0 41-16,-2 6 54 0,-12 2 4 0,-4 3-56 15,-7 1-12-15,-4 2-9 0,-6 5 11 16,-5 2 4-16,-1 0-18 0,-4 5 8 16,1 6-17-16,-2 3 17 0,5 2 10 15,3 2-3-15,5 2-13 0,7-1-2 16,6 1-22-16,7 1-12 0,4-3-21 15,7 1 5-15,0-1-12 0,7 0-15 0,6 0 9 16,5-1 19-16,2-3-1 0,4-1 10 16,2-4 15-16,3-2-16 0,5-7-5 15,-2 0 24-15,1-2 0 16,0-9 12-16,1-1 3 0,-4-5-14 0,-1-2 12 16,-6 0-10-16,-3-4-1 0,-3-1 1 15,-7-1 21-15,-2-1-5 0,-5 0-16 16,-3 1 9-16,-2 0-12 0,-8 3 0 15,-2 2 1-15,-5 2 0 0,-3 2 39 16,-2 4-12-16,-2 5-16 0,-2 5 3 0,-3 2 13 16,0 0-16-16,-2 7-9 15,0 7-3-15,0 3 2 0,-1 6 0 0,4 3 13 16,4 2-15-16,5 3 2 0,2 1 11 16,7 2-13-16,4-3 0 0,6-2 0 0,0 1-25 15,10-5-12-15,6 0 10 0,6-2-1 16,5-3 1-16,6-3 25 0,3-2 2 15,7-6-2-15,1-5 2 0,3-4-13 16,1-6 10-16,1-6-9 0,1-9 12 16,-4-5-37-16,-4-4-18 0,-2 0-22 15,-9-4 3-15,-10 1 19 0,-3-1 42 16,-11 3 13-16,-7 2 53 0,-6 3-7 16,-11 2-12-16,-6 0-13 0,-12 5-5 15,-5 2-4-15,-6 4-10 0,-5 2 41 16,-5 6-15-16,-1 5-28 0,-4 0 15 0,3 10 19 15,-1 4-6-15,4 5-1 16,4 6 16-16,4 2-19 0,6 4-5 0,6 1-4 16,9 1 3-16,7 1-18 0,8-1 0 15,7-1-15-15,4 1-15 0,8-2 17 16,8-2-17-16,7 1-1 0,6-6 2 0,4-2 29 16,3-4 2-16,6-5-2 0,5-5 1 15,1-6 14-15,4-2-13 0,0-9 16 16,-2-6-5-16,1-6 2 0,-4-6-3 15,-5-4-12-15,-5-5-2 0,-5 0-19 16,-6-2-1-16,-7 2 10 0,-8 0 12 16,-8 0 14-16,-3 5 26 0,-7 1-6 15,-10 2 18-15,-7 4-31 0,-6 4-18 16,-7 2-2-16,-3 5 1 0,-4 5 10 16,-3 7-12-16,-1 1-15 0,-2 12 15 15,-2 6 3-15,4 5 9 0,2 5 4 0,4 3-13 16,5 5 12-16,8 0-3 0,6 2-12 15,11-2-2-15,7-2-22 0,5 0-1 16,7-2-5-16,7-1 2 0,8-5 10 16,7-2 6-16,1-5 10 0,6-3 2 0,4-5 0 15,3-5 1-15,1-5 0 0,-2-1 14 16,2-7-15-16,-3-5 3 0,-1-6-3 16,-4-6-1-16,-1-3-11 0,-4-4 9 15,-2-2-22-15,-7-3 4 0,-3-3 18 16,-8 4-19-16,-2 2 22 0,-9 2 27 15,-2 4 0-15,-12 4 19 0,-5 2-6 16,-5 4-39-16,-7 5 27 0,-2 4-28 16,-7 3-2-16,1 5-25 0,-3 5 25 15,-2 8-1-15,2 5 3 0,0 8 12 16,3 3 19-16,4 6-19 0,7 1 6 16,6 1-3-16,5 3 4 0,6-4-19 0,8-2-22 15,3-4-5-15,9-2-13 0,6-4 4 16,6-2 33-16,7-4-19 0,2-4 22 15,3-3 12-15,5-8-12 0,-2-3 0 16,4-1 1-16,-3-11 24 0,1-3-7 0,-2-7 0 16,-1-3-14-16,-4-5 22 0,0-5-26 15,-5-1-21-15,-3-1-4 0,-5 1-5 16,-5 1-4-16,-7 4 32 0,-4 4 2 16,-2 4 27-16,-12 3-14 0,-7 6-1 15,-4 4 22-15,-4 4-31 0,-7 3-2 16,-3 3-1-16,0 3-2 0,-4 7-11 15,1 7 13-15,-2 3 0 0,2 8 1 16,1 1 2-16,3 4 10 0,7 5-1 16,6-1-9-16,6 2 0 0,7-2-3 0,7-2-9 15,3 0 6-15,4-5-9 0,9 1-10 16,6-5-5-16,4-3-4 0,3-4 29 16,0-2 0-16,4-4-7 0,2-5 9 15,0-4 3-15,-1-4 12 0,1 0-3 16,1-8 4-16,-2-5 2 0,0-6 10 0,-5-4 8 15,0-6-8-15,-3-2 2 16,-6-3 4-16,-2-2-23 0,-5-2-11 0,-6 1-19 16,-1 2 18-16,-3 2-11 0,-10 5 12 15,-3 1 27-15,-7 7-12 0,-2 3 28 16,-4 4-34-16,-3 4-9 0,-1 5-3 16,-3 4-22-16,-1 0 23 0,0 7-31 0,1 7 14 0,-3 8 7 0,4 4 12 0,-1 7 2 31,3 5 0-31,4 3 10 0,4 1-11 0,6 1 0 0,8-2-1 0,5-4 0 31,3-2-24-31,3-4-15 0,8-5-1 0,8-4 12 0,1-3-5 0,8-2 30 16,2-6 2-16,2-3-1 0,1-6-1 31,4-2 3-31,-1-3 3 0,-1-9 21 0,-1-6-2 0,0-3-7 0,-3-6 6 16,-3-1 0-16,-4-4-3 0,-4-3-18 0,-2-1-1 15,-7 1-1-15,-4 2 2 0,-7-2 2 16,0 4 10-16,-11 3 3 0,-5 2-13 15,-6 4-2-15,-5 4 46 0,-3 5-46 16,-5 3-4-16,-1 3-8 0,-3 6 12 16,-1 1-25-16,-1 6 24 0,1 5-1 0,-2 6 2 15,2 2 0-15,5 6 15 0,2 0-12 16,4 4-3-16,8-1 3 0,5-1-3 16,4 0-22-16,10-2 21 0,2-1-17 15,1 0-6-15,10-2-13 0,4-1 25 16,5-3-7-16,2-4 10 0,4-4 9 15,2-2 3-15,4-4 0 0,3-4 25 16,2-4-7-16,2-6 4 0,0-6-7 16,-1-6 6-16,0-3 1 0,-2-5-25 15,-4-1 0-15,-3-1-28 0,-7 0 1 16,-4 0 8-16,-7 2 8 0,-5 3 11 0,-6 2 19 16,0 4 14-16,-11 2 16 0,-5 2-22 15,-5 1 1-15,-5 3-25 0,-5 3-2 16,0 2-1-16,-2 3 0 0,-2 4-2 15,0 1 1-15,-1 4-27 0,-1 5 18 0,4 6 10 16,1 3 0-16,2 3-1 16,6 2-1-16,3 1 2 0,4 4 2 0,7-3-2 15,4 1-12-15,3-2-3 0,3 0-7 16,1-2-11-16,8-3 30 0,3 0 0 16,2-2-16-16,2-4 16 0,4-2-21 15,3-3 12-15,0-3 12 0,3-5 2 16,3 0 10-16,3-5 9 0,0-7 7 15,-1-3 8-15,1-6-8 0,1-3-16 16,-6-3-10-16,-1-3-2 0,-4 1-18 16,-5 0-7-16,-5 4 13 0,-8 0 12 15,-4 6 15-15,0 1 7 0,-10 2 33 0,-7 4-31 16,-6 0-21-16,-2 4 13 0,-4-1-16 16,-4 6-18-16,-3-2-9 0,-1 5 25 15,-2 0 2-15,-2 9-19 0,1 5 4 0,1 1 15 16,3 6 1-16,1 0 1 15,5 4 1-15,4 2 0 0,6 0-1 0,7 0-2 16,6-3-1-16,5 2-26 0,2-2 5 16,6 0 1-16,6-1 9 0,5-3 9 15,2 0-25-15,7-5 25 0,0-1-8 16,1-3 11-16,5-5 1 0,-1-2-1 16,4-4 2-16,-2 0 1 0,2-10 0 15,0-2 10-15,-1-3 2 0,-5-6-15 16,4-4-2-16,-8 0-20 0,-1-6-5 15,-4 0-16-15,-5-1 10 0,-4 0-7 0,-7 3 21 16,-4 4 4-16,0 0 15 16,-10 3 23-16,-4 4 1 0,-6 3-24 15,-4 2 34-15,-4 3-13 0,-8 3 2 0,0 6-23 16,-5 1 0-16,-2 5 2 0,-1 6 10 16,-3 5 9-16,3 4-3 0,-1 4 1 0,5 1 8 15,4 3-2-15,7-2-1 0,6 1-9 16,7-3-15-16,7-3-15 0,6 0-9 15,3 0-10-15,12 0 0 0,5-2 7 16,8-1-3-16,7-4 29 0,6-1 1 16,6-4 3-16,3-7 12 0,5-2-3 15,4-2-10-15,-1-10 13 0,3-5-3 16,-4-3 1-16,-3-3-13 0,-1-6-6 16,-8 0-22-16,-3-3-8 0,-3 1-4 15,-9-3 0-15,-8 5-3 0,-6 1 43 16,-7 3 3-16,-6 3 34 0,-5 4 36 0,-10 0-39 15,-8 4-31-15,-6 1-2 16,-7 3-1-16,-2 1-1 0,-7 3 0 0,0 5-19 16,-3 1-14-16,-1 4 16 0,2 7-7 15,2 3 23-15,3 3-19 0,3 2 20 16,6 2 1-16,6 2 18 0,6 4-16 16,6-2 13-16,6 2-15 0,6 0 0 0,3-2-12 15,3-1-3-15,8-1-3 0,7-2 2 16,3-3 1-16,4-3 12 0,2-2-9 15,5-2 12-15,1-6 1 0,4-4 14 16,-2-1-14-16,1-6 2 0,0-9 22 16,-1-3-6-16,-5-2-18 0,0-5-2 15,-7-2-16-15,-4 0-2 0,-5-1-2 16,-5 2 21-16,-4 4 0 0,-5 3 0 0,0 2 43 16,-8 5 15-16,-5 4-15 0,-4 1-4 15,-2 2-8-15,-1 5-1 0,-4 0-15 16,1 0 7-16,-1 8-12 0,3 2-10 15,1 2-18-15,5 2-10 0,2 1-8 16,5 1-1-16,3-1 0 0,5 3 1 16,0-3-1-16,5 0-12 0,5-2 0 15,3-2 15-15,0-3 16 0,1-3-3 0,0-3 2 16,1-2-15-16,-5 0 24 0,0-1 10 16,-4-2 12-16,2-2-9 0,-6 0 28 15,-1 1 12-15,-1 1 15 0,0 0 7 16,0 1 2-16,-3-2-18 0,-1 1-13 15,-4 2-14-15,0-1 5 0,1 2 16 0,-2 0-1 16,1 2-14-16,1 0-28 0,-1 3 0 16,2-3-21-16,1 2 2 0,2-3 16 15,3 0-21-15,0-1-22 0,0 0-15 16,3 0-15-16,2-2-28 0,1-1-3 16,2 1-4-16,-1-1 59 0,0 2 18 15,-1-1 34-15,-4 2 2 0,0 0 23 16,-2 0 33-16,0 0 37 0,0 0 19 15,0 2 14-15,-3 1 0 0,0-2 3 16,-1 0-9-16,-2-1-25 0,2 0-43 0,0 0-33 16,-1 0-18-16,1 0 0 15,-2 0-3-15,1-1-12 0,0 1-15 0,1 0-15 16,-2 0 2-16,3 0 10 0,0 0 3 16,0 0 8-16,0 0 7 0,2 0 0 0,-3 0-24 15,-1 0-59-15,1 0-17 16,-3 0-20-16,-2 0-73 0,-1 1-193 0,-3 5-234 15,-4 4-163-15,-1 1-238 0,4-1-376 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3:29.33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2B81A5AD-C2D6-46FC-AF05-7E5D3E205AD2}" emma:medium="tactile" emma:mode="ink">
          <msink:context xmlns:msink="http://schemas.microsoft.com/ink/2010/main" type="inkDrawing" rotatedBoundingBox="3388,6254 6044,8338 5226,9381 2570,7296" rotationAngle="1359917412" semanticType="callout">
            <msink:sourceLink direction="with" ref="{08CD5ABF-82D2-41E0-896A-5ACB78B8A32C}"/>
          </msink:context>
        </emma:interpretation>
      </emma:emma>
    </inkml:annotationXML>
    <inkml:trace contextRef="#ctx0" brushRef="#br0">3389 6254 1063 0,'0'0'280'0,"0"0"-85"0,0 0-123 0,0 0-43 16,0 0 39-16,0 0 36 0,0 0 0 16,0 0 0-16,0 0-7 0,0 0-16 15,3 3-13-15,-3-3-3 0,0 0 13 16,0 0 9-1,0 0-6-15,0 1-13 0,0-1-7 0,0 0 6 16,0 1-2-16,0-1-10 0,0 1-7 16,0-1 0-16,0 2-3 0,0-1-4 15,0-1 11-15,0 1-8 0,0 3 11 0,-1-1 5 16,-2 2 4-16,1 1-7 0,-1 2 4 16,2 2-29-16,-4 2 9 0,1 2 0 15,-1 3 25-15,0 0-47 0,-2 1 4 16,3 1-22-16,-4 0 28 0,0 2-27 15,2-2 15-15,0 4 27 0,0-2-42 16,2 1 17-16,-3 1-19 0,3-3 18 16,1 3-17-16,-2-2 20 0,3 1-20 0,-1-1 23 15,-2 1-24-15,2 1-19 0,2 0 19 16,-3 0 2-16,1 2 20 0,1-3-22 16,1 2 1-16,0-1 0 0,-2-1-1 15,1 1 0-15,1-2-2 0,-1 2 2 0,1-3-12 16,-1 4 12-16,1-2-15 0,1 0 15 15,0-1 13-15,0 3 6 0,0-2-4 16,3-1-15-16,-2 2 0 0,2 1 1 16,0-2-1-16,0-1 13 0,0 2 6 15,1 0-4-15,2-4-2 0,-2 0-1 0,-1 0 4 16,1-1-3-16,1 0-10 0,-1-1-1 16,1 0 10-16,0 0 1 0,1-2 0 15,0 2 6-15,-2-2-16 0,2-1 10 16,2 3 6-16,-3-3-4 0,2 2 4 15,-1-2-6-15,0 3-1 0,-1-3 10 16,1 1-10-16,1-2-10 0,-1 2 17 0,1 0-3 16,3-2-4-16,-4 1-9 0,4 0-1 15,-2 0-1-15,0-2-1 0,1 0 3 16,-2 2 9-16,3 0 0 0,-3 0 1 0,2-1 2 16,-2-1-15-16,1 1 3 0,0 2-2 15,1-4 11-15,-2 1 10 0,4-2-10 16,-2 1 4-16,0 0-16 0,-1 0 1 15,1 1 11-15,0 0 13 0,-2-2-13 16,1 0 4-16,-2 2-13 0,3-2 9 16,-3 0-9-16,2-1 16 0,-1 2-16 15,-2-2 16-15,0 1 5 0,1-2-5 16,0 1-16-16,0-2 9 0,-2 2-9 0,-1 0-2 16,3-1 1-16,-2 1 14 0,1-1-4 15,0-1 7-15,-1 3-18 0,1-4 1 16,-1 1-2-16,0-1-1 0,1 0 0 15,2 1 1-15,-3-1 0 0,-1 0 0 16,1 1 0-16,-1-2 1 0,0 0 0 16,0 1 1-16,0-4 0 0,-1 2 0 15,-1 1 0-15,2-1-1 0,1 0 0 0,-3 1-1 16,2-1 0-16,0 0 0 0,2 1-1 16,-2-1-2-16,1 1 2 0,0 1 1 15,2 1 0-15,-2-1 3 0,0 2-1 16,1-3 0-16,-1 1-1 0,1 1-1 15,-1-1-1-15,3 1 0 0,-3 1 0 0,2-1 1 16,0 0-1-16,1 0 1 0,2 3 0 16,-2-3 2-16,0 1 10 0,2 1 1 15,1-1-11-15,-3-1 0 0,2 2-1 16,-2-1 0-16,1 0 0 0,1 2 2 16,-1-2 9-16,0 1-12 0,1-2 3 15,-1 3-3-15,3-2 1 0,-2 2 13 16,2-2-14-16,-3 2 0 0,4-1 1 15,-4 0-1-15,1 0 0 0,3 2 3 16,-4 0-1-16,1-3 1 0,1 3-3 16,-1-4 1-16,-1 3 1 0,1-3-2 0,1 1-2 15,0 1-1-15,0-1 1 0,2-1 0 16,-2 3 2-16,0-3 2 0,0 2 1 16,2-1 0-16,-2 1-1 0,0-1-2 15,0-1-1-15,3 3 1 0,-2-2 3 0,1 2-1 16,4-2 1-16,-2 4 13 0,2-3-15 15,0 1 14-15,1 1-12 0,-1-1-2 16,1-1-1-16,2 2 3 0,-3 0 13 16,4 1-14-16,0-3 1 0,2 3 9 15,2 0-12-15,-1-1 3 0,1 0 13 16,3 0-15-16,0 1 2 0,2-2 0 16,1 2 15-16,2-2-16 0,0 2 10 15,1-2-11-15,0-1 17 0,2 1-18 16,-2-1 0-16,1 1 1 0,-1 0 11 0,-1-1-11 15,0 0 0-15,1 0 24 16,-1-2-10-16,-1 4 0 0,3-5-15 0,-3 3 3 16,2-2 13-16,1-1-13 0,0 0 12 15,-1 0-12-15,1-3 0 0,-3 2 9 16,0 1-12-16,-4-1 2 0,-1 0 1 16,-5-3-3-16,-2 4 0 0,-2-4 0 0,-1 1 0 15,-4-1 0-15,-2 1-1 0,-3-2 1 16,0 0-3-16,-1 1-9 0,-3-1-3 15,-3 1-3-15,1-2-1 0,1 1-2 16,-2-1-7-16,0 0 4 0,0 0-1 16,0 0-6-16,0 0 1 0,0 0-38 15,-2 0-49-15,2 0-66 0,-1 0-78 16,1-1-104-16,0-1-134 0,0-2-97 16,-3-1-116-16,3 0-504 0,-3-9 485 0,12 45 731 15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3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3.1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3.1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3.1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8.1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8.1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8.1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38.1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42.6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 0,'22'0'16,"-1"0"93,23 0-78,-1 0-15,1 0-1,-23 0 1,23 0 0,21 0-1,-22 0-15,-21 0 32,0 0-32,21 0 0,1 0 15,-23 0 1,-21 21 93</inkml:trace>
  <inkml:trace contextRef="#ctx0" brushRef="#br0" timeOffset="1">195-228 0,'0'-22'47,"-21"22"-16,-1 0 0,0 0-15,1 0 15,-23 0-15,22 0 15,22 22-31,-21-22 16,21 43-1,-22-43 1,22 22 0,-43 0-16,43 21 31,-22-43-31,22 22 15,-43 0 17,43 21-1,0-21-15,-22-22-1,22 21-15,0 1 16,0 43-1,0-43 1,0 0 15,0-1-15,22 23 15,-22-22-15,21-22-1,-21 21-15,22-21 32,-22 44-32,22-44 15,21 0 1,-43 21 0,22-21-1,-1 0 1,1 0-1,22 22 1,-23-22 0,1 0-1,21 0-15,-21 0 16,0 0 0,21 0-1,-21 0 1,21 0-1,-21 0 17,22 0-32,-23 0 15,1 0 1,-22-22 0,22 22-16,21 0 15,-43-21 1,22 21-16,0 0 15,-22-44-15,43 44 16,-43-21 0,22 21-1,-22-22 1,21 22 0,23-44 15,-44 23-31,21 21 15,-21-22-15,0-21 16,0 21 0,0 0-1,0 0 17,0-21-17,0 21 16,0 1-15,0-23 0,0 23 15,0-1-15,-43 22-16,21-44 15,-21 23 16,21 21 1,22-22-32,-21 22 15,-1 0 1,-22 0 0,23-43-1,-1 43 16,-21 0-15,21 0 0,0 0 15,-21 0-15,21 0 15,0 0-16,22-22 1,-21 22-16,-23 0 31,22 0-15,1 0 0,-23 43-1,1-43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42.6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0,'44'0'63,"-22"0"-47,21 0-1,0 0 1,-21 0-1,22 0-15,-1 0 16,0 0 0,-21 0-1,0 0 1</inkml:trace>
  <inkml:trace contextRef="#ctx0" brushRef="#br0" timeOffset="1">152-217 0,'0'44'63,"0"-1"-48,0-21-15,0-1 16,0 23-16,0-1 15,0-21-15,0 21 16,0-21-16,0 43 16,0-43-16,0 0 0,0 21 15,22-43 17</inkml:trace>
  <inkml:trace contextRef="#ctx0" brushRef="#br0" timeOffset="2">218-369 0,'-22'0'16,"-22"0"15,23 0-15,-1 0 0,0 0-1,-21 0 16,21 65-15,-21-43-16,43 0 16,-22-22-16,22 43 15,-22-43 1,22 22-16,-43 0 16,43 21-1,-22-43 1,22 22-16,0-1 15,-22 23 1,22-1 0,0 1-1,0-23 1,0 1 0,0 21-1,0-21 1,0 0-1,0 21 1,22-21 0,-22 0-1,44-22 1,-44 43 0,21-43-1,-21 22-15,22-22 16,-22 22-16,43-22 15,-21 0 1,-22 43 0,22-43-16,0 0 15,21 0 1,-43 22 0,22-22-1,-1 0 1,23 0-1,-22 0 1,21 0 0,0 0-1,1-22-15,-1 22 16,22-22 0,-21 22-1,-44-21 1,21 21-16,23-66 15,-44 45 1,22 21 0,-22-44-1,21 1 1,-21-22-16,44 21 16,-44 1 15,0 0-31,0-1 15,0 22 1,0-21 0,0 21-1,0 1 1,-44-23 0,44 22-1,-21 22 1,-23-43-1,22 43-15,22-43 16,-43 43-16,0-22 16,-1 22-1,1 0 1,-22 0 0,43 0-1,0 0-15,1 0 16,-45 0-1,45 0 1,-1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3:31.30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4E641469-B1DB-4E66-894F-6D20818A977F}" emma:medium="tactile" emma:mode="ink">
          <msink:context xmlns:msink="http://schemas.microsoft.com/ink/2010/main" type="inkDrawing" rotatedBoundingBox="4193,5756 6556,7548 5862,8464 3498,6672" rotationAngle="1359917412" semanticType="enclosure">
            <msink:destinationLink direction="with" ref="{343F144B-94CA-471A-A7E0-67045DB9F07B}"/>
          </msink:context>
        </emma:interpretation>
      </emma:emma>
    </inkml:annotationXML>
    <inkml:trace contextRef="#ctx0" brushRef="#br0">3948 6080 1360 0,'0'0'417'0,"0"0"-239"0,0 0-123 15,0 0 46-15,0 0 64 0,0 0-9 16,0 0-53-16,0 0-16 0,0 0-32 0,93-21 32 16,-63 21 22-16,6 0-38 0,4 3 9 15,3 6 3-15,6 2-6 0,-1 2-13 16,7 1-10-16,1 2-28 0,1 2-10 16,4 3 0-16,1 1 9 0,1 0-12 15,-1 2-12-15,0 2 2 0,-4 0-3 16,-3 2 0-16,0 1-1 0,-5-2 2 15,-4 3 2-15,2 1-3 0,-5 1-19 16,0-1 19-16,-2 2-1 0,-1 1 2 0,1 1-1 16,-1 1 22-16,-3-1-22 0,1-1-1 15,-5 2 1-15,1 0 2 0,-2-1 14 16,-2 0-12-16,-4 0 27 0,2-1 11 16,-1 1-30-16,-1 0 20 0,0-1-10 0,0-1-19 15,1 1 26-15,-1-1-26 16,2 0-1-16,-1-1 20 0,3 2 0 15,-1-3 10-15,0 0-19 0,0-2 6 0,-2 2-16 16,-1-1 13-16,1 1 31 0,-2 0-22 16,1-1 16-16,-2 0-6 0,-1 0-23 15,0-1 13-15,-4 1-9 0,0-2 9 16,-2-1-9-16,-1-1-14 0,0-1 1 16,-2-3-3-16,1 1-3 0,-1-3 3 15,-2 0 0-15,-2-4 3 0,3 0 10 0,-5-4-1 16,1 0-12-16,-2-2-1 0,-1-2-1 15,-3-2-39-15,0 0-18 0,-2-1-4 16,1-4-7-16,-1 0-34 0,-1 1-26 16,0-2-13-16,0 0-16 0,0 0-26 15,0-2-76-15,0 0-106 0,0-2-168 0,2 2-282 16</inkml:trace>
    <inkml:trace contextRef="#ctx0" brushRef="#br0" timeOffset="-920">3745 6450 1108 0,'0'0'333'0,"0"0"-265"0,0 0-10 0,0 0 40 16,0 0 94-16,0 0 48 15,0 0-26-15,0 0-53 0,39 73-48 0,-32-55-6 16,2 1-7-16,4 3 6 0,-3 2-13 16,6 1-13-16,-3 4 0 0,4-1-22 15,-1 1-33-15,4 5 7 0,-1-2 10 16,4 3 12-16,1-1-16 0,2 0-22 16,2 2 28-16,-1-1 7 0,5 1 35 15,-1 0-58-15,1 0 20 0,0-1-46 16,-2 2-1-16,3-1 2 0,0 0 10 0,1 0 2 15,-1 0-12-15,1-1-3 0,1 0 0 16,3-2 14-16,0 1-13 0,1-3 11 16,-1-1-2-16,1 0-7 0,1 0 16 15,-3-1-15-15,4 1-4 0,-3-2 3 16,1 0 0-16,1 0-3 0,-3-2 2 0,2 2 15 16,-3-1-17-16,1-2-1 0,1 1-1 15,-2 0 2-15,3-2 15 0,-2 1-11 16,-1-2 11-16,3 0-12 0,-1-2 13 15,5 1-14-15,-1-2 27 0,2 1-1 16,0-2 0-16,0-1 0 0,-3 0-9 16,-1-1-3-16,-2-3 6 0,-1 3-10 15,-4-3-9-15,0 0 10 0,-4 0 1 16,1-1-14-16,-1 0 12 0,-3-2 4 16,-1 1 6-16,-4-4-21 0,-2 1 14 0,-5-4-15 15,-3-1 1-15,-3-1 2 0,-4-2-1 16,-2-1-2-16,-1 0-9 0,-1 0-31 15,0 0-43-15,0 0-52 0,0-3-57 16,0-1-62-16,-1-1-107 0,-1-2-79 0,-4-5-143 16,2 1-814-16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42.6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537 3061 0,'-21'0'94,"-1"0"-63,-21 0-31,21 0 32,0 0-32,-21 0 15,21 0 1,0 0-1,-21 0 1,-1 0 0,23 0-1,-1 0 1,0 0 0,-21 0 30,21 0 111,22-22-142,0 0 1,0-21 0,0 0-1,0-22 1,-21 21-16,21 22 15,0 1-15,0-23 16,0 23-16,0-1 16,0 0-16,0-21 0,0 21 15,0 0 1,0-21-16,0 21 0,0 0 16,-44 1-16,44-23 15,0 23-15,0-23 16,0 1-16,0-1 15,0 1-15,0 0 16,0 21-16,0 0 16,-22 22-16,22-65 15,0 22 1,0 21-16,0 0 0,0-21 16,0-1-16,0 23 0,0-1 15,0-22-15,0 23 16,0-1-16,0 0 15,0-21-15,0 21 16,0 0-16,0 1 16,0-23-16,0 23 15,0-1-15,0-21 16,0-1-16,0 22 16,0 1-16,0-44 15,0 21-15,0 1 16,44-1-16,-44 1 0,0-1 31,0 1-31,22-22 0,-22 43 0,0-21 16,0-1-16,0 1 15,0-22-15,43 21 16,-43 1-16,0 0 16,0-1-16,0 1 15,0-1 1,0 23-16,22-1 0,-22-22 15,0 1-15,0 21 16,0 1-16,0-23 16,0 23-16,0-1 15,0 0-15,43-21 16,-43 21-16,0-21 16,0-1 15,0 1-16,0 21 17,0 0-17,0-21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09:42.6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2887 0,'22'0'31,"-1"43"32,23-43-47,-23 0-1,1 0 1,22 0-1,-1 0 1,22 0 0,-22 0-1,-43 22-15,44-22 16,-22 0 0,-1 0-1,23 0 63,-23 0-31,23 0-31,-44-43 109,0-1-94,0 23-15,22 21-1,-22-65-15,0 43 16,0-22-16,0 1 16,0 21-16,0-21 15,0-1-15,0 1 16,0-22-16,0 0 15,43 21-15,-43 1 16,0-1-16,0 1 16,0 0-16,0-1 0,0-21 15,0 22 1,0-1-16,0 1 0,0-1 16,-22 1-16,22-22 15,0 21-15,0 1 16,0 0-16,0-1 15,0 1-15,0-1 16,0 1-16,0 0 16,0 21-16,0 0 15,0-21-15,0-1 16,-21 23-16,21-1 0,0-22 16,0 23-1,0-1-15,0-21 0,0 21 16,0 0-16,0 0 15,0-21-15,0 21 16,0 1-16,0-1 16,0-21-16,-22 21 15,22 0-15,0-21 16,0 21-16,0 0 16,0-21-16,-44-1 15,44 23-15,0-1 16,0-21-1,0-23-15,0 45 0,0-1 16,0-21-16,0-23 16,0 45-1,0-1-15,-21-21 16,21-1 0,0 1-1,0-1 1,0 1-1,0 0 1,0 21-16,0-22 16,0 23 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10:43:24.0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38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.59055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1" timeString="2023-10-20T10:46:39.259"/>
    </inkml:context>
  </inkml:definitions>
  <inkml:trace contextRef="#ctx0" brushRef="#br0">2411 8875 166 0,'0'0'40'0,"0"0"-24"0,0 0-4 0,0 0 1 31,0 0-3-31,0 0-1 0,0 0-5 16,0 0-2-16,0 0-1 0,0-26-1 16,0 26 0-16,0 0 2 0,0 0 0 15,0 0-2-15,0-26 1 0,28 1-1 16,-28 25 2-16,24-25-2 0,-24-4 0 16,28 3-2-16,-4 1 2 15,-24 0 6-15,27-1 5 0,-2-26-1 16,2 26 4-16,-3 1-2 0,4-4 1 15,-4-21-8-15,5 24-4 0,23-26 4 16,-28 26-5-16,28-25 3 0,-25 23-3 16,25-22 0-16,-2 24 0 0,-23-27 1 15,25 28-2-15,-28-27 2 0,31 25-1 16,-31 1 0-16,2 2 0 0,2-4 0 16,-4 3-1-16,3-1 2 0,-2 26-1 15,-25 0 0-15,27-26-1 0,-27 26 1 16,24 0 0-16,-24 0 0 0,0-25 0 15,28 25 0-15,-28 0 0 16,0 0-1-16,24 0 1 0,3 0-1 16,-27 0 1-16,25-26 0 0,-25 26 0 15,0 0 0-15,27 0 0 0,-1 0 0 16,1 0 0-16,-2 0 0 0,2 0 1 16,-3 0-1-16,4 0 0 0,-28 26 0 15,51-26 0-15,-26 0 0 0,1 0 0 0,25 0 0 0,-23 0 0 0,-4 0 0 16,31 0 0-16,-4 0 0 0,-26 0 0 31,28 0 0-31,-29 0 0 0,28 0 0 16,0 0 0-16,-25 0 0 0,25 0 0 0,-28 0 0 0,29 0 0 0,-25 0 1 15,23 0-2-15,-26 0 2 0,2 0 0 16,-3 0-1-16,28 0-1 0,-26 0 1 16,1 0 1-16,-2 0-1 0,2 0-1 15,-27 0 1-15,24 0 0 0,4 0 2 16,-1 0-2-16,-3 0-2 0,2 0 1 15,2 0 0-15,-28 25-1 16,24-25 1-16,-24 0 1 0,27 0-1 16,-27 26 0-16,25-26 0 0,-25 0 0 15,0 0 1-15,0 26-1 0,27-26 0 16,-27 0 2-16,0 25-1 0,0 3 0 16,24-28 0-16,-24 24-4 0,0 2-1 15,28-26 3-15,-28 27 1 0,0 0-1 16,-28-2-2-16,28 0 4 0,0 1 0 15,-24 27 0-15,-3-28 0 0,2 0 1 16,-2 3-1-16,3 23 1 0,-4-25-1 16,2 26 2-16,-25-1-2 15,-1-26 1-15,52 29-1 0,-52-28 0 16,25 26 0-16,1-26 0 0,2 24 0 16,-4 5-23-16,4-30-38 0,-3 52-56 15</inkml:trace>
  <inkml:trace contextRef="#ctx0" brushRef="#br0" timeOffset="775.88">4980 7941 392 0,'-24'0'0'16,"24"0"-2"-16,24 0-3 0,-24 0 5 31,0 0 0-31,27 0-1 0,-1 0 1 15,1 0-1-15,-2 0 0 0,26 0 0 16,-23 0 1-16,24-26-3 0,-28 26 0 16,29 0-2-16,23 0 3 0,-24 0 1 15,53 0 0-15,-26-26 1 0,-3 26 0 16,-24-25-1-16,-1 25-1 0,2 0 4 16,27 0-2-16,-29 0 1 0,-1 0-1 15,2 0 0-15,27 0 1 0,-54 0-1 16,54 0 0-16,-26 0-1 0,-1-26 1 15,-1 26-1-15,1 0 2 0,-28 0-3 16,4 0-1-16,22 0 1 0,-24 0-1 16,3 0 1-16,-5 0 0 0,3 0-3 15,25 0-51-15,-52 0 54 0,24 26 2 16,4-26 1-16,-4 0-1 0,-24 25 0 16,26-25 1-16,1 26 0 0,-27-26-1 15,25 26 0-15,-25-26-1 0,0 25-1 16,27 3-14-16,-27-4-40 0,0 2 52 15,0 1 4-15,0 0 0 0,0 23 0 16,0-24 0-16,0 1 0 0,0 24 0 16,0-26-25-16,0 3 25 0,-27 23 28 15,27-25-14-15,-25 0 1 16,25 0 0-16,-27 25-4 0,27-26-7 16,-26 29-1-16,2-28 3 0,-4 26-6 0,4-26 0 15,24-1 3-15,-27 26-2 0,2-22-1 16,25-4-1-16,-27 0-5 0,27 1-23 15,-24 26-64-15</inkml:trace>
  <inkml:trace contextRef="#ctx0" brushRef="#br0" timeOffset="1422.6229">7110 7915 381 0,'0'0'14'16,"0"0"-14"-16,0 0-4 0,25 0-1 15,2 0 4-15,25 0 0 0,-28 0 1 16,28-26-2-16,-25 26-7 0,51 0 2 15,25 0 3-15,-25-25 4 0,-27 25-1 16,28 0 0-16,-27 0 1 0,0 0 0 16,25 0-2-16,-25-26 2 0,27 26 2 15,-3 0-2-15,-24 0 2 0,28 0 0 16,-28 0-2-16,24-28 2 0,2 28-2 16,-27 0 0-16,1 0 0 0,27 0 0 15,-26 0 1-15,-1 0-2 0,-28 0-1 16,28 0-3-16,-52 0-2 0,27 0-8 15,24 0-3-15,-25 0 4 0,-1 28 5 16,3-28 1-16,-1 0 2 0,-3 26 5 16,-24-26-2-16,0 0-3 0,28 25 2 15,-28 1 1-15,0-26 2 0,-28 26 1 16,28-1 0-16,-24 3-1 0,24-4-105 16,-27 29 96-16,-1-1 10 0,3-27 2 15,-1 28-1-15,26-2-1 16,-26-26 1-16,1 29 1 0,-2-3-2 15,3 27-16-15,-28 1-42 0,25-3 58 16,2-23 0-16</inkml:trace>
  <inkml:trace contextRef="#ctx0" brushRef="#br0" timeOffset="2142.324">9031 7889 419 0,'0'0'0'0,"24"0"-9"15,-24 0 4-15,28-25 2 0,-4 25 2 16,2 0 1 0,25 0 0-16,-23 0-4 0,48 0-6 15,29-26 9-15,-26-2-3 0,-27 28 4 16,24 0-5-16,-25-24 5 0,27 24 0 16,1 0 0-16,-27-26 0 15,25 26 0-15,2 0 0 0,-27 0 0 16,25 0 0-16,-25 0 1 0,27 0 1 15,-27 0-1-15,24 26-1 0,-24-26 1 16,1 0-1-16,26 0-1 0,-55 0 0 16,28 0 1-16,0 0 0 0,-26 0 0 15,1 0 0-15,-3 24 0 0,4-24 0 16,-4 0-1-16,28 28 2 0,-25-28-1 16,26 0 0-16,-28 0 0 0,2 0 1 15,-3 0 0-15,4 0-1 0,-4 26 1 16,3-26-1-16,-27 0 0 0,25 0-1 15,-25 0 0-15,0 0 0 0,0 25 1 16,0-25-1-16,0 0 1 0,0 26 0 16,0-26 0-16,0 26 0 0,-25-1-1 15,25 3 1-15,-27-4-1 0,3 29 1 16,24-1 0-16,-52 26 0 0,25-2-10 16,2 3-54-16,-2-27 64 0,1 0 4 15,-1-2-4-15,2 4-11 0,-2 24-46 16,3-27-163-16</inkml:trace>
  <inkml:trace contextRef="#ctx0" brushRef="#br0" timeOffset="3694.68">11286 8044 403 0,'-26'0'0'0,"26"0"0"0,0-26-2 16,0 52-1-16,0-26 1 0,26 0 1 15,-26 27 1-15,0 0-1 0,0-2 1 16,0 0 0-16,0 1-1 0,0 1-1 15,0 24 2-15,0-26-1 0,0 3 2 16,0 49-2-16,0-25 2 16,0 53-1-16,0-29 0 0,0-23 0 15,-26 23 1-15,26-22-1 0,0-3 0 16,0 27 1-16,-26-24-3 0,26-4 4 16,0 2-2-16,0 0 0 0,0-2 0 15,0-21 1-15,0-4-1 0,0 53-1 16,0-52 1-16,-26-1-2 0,26 0 2 15,0 29-2-15,0-3-3 0,0-24-7 16,0-2 2-16,0 1-13 0,-24-26-9 16,48 25-18-16,-24 1-67 0</inkml:trace>
  <inkml:trace contextRef="#ctx0" brushRef="#br0" timeOffset="4079.7279">11002 10042 445 0,'0'0'2'0,"0"0"0"0,27-24-2 16,-3-2-3-16,4-26 0 15,23 26-11-15,-26-1 1 16,2 0-3-16,-3-23-3 0,28 24 1 16,-26 0 1-16,1 0-16 0,1-26-31 15,-4-1-88-15</inkml:trace>
  <inkml:trace contextRef="#ctx0" brushRef="#br0" timeOffset="4595.009">11341 9706 429 0,'0'0'2'0,"0"0"-2"0,0 0-1 31,0 0 0-31,0 0 0 0,24 0 1 15,-24 26-2-15,27-26 1 0,-27 26 0 16,25-26-3-16,-25 26 3 0,0 0-4 16,26-2-4-16,-26 2 5 0,0 28 2 15,0-28 0-15,0 26 2 0,0-26-1 16,0-2 1-16,-26 28 1 0,26 2-1 16,0-29 3-16,0 27-1 0,0-1 1 15,0-25-3-15,0 27 2 0,0-27-1 16,0 26-1-16,0 0 0 0,0-28-1 15,0 2 2-15,0 1-1 16,0 26 0-16,0-27-1 0,0-26-1 16,26 26-8-16,-26-1 1 0,0 0-16 15,0 1-13-15,25-26-16 0,-25 0-38 16,26 26-32-16</inkml:trace>
  <inkml:trace contextRef="#ctx0" brushRef="#br0" timeOffset="4944.319">10950 11056 420 0,'0'0'7'0,"27"0"-7"16,-27 0 1-1,25-27 0-15,-25 1-2 0,27 0 0 16,-3 26 1-16,28-26 0 0,-25 1 0 15,-2-1-1-15,2-1-3 0,-3 2-4 16,2-1-2-16,0-1-8 0,0 27-11 16,1-26-40-16,25-26-54 0</inkml:trace>
  <inkml:trace contextRef="#ctx0" brushRef="#br0" timeOffset="5522.272">11443 10926 392 0,'0'25'6'0,"0"-25"-6"0,0 26 0 16,0 26-2-16,0-25 0 16,0 23 0-16,0-22-1 0,0 22-9 15,0 2-7-15,0 2 14 0,0-30-2 16,0 29 6-16,0-28-1 0,0 27 1 15,0-26 0-15,0 26 1 0,0-26 0 16,0 26 0-16,0-26 0 0,0 0 2 16,0 0-2-16,0 27 0 0,0-28 0 15,-26 0-2-15,26 3 2 0,-25-3 0 16,25 1 0-16,0 0 0 0,0-1 0 16,0-25-2-16,0 27 2 0,0-27-2 15,0 26 1-15,0-1-16 0,0-25-21 16,25 0-14-16,-50 25-40 0</inkml:trace>
  <inkml:trace contextRef="#ctx0" brushRef="#br0" timeOffset="5901.267">10897 12248 345 0,'0'0'5'0,"0"0"-2"0,0 27-3 0,27-27 0 16,-27 0-3 0,26 0 1-16,-26 0-5 0,27-27 7 15,-2 27 0-15,-25 0 0 0,27-26 1 16,-3 1 1-16,28-1 1 0,-25 26-3 16,-2-25 0-16,2-2-1 0,-3 27 1 15,2-25 0-15,0-2-9 0,0 27-34 16,1-26-30-16,52-1-68 0</inkml:trace>
  <inkml:trace contextRef="#ctx0" brushRef="#br0" timeOffset="6517.769">10872 13130 368 0,'0'0'16'0,"0"0"-16"0,0 0-9 0,25 0-7 15,-25 0 12-15,27 0 3 16,-27-25 0-16,26 25 0 0,-26 0 0 15,27-25 0-15,-2-1 1 0,-25 26 0 16,27-26-1-16,25 26 1 0,-28-26 0 16,3 0 0-16,-2 1-1 0,2-3 1 15,-3 28 0-15,-24-26 0 0,26 1 0 16,0-1-3-16,0 1 3 0,1 25 0 16,1-27 0-16,-4 27-5 0,3-25-3 15,-27 25-12-15,0 0-8 0,25 0-17 16,1-26-64-16</inkml:trace>
  <inkml:trace contextRef="#ctx0" brushRef="#br0" timeOffset="6855.609">11443 12119 402 0,'0'27'6'0,"0"-27"-3"0,0 25-3 15,-26 26 0 1,26 29 0-16,-25 23-1 0,25-27-1 16,0-22-6-16,-27-2-2 0,27-26-1 15,0 0-2-15,0-2-7 16,-24 2-17-16,24 28-24 0,-28-3-102 16</inkml:trace>
  <inkml:trace contextRef="#ctx0" brushRef="#br0" timeOffset="8382.5849">3555 7760 138 0,'24'-27'227'0,"-24"27"-227"0,28-26-14 31,-4 0 9-31,3 0 3 0,-2 1 2 16,28-1 2-16,-29 1-2 0,28-2-1 16,-25 1 1-16,25-27 0 0,0 28 0 15,25-27 0-15,2 0 1 0,-3-26 1 16,-24 52-2-16,1-25 0 16,-1 25 0-16,0-26 0 0,-1-1 0 0,1 27-1 15,1-26 1-15,-1 27 1 16,-28-27-1-16,4 52 1 0,-1-26 0 15,-3 1-1-15,2-3 0 0,26-24-1 16,-25 27 1-16,-2 0-1 0,26-1-1 16,-23-1 2-16,-4 2-10 0,28-1 0 15,-52 26-3-15,27-27-4 0,-1 27-1 16,-26-27 2-16,27 27 1 0,-2-26-7 16,-25 26-13-16,27 0 11 0,-3-24 9 15,4 24 11-15,-4 0 3 0,4-26-3 16,-28 26 1-16,24-26-11 0,2 26-17 15,-26 0 12-15,27 0 16 16,-27 0 3-16,0 0 18 0,24 0 5 16,-24 0-3-16,0 0 4 0,28 0 12 15,-28 0 4-15,0 0-8 0,24 0-10 16,-24 0-3-16,27 0-11 0,-2 0-1 16,2 0-7-16,-1 0 1 0,0 0 0 15,0 26 1-15,1-26 0 0,-3 0-2 16,4 26-1-16,24-26 1 0,-28 24 2 0,3-24-2 15,25 0 0-15,-28 0 0 0,2 0 0 16,1 26 0-16,25-26 0 0,-24 0 0 16,-4 0 0-16,-24 0 0 0,27 0 0 15,-2 0-1-15,0 0 1 0,-25 0-3 16,26 0-1-16,-26 27-3 0,0-27-1 16,0 27 2-16,0-27-1 0,0 26-14 15,0-1 14-15,-26 2-4 0,26 24 6 16,-25-26 0-16,0 2 4 0,-2 26 1 15,3-2 0-15,-4 1 0 16,-24-1 2-16,-1 54 0 0,2-27-2 16,-53 24 0-16,52-24 0 0,1-26 1 15,-1 26-1-15,-26-25 0 0,27-1 0 16,-1-1-1-16,-1 1 1 0,29 1 0 16,-28-27 0-16,52-2 0 0,-28 4-39 15,-23 49-43-15</inkml:trace>
  <inkml:trace contextRef="#ctx0" brushRef="#br0" timeOffset="9000.667">6174 6618 396 0,'0'0'3'15,"0"0"-3"-15,27 0-2 0,-27-27 2 16,27 27 0-16,-2 0 0 0,0-27 0 16,27 27-1-16,-24 0 2 0,-4 0-2 15,28 0 2-15,-1 0-1 16,27 0 0-16,1 0 0 0,0 0-1 16,-3 0 1-16,2 0 1 0,-27 0-1 15,28 0 0-15,-1 0 0 0,-26 0-1 16,27 0 1-16,-28 0 0 0,1 0 1 15,26 0-1-15,-27 0 0 0,1 0 0 16,0 0 0-16,-1 0 0 0,3 0-5 16,-3 0 1-16,-51 0-5 0,25 27 3 15,-25-27-5-15,27 0 3 0,0 0 3 16,-2 27 1-16,1-27 1 0,-26 26 1 16,27-26 0-16,-27 25-4 0,24-25 5 15,-24 53-2-15,0-28 0 16,0 0 1-16,-24 2-2 0,24-2 3 15,-27 28 1-15,1-27 0 0,1 26 0 16,-29-1 2-16,29 28 0 0,-2-53 1 16,-25 26-2-16,-25 25-1 0,-27 27 2 15,25-27-2-15,29-25 0 0,23 1 3 16,-25 0-3-16,28-2 0 0,-4-26-1 16,4-25-8-16,24 26-23 0,-27 26-17 15,2 1-51-15</inkml:trace>
  <inkml:trace contextRef="#ctx0" brushRef="#br0" timeOffset="9606.147">7966 6722 95 0,'-27'0'402'15,"27"0"-402"-15,0-26-8 0,0 26-15 31,27 0 19-31,-2 0 2 0,2 0 2 16,-3-27 0-16,28 27 0 0,-26 0-1 16,29-25 0-16,-4 50-2 0,25-50-3 15,29 25 2-15,-29 0 3 0,3-26 1 16,-1 26 0-16,-26 0 0 0,27 0 0 16,-28-27-2-16,26 27 2 0,3 0 0 15,-28 0 0-15,0 0 0 0,-2 27 0 16,1-27 0-16,1 0 0 0,-25 26 0 15,-2-26 1-15,2 0-1 0,-2 0 0 16,28 25 0-16,-26 2-2 0,-3-27-1 16,4 26-1-16,-4-26 1 0,4 25 2 15,-4 0-1-15,-24-25 1 0,27 27 0 16,-27-27 1-16,0 25-2 0,0 3 0 16,0-3 2-16,0 1-1 0,0 0 0 15,0 0 1-15,-27-1 0 0,27 1 0 16,-24 26 0-16,-4-25 0 0,4 25 0 15,24-26 1-15,-28 24 0 16,4 3 0-16,-3 0 0 0,-26-3-1 16,28-23 0-16,-2 25 0 0,2-1-1 15,25-24-2-15,-27 26-16 0,3-2-3 16,-4-26-11-16,28 1-25 0,-25 26-46 16</inkml:trace>
  <inkml:trace contextRef="#ctx0" brushRef="#br0" timeOffset="10252.006">9677 6696 401 0,'0'0'0'0,"0"0"1"0,52-27-2 0,-25 27-1 16,25 0 2-1,25 0 0-15,27 0-1 0,27-25-2 16,-54 25-1-16,2-26 2 0,25 26 2 16,-28 0 0-16,4 0 0 0,-4 0-1 15,28 0 0-15,-27 0 1 0,27 0 0 16,-24 0 0-16,-4 0 0 0,3 0 1 15,-3 0-1-15,-24 0 1 0,29 0-1 16,-30 0-2-16,0 26 1 0,28-26 1 16,-28 25 1-16,1-25-1 0,26 27 0 15,-54-1 0-15,3-26 0 0,1 25 0 16,-4-25-1-16,3 25 1 0,-2-25 0 16,2 27 0-16,-3-2-3 0,4 3 2 15,-28-3-1-15,0 1 1 0,0 0 1 16,0 0-1-16,0-1-2 0,0 1 3 15,-28 0-3-15,28 0 3 0,-24 27 0 16,-3-27-1-16,-25 26 1 0,28-1 0 16,-31-25 0-16,5 27 1 0,-2-28 0 15,0 52 0-15,-53 1 0 16,80-51 1-16,-1-1-2 0,-26 26 0 16,28-26-3-16,-31 25-26 0,29 1-52 15,-26 25-110-15</inkml:trace>
  <inkml:trace contextRef="#ctx0" brushRef="#br0" timeOffset="11280.587">5448 6280 364 0,'26'0'3'0,"-26"-26"-3"0,0 0 0 16,26 0 0-16,0 1 0 16,1-3 2-16,-27 2-2 0,52 0-1 15,0-24 0-15,-1-3 1 0,25-52 0 16,29 29 0-16,-53 24 0 0,0 1 1 15,-1-28 0-15,3 28-1 0,-3-2-2 16,-26 3 2-16,29-4 0 0,24 28-1 16,-78 1 1-16,24-2 1 0,-24 1 2 15,52 1 0-15,-25-26-2 0,25 22 2 16,-28 4-3-16,4 0 0 0,-4 25-1 16,2-26 0-16,0 26 1 0,3 0 0 15,22 0 2-15,-26 0-2 0,2 0 0 16,-3 0 0-16,4 26 0 0,-4-26-3 15,2 0 3-15,1 25 0 16,-2 0-1-16,2 4-1 0,-27-29 2 16,24 25-2-16,-24 1 2 0,0-1 0 15,0-25 0-15,0 26 0 0,0 1 0 16,28-27 0-16,-28 0 2 0,24 25-1 16,3-25-1-16,-1 0 1 0,-26 0-1 15,26 26 0-15,-26-26 0 0,26 25-1 16,-26-25-1-16,0 29-2 0,-26-4 2 15,26-25 1-15,-26 51 1 0,26-24 0 16,-26-2 0-16,-1 1-1 0,3-1 1 16,-4 0 0-16,4 29-1 0,-3-28 1 15,-25 26 0-15,26-1-1 0,-26 1 0 0,-24 26 2 0,-4 0-1 16,4-1 0-16,24 2-3 16,0-27 1-1,1-26 1-15,23-1 1 0,-24 54 0 16,27-53 0-16,25-26 0 0,0 26-8 0,-25 0-43 0,-2 24-91 15</inkml:trace>
  <inkml:trace contextRef="#ctx0" brushRef="#br0" timeOffset="11842.232">7186 5397 395 0,'0'-25'0'0,"0"25"-2"0,0 0 0 32,28 0 1-32,-4 0-1 0,3 0 2 15,-2 0 0-15,2 0 2 0,23 0-3 16,57-27 2-16,-31 27 0 0,53 0-1 16,-77 0 1-16,27 0 0 0,-2 0-1 15,27-26-1-15,-25 26 0 0,-29 0 1 16,56 0 1-16,-30-25 0 0,2 25-2 15,1 0 2-15,-27 25-2 16,25-25 2-16,-25 0 2 0,0 26-3 0,-1-26 1 16,1 27 0-16,-25-27-1 0,-2 25-1 15,1-25 1-15,-26 0 0 16,26 26 0-16,-1-1 0 0,3 4-3 16,-1-4 3-16,-27 26-2 0,0-24 0 15,0 24-6-15,-27 28-5 0,-26 24-5 16,1 0-6-16,0-25 0 0,0 0-5 15,-24-27-5-15,-3 54 13 0,2-53 12 16,-2 25 9-16,-23-24 8 0,23-1 2 16,3 0-2-16,-5-28-7 0,29 29-2 15,28-26-5-15,-3-27-28 0,2 26-36 16</inkml:trace>
  <inkml:trace contextRef="#ctx0" brushRef="#br0" timeOffset="12382.834">9107 5502 395 0,'0'0'5'15,"26"0"-4"-15,0 0 0 0,-1 0-1 16,27 0 1 0,27-25-1-16,26 25 0 0,-1 0 1 15,-28-29-3-15,1 4 2 16,2 25 0-16,0 0 0 0,-3 0-2 0,2-26-2 16,1 52 4-16,-27-26-1 15,25 0 0-15,-25 0 1 0,0 25 0 16,-1 4 0-16,-51-29 0 0,28 0-1 15,-28 25 1-15,24 0-2 0,2 1 1 16,-26 26-1-16,0-1 2 0,0-26-2 16,-26 55-5-16,-26 23-1 0,-24 2 3 15,25-27 4-15,23-2-1 0,-49 3 0 16,25-1 1-16,0-1 1 0,0-24-1 16,-1 25-4-16,2-52-17 0,26 24-22 15,-2 4-39-15,3-28-53 0</inkml:trace>
  <inkml:trace contextRef="#ctx0" brushRef="#br0" timeOffset="13020.8889">10456 5580 460 0,'0'-27'0'0,"26"27"-1"0,1 0 1 0,0 0-1 15,25 0 1-15,24 0-1 0,29 0-1 16,-29 0 2-16,3 0-10 16,-1 0 3-16,-27 0-4 0,28 0-3 15,-3 0 6-15,2 0 4 0,1 0 2 16,-27 0-3-16,25 0 5 0,2 0-1 15,-27 0 1-15,26 0 0 0,1 0 0 16,-28 0 1-16,1 0 1 0,24 0 0 16,-24 0-2-16,1 0 2 0,26 0-2 15,-55 0 2-15,28 27-2 0,-26-27 0 16,-2 0-1-16,4 0-2 0,-1 25 3 16,-3-25-4-16,4 0 3 0,-28 26 2 15,24-26-3-15,3 0 4 16,-27 25-2-16,52-25 2 0,-26 0 2 15,26 25-2-15,-25-25 0 0,25 0 0 16,-1 0-2-16,0 0 0 0,-25 0 0 16,-1 29 0-16,0-4-2 0,2-25-3 15,-27 26-1-15,-27 0-4 0,2 26 8 16,0-27 1-16,-79 54-2 0,28-1-6 16,-3 24 3-16,1-48-3 0,27-3-5 15,-1 1-7-15,-3-1-4 0,31 2-22 16,-28-1-31-16,2 26-2 0</inkml:trace>
  <inkml:trace contextRef="#ctx0" brushRef="#br0" timeOffset="13855.565">12066 7085 320 0,'0'26'6'0,"0"-26"-3"15,0 26-3-15,0 26 0 0,-27-1-1 16,27-25 1-16,0 27-1 15,0-3-2-15,0-23 2 0,0 25-3 16,0-1 2-16,0 2 2 0,0-1 0 16,0-26 0-16,0 25-2 0,0 1 2 15,0 1 0-15,0-1 1 16,0-1-3-16,0 1 3 0,0 1-1 16,0 24 0-16,0 0-1 0,0 27 1 15,0-51 2-15,0-2-2 0,0 1 0 16,0 25-2-16,0-23 2 0,27 22 0 15,-27-23-1-15,0-3 1 0,0 30-1 16,0-3 1-16,24-25-1 0,-24 27-2 16,0-28-1-16,28 27 3 0,-28-28-4 15,0 30 3-15,0-2-3 0,0-2 3 16,0 3-4-16,0-1 0 0,0-2-34 16</inkml:trace>
  <inkml:trace contextRef="#ctx0" brushRef="#br0" timeOffset="13888.854">12145 9887 72 0,'24'78'0'0,"2"-25"-8"16</inkml:trace>
  <inkml:trace contextRef="#ctx0" brushRef="#br0" timeOffset="14434.807">13051 6021 497 0,'-25'0'3'15,"25"-27"-3"-15,0 27 3 0,0-25-3 16,0-1 1 0,0 26-1-16,0-27 1 0,0 27-1 15,0 0-5-15,0 0 5 0,0 0-4 16,0 27 2-16,0-27-2 0,25 51 3 15,-25-24-2-15,28 24 3 0,-28 26 0 16,24 54-1-16,3 25 1 0,-2-54-1 16,-25 29 2-16,27-1 0 0,-3 0 0 15,-24 26-1-15,28-1 0 0,-4-26 0 16,-24 1 0-16,26-25-1 0,-26 24 1 16,27-24 0-16,-27-2-3 0,0 0-17 15,0 1-1-15,0-25-3 16,28-29-2-16,-28 4 8 0,0 23-7 15,0-51-1-15,0 25 3 0,0-26 8 16,-28-25 5-16,28 0-8 0,0 29-28 16,0 22-38-16</inkml:trace>
  <inkml:trace contextRef="#ctx0" brushRef="#br0" timeOffset="15167.151">12221 11834 546 0,'0'26'2'0,"-26"-26"-4"16,26 0 2-16,0 26-3 0,0-1 0 16,0 2 1-16,0 24 0 15,0 1-7-15,0-26-8 0,0 26 5 16,0-25-2-16,26 24-13 0,-26 0-3 15,0-24-15-15,0 0-38 0,-26 24-183 16</inkml:trace>
  <inkml:trace contextRef="#ctx0" brushRef="#br0" timeOffset="15514.44">11392 13002 570 0,'0'0'0'16,"0"0"0"-16,0-26-35 0,0 26 0 16,0 0 23-16,0-25 10 0,25-3 1 15,1 28 1-15,-1-26 1 0,1 1-1 16,26-1 1-16,-25 1 0 0,-2-2-1 15,26 2 0-15,3-1 0 0,-3-2 0 16,1 2-2-16,0 0-5 0,-25 2-3 16,25-2-2-16,-2 0 1 0,-24 0 0 15,27 0-2-15,-1-28-2 16,-1 28 0-16,-25-24 1 0,26 24-4 0,-28 0-1 16,31 0-1-16,-31 1-4 0,4-2-9 15,23-26-14-15,-26 28-25 0,55-53-56 16</inkml:trace>
  <inkml:trace contextRef="#ctx0" brushRef="#br0" timeOffset="16406.801">13494 8356 461 0,'0'0'53'0,"0"0"-53"0,-27 0-4 15,27 26-7-15,0 0 7 0,-25 26 4 16,25 27-2-16,0 50 0 0,0 1 1 16,25-27-2-16,-25 2 1 0,27 24-3 15,-3 1 3-15,-24-2-2 0,26 4 4 16,-26-5-5-16,0 5 1 0,26-2-5 15,-26-26 4-15,0 26-1 0,0-27 2 16,0 1-1-16,0 0-2 0,0-1-2 16,0 2-8-16,0-29 4 0,0 29 6 15,0-27 2-15,26-1 3 0,-26-24-1 16,27 25 0-16,-27-28-2 0,0 2 0 16,0-52-6-16,24 27-17 0,-24 0-9 15,0-3-6-15,0 1-18 0,0-25 39 16,0 28 16-16,0-28 6 0,0 0 18 15,-24 0 24-15,24 0-12 0,-27 0-11 16,27 25-8-16,-26-25-7 0,0 0-2 16,26 27-2-16,-50-2 0 0,23-25 1 15,-25 26-1-15,0 1 0 0,-27 24 1 16,1 27 16-16,-25 0 21 0,26-1 4 16,1-24-13-16,24 24-3 0,-30 1-17 0,32 0-7 15,-2-26-2-15,0 26-6 0,0-27-34 16,1 3-44-16,-1-29-227 0</inkml:trace>
  <inkml:trace contextRef="#ctx0" brushRef="#br0" timeOffset="16912.5389">11937 10692 497 0,'0'0'0'0,"0"-25"-8"0,0 25-8 0,24-26 8 31,-24 0 2-31,26 0 6 0,26-1 0 16,-25 0 0-16,25 1 1 0,25-24-1 15,27-2-1-15,-25 26 1 0,-3 0 0 16,4-27 0-16,-4 27 0 0,3 1-1 16,-28-1-1-16,25-26-2 0,-22 27-4 15,-2-3-2-15,-24 2-2 0,-4 0-3 16,2 26-2-16,0-26-1 0,-1 2-13 15,3-2-18-15,48-52-44 0</inkml:trace>
  <inkml:trace contextRef="#ctx0" brushRef="#br0" timeOffset="17358.077">11417 9706 445 0,'-25'-26'0'0,"25"26"0"16,0-28-5-1,0 28 2-15,25-25 3 16,-25-1 1-16,26 1-1 0,-1-1-1 16,1-26 1-16,26 27 4 0,0-1-4 15,-1-28 0-15,27-22 0 0,28-2 0 16,22-1 1-16,-50 28-1 0,28-1 1 15,-30-24-1-15,29 22 0 0,-29-24-1 16,3 27 1-16,-1-3-1 0,1-22 1 16,-3 23 0-16,-24-23 1 0,25 22-1 15,-22 3-5-15,-3-1-6 0,-2 1-13 16,-50 25-15-16,26 26-24 0,51-78-67 16</inkml:trace>
  <inkml:trace contextRef="#ctx0" brushRef="#br1" timeOffset="24464.258">3114 9525 478 0,'0'0'0'0,"24"25"0"0,2-25-4 16,26 26 3 0,-25-1-2-16,49 1-10 0,28-26-19 15,-24 0-11-15,-4-26-19 0,-24 1-82 16</inkml:trace>
  <inkml:trace contextRef="#ctx0" brushRef="#br1" timeOffset="24733.1119">3450 9368 578 0,'0'0'0'0,"0"25"-1"16,-27-25-4-16,27 26-11 0,0 2 11 15,0-2 1-15,27 26-15 0,-27-1-29 16,26 0-6-16,1 28-15 0,-2-1-109 16</inkml:trace>
  <inkml:trace contextRef="#ctx0" brushRef="#br1" timeOffset="25043.264">3087 10873 697 0,'0'0'0'0,"0"0"-32"0,27 0 0 16,-3 0 27-16,2 0 3 15,26 27-1-15,0-27-26 0,27 0-23 16,-3 0-6-16,29 0 18 0,-54 0 2 15,1-27-29-15,-25 27-107 16</inkml:trace>
  <inkml:trace contextRef="#ctx0" brushRef="#br1" timeOffset="25243.1149">3423 10769 117 0,'0'0'446'0,"0"26"-446"0,-25-26-15 16,25 53-1-16,0-1 1 0,0 25 2 16,25 29-39-16,-25 22-18 0,0-76-61 15</inkml:trace>
  <inkml:trace contextRef="#ctx0" brushRef="#br1" timeOffset="25527.27">3192 12094 649 0,'0'0'0'0,"0"0"-38"16,24 0 7-16,-24 0 4 0,52 25 23 15,-25-25-17-15,25 0-23 0,-1 0-3 16,27-25 3-16,1-2-36 0,-3 1-151 15</inkml:trace>
  <inkml:trace contextRef="#ctx0" brushRef="#br1" timeOffset="25763.735">3347 11989 604 0,'0'0'0'0,"-28"25"-8"16,28 2-36-16,0-1 5 0,0 26 4 15,28 26-30-15,-4 0-23 0,-24 0-214 16</inkml:trace>
  <inkml:trace contextRef="#ctx0" brushRef="#br1" timeOffset="26055.483">3192 12872 355 0,'0'0'245'0,"0"0"-245"15,24 25-52-15,-24-25 38 0,27 0 5 16,-2 0 4-16,26 0 5 15,1 0-5-15,0 0-11 0,28-25-19 16,-4 25-10-16,3-26-24 0,-28 26-102 16</inkml:trace>
  <inkml:trace contextRef="#ctx0" brushRef="#br1" timeOffset="26690.423">3579 12794 221 0,'0'0'140'0,"0"27"-136"16,-24-2 2-16,24 1 0 0,0-1-1 15,0 1-2-15,0 2-3 0,0-3-1 16,0 1-5-16,0 0-16 0,24 0-39 16,4 25-92-16</inkml:trace>
  <inkml:trace contextRef="#ctx0" brushRef="#br1" timeOffset="27011.126">5085 12821 581 0,'27'0'5'0,"-27"0"-5"0,0 0-25 16,24 0-15 0,4 25 26-16,24-25-8 0,-28 0-11 15,29 0-26-15,-1-25-37 0,77-2-84 16</inkml:trace>
  <inkml:trace contextRef="#ctx0" brushRef="#br1" timeOffset="27269.147">5396 12639 596 0,'0'0'93'0,"-27"0"-93"0,27 24-54 16,0-24 4-16,0 52 7 0,0-24 17 15,0 23-7-15,0-24-5 0,0 24-35 16,0 0-15-16,0 54-108 0</inkml:trace>
  <inkml:trace contextRef="#ctx0" brushRef="#br1" timeOffset="27555.771">5136 11964 671 0,'0'25'0'0,"0"-25"-13"0,0 0-14 0,28 0 18 15,-4 0 9 1,28 0-1-16,25 0 0 15,2 0-30-15,25 0-27 0,-51-25 12 16,23-1-4-16,-48 26-25 0,23-27-143 16</inkml:trace>
  <inkml:trace contextRef="#ctx0" brushRef="#br1" timeOffset="27738.575">5500 11809 560 0,'-26'0'5'0,"26"25"-5"0,0 1-23 16,-26 25-11-16,26 27-5 0,26 0-19 16,-26 1-29-16,0-54-194 0</inkml:trace>
  <inkml:trace contextRef="#ctx0" brushRef="#br1" timeOffset="28017.14">5293 10900 678 0,'0'0'0'0,"0"0"-1"0,0 0-12 0,24 0 7 16,4 26 6-16,-4-26-1 0,28 0-15 16,1 0-19-16,-1 0-14 0,27-26-13 15,-3 26-8-15,-49-27-23 16,25 2-151-16</inkml:trace>
  <inkml:trace contextRef="#ctx0" brushRef="#br1" timeOffset="28236.136">5500 10641 669 0,'-26'26'2'0,"26"-26"-2"0,0 0-16 15,0 50 6-15,0-24 2 16,26 26-32-16,-26 1-43 0,0-1-52 16,26 51-161-16</inkml:trace>
  <inkml:trace contextRef="#ctx0" brushRef="#br1" timeOffset="28507.106">5136 9834 687 0,'0'0'0'15,"0"0"-4"-15,0 0 1 0,28 0 2 16,-28 0 0-16,52 0 1 0,-2 0-17 16,29 0-32-16,-3 0-7 0,3-24-19 15,-26-2-9-15,-29 0-135 0</inkml:trace>
  <inkml:trace contextRef="#ctx0" brushRef="#br1" timeOffset="28675.155">5421 9550 358 0,'0'26'250'0,"-25"-26"-249"0,-2 25-1 16,27 1-1-16,0-1-2 0,0 29 3 15,0 24-11-15,0-2-63 0,0 4-51 16,0-28-100-16</inkml:trace>
  <inkml:trace contextRef="#ctx0" brushRef="#br1" timeOffset="28927.009">5500 8590 753 0,'0'0'0'16,"0"25"-8"-16,26-25-4 0,1 0 9 15,25 0 1-15,51 27-56 0,-27-27-19 16,57-27-68-16,-82 27-2 0</inkml:trace>
  <inkml:trace contextRef="#ctx0" brushRef="#br1" timeOffset="29142.698">5629 8434 689 0,'0'0'10'0,"0"0"-10"0,0 26-18 0,0-1 3 15,0 29 8-15,0 22-48 0,28 2-50 16,-4 2-37-16</inkml:trace>
  <inkml:trace contextRef="#ctx0" brushRef="#br1" timeOffset="29484.581">6409 7266 280 0,'-27'0'442'0,"27"0"-440"16,27 0-2-16,-27 0-5 16,25 0 3-16,2-26 2 0,25 26-11 15,-28 0-32-15,2 0-18 0,29 0-17 16,-4 0-4-16,1-27-12 0,24 3-183 16</inkml:trace>
  <inkml:trace contextRef="#ctx0" brushRef="#br1" timeOffset="29692.6589">6642 7032 409 0,'0'0'269'0,"0"0"-269"0,0 26-4 0,0 1 1 16,0 25 3-16,0 24 0 0,0 2-31 16,0 27-75-16,0-53-59 0</inkml:trace>
  <inkml:trace contextRef="#ctx0" brushRef="#br1" timeOffset="30031.352">7422 6072 315 0,'0'-25'344'0,"0"25"-341"16,0 0-3-16,24 0-7 0,4-26 7 16,-4 26 0-1,3 0-4-15,24 0-21 0,28 0-26 16,-3 0-9-16,3-27 2 0,-53 27-20 15,25 0-100-15</inkml:trace>
  <inkml:trace contextRef="#ctx0" brushRef="#br1" timeOffset="30232.744">7655 5813 600 0,'0'0'9'0,"0"0"-9"0,0 26-5 0,0-1 5 15,0 27 1-15,0 1-1 0,0 25-35 16,-28 24-89-16,2 3-63 16</inkml:trace>
  <inkml:trace contextRef="#ctx0" brushRef="#br1" timeOffset="30556.44">5968 5943 536 0,'0'0'6'0,"0"0"-5"0,25 0 0 15,0 0 0-15,1 0-1 0,0 0-1 16,26 0 1-16,-25 0 4 15,-2-27-4-15,29 27-14 0,-4 0-38 0,-22 0-11 16,-4 0-16-16,55-27-93 16</inkml:trace>
  <inkml:trace contextRef="#ctx0" brushRef="#br1" timeOffset="30757.271">6201 5839 548 0,'0'25'0'16,"0"-25"-13"-16,0 52 2 0,0-25 2 15,-27 51-58-15,2 50-43 0</inkml:trace>
  <inkml:trace contextRef="#ctx0" brushRef="#br1" timeOffset="31068.962">4928 7213 410 0,'0'0'166'15,"0"0"-166"-15,28-24-18 0,-4 48 14 0,3-24-2 16,-1 0-42-16,26 0-17 16,-25 0-16-16,77-24-160 0</inkml:trace>
  <inkml:trace contextRef="#ctx0" brushRef="#br1" timeOffset="31242.246">5007 7137 88 0,'0'0'471'0,"0"26"-471"16,-27 0-17-16,27-2 12 0,0 29-3 16,0 25-54-16,-24 26-38 0,-4-26-140 15</inkml:trace>
  <inkml:trace contextRef="#ctx0" brushRef="#br1" timeOffset="31523.974">3607 8331 652 0,'0'0'1'0,"0"0"-1"0,24 0-1 0,3 0 0 31,24 0-20-31,-24 0-39 0,25 0-9 16,-1 0-23-16,79-26-45 0</inkml:trace>
  <inkml:trace contextRef="#ctx0" brushRef="#br1" timeOffset="31690.064">3839 8148 627 0,'0'0'13'0,"0"26"-13"0,0-26-34 0,0 53 30 16,0-28-2-16,28 54-40 0,-4 24-43 16,3 2-34-16</inkml:trace>
  <inkml:trace contextRef="#ctx0" brushRef="#br1" timeOffset="32115.702">10430 4904 723 0,'26'0'0'16,"0"0"0"-16,53-26 0 0,50 26 0 15,2 0-1 1,-28 0-16-16,-25 0-53 0,25 0-38 16,-24 0-15-16,-3 0 0 0</inkml:trace>
  <inkml:trace contextRef="#ctx0" brushRef="#br1" timeOffset="32311.071">11132 4594 662 0,'0'0'6'16,"0"0"-6"-16,-27 25-8 0,27 1 6 15,-24 52 1-15,24 1 0 0,-28 50-13 16,28-50-44-16,0-3-64 0,0 2 9 16,-24 1-227-16</inkml:trace>
  <inkml:trace contextRef="#ctx0" brushRef="#br1" timeOffset="32530.668">12534 4982 777 0,'25'0'0'0,"-25"0"-33"0,51 0 4 0,28 0 19 0,-2 0-40 16,27 0-26-16,-52-26-62 0,0 26-31 15</inkml:trace>
  <inkml:trace contextRef="#ctx0" brushRef="#br1" timeOffset="32724.506">12898 4723 272 0,'0'0'371'0,"-28"0"-367"0,28 0-4 16,-27 0-2-16,27 25-4 0,-27 0 4 16,27 4 0-16,0 21 0 15,-25 29-4-15,25 50-17 0,25-25-26 16,-25 0-46-16,0-27-53 0</inkml:trace>
  <inkml:trace contextRef="#ctx0" brushRef="#br1" timeOffset="33076.33">14116 7966 728 0,'0'0'48'16,"0"0"-47"-16,27-25-1 0,-2 25 3 15,2 0-3-15,75 0 0 0,-26 0 0 16,58-52-11-16,-58 52-18 0,1-25-12 16,-25 25-33-16,27-26-69 15,-29-2-60-15</inkml:trace>
  <inkml:trace contextRef="#ctx0" brushRef="#br1" timeOffset="33259.686">14688 7344 628 0,'0'25'13'0,"-28"-25"-13"15,4 0-3-15,24 27 1 0,-27 25 2 16,1-1 0-16,0 54-2 0,0 24 0 16,2 2-7-16,24-54-20 0,0 26-33 15,0 1-23-15,0 0-28 0</inkml:trace>
  <inkml:trace contextRef="#ctx0" brushRef="#br1" timeOffset="33667.21">10588 14196 693 0,'24'0'0'0,"4"-27"-13"15,74 27-20-15,28-24 0 0,0-3 23 16,-27 27-4-16,0-27 8 15,-25 1-25-15,1 0-61 0,-1 0-17 16</inkml:trace>
  <inkml:trace contextRef="#ctx0" brushRef="#br1" timeOffset="33856.184">11105 13858 763 0,'0'0'1'16,"-24"27"-1"-16,-4-27-6 0,28 52-20 15,0 24 11-15,-24 56-17 0,24-30 11 16,0 3-37-16,0-53-70 0,-27 50-11 16</inkml:trace>
  <inkml:trace contextRef="#ctx0" brushRef="#br2" timeOffset="37099.392">2515 6280 675 0,'27'26'0'0,"-2"-26"-1"16,54 51 1-16,50-51 1 16,2 0 10-16,-2 0-10 0,0-26 1 15,-25 26-2-15,26-25-20 0,-52 25-35 16,25-26-66-16,-51 26-52 0</inkml:trace>
  <inkml:trace contextRef="#ctx0" brushRef="#br2" timeOffset="37355.882">1557 7604 776 0,'0'0'3'0,"0"0"-3"16,0 0-24-16,24 0 23 0,29 0 0 16,-1 0 1-16,76-25 0 0,28-2-9 15,0 1-19-15,-27 26-24 0,-23-27-28 16,-4 1-74-16,-23 26-154 0</inkml:trace>
  <inkml:trace contextRef="#ctx0" brushRef="#br2" timeOffset="37602.9289">1193 9109 814 0,'25'0'0'0,"-25"0"-25"0,0 0-2 0,51 26 23 15,-23-26 3-15,24 0-21 0,49 0-43 16,30-26-13-16,-26 0-21 0,-29 0-23 16</inkml:trace>
  <inkml:trace contextRef="#ctx0" brushRef="#br2" timeOffset="37843.971">1218 9965 789 0,'0'0'0'0,"0"0"-27"16,27 0 6-16,-3 0 19 0,56 0-2 15,-30-25-46-15,29 25-22 0,77-26-58 16,24-1-24-16</inkml:trace>
  <inkml:trace contextRef="#ctx0" brushRef="#br2" timeOffset="38223.2309">906 12561 615 0,'0'0'1'0,"0"0"-1"0,0 0-1 0,52 0 1 15,-25 0 4 1,-3 0 0-16,28 0-2 0,-24 0 0 16,25-26-1-16,-2 26 0 0,1-26-1 15,0 26-10-15,24-28-98 16,29 2-30-16,-2 2-153 0</inkml:trace>
  <inkml:trace contextRef="#ctx0" brushRef="#br2" timeOffset="38440.0909">1114 13521 726 0,'0'0'1'0,"28"0"1"15,-4 0-2-15,28 0 0 0,-1 0-11 16,79 0-45-16,0 0-4 0,27 0-53 16,-105-25-28-16</inkml:trace>
  <inkml:trace contextRef="#ctx0" brushRef="#br2" timeOffset="38607.42">2022 14169 802 0,'0'0'0'0,"28"0"-23"15,-28 0 18-15,24 0 2 0,53 27-2 16,27-2-40-16,52-25-37 0,-25-25-45 16,-27-2-11-16</inkml:trace>
  <inkml:trace contextRef="#ctx0" brushRef="#br2" timeOffset="38774.7919">3867 14404 696 0,'24'26'10'0,"3"-26"-10"0,51 0-8 0,25 25 7 15,25-25-15-15,-47 0-45 0,22-25-3 16,-1 25-64-16,-23-26-82 0</inkml:trace>
  <inkml:trace contextRef="#ctx0" brushRef="#br2" timeOffset="39261.06">4048 5605 797 0,'-28'0'6'0,"28"0"-12"16,0 0 5-16,28 0-13 15,-4 0 14 1,28 26 0-16,-1-26-1 0,30 25 1 16,22 0-13-16,25-25-18 0,-23-25-21 15,-2 25-26-15,27-25-67 0,-51-1-50 16</inkml:trace>
  <inkml:trace contextRef="#ctx0" brushRef="#br2" timeOffset="39451.085">5164 4878 549 0,'0'0'212'0,"-28"0"-208"15,28 0-4-15,-24 0-5 0,48-26-11 16,4 52 14-16,-28-26-15 0,52 0-30 16,49 0-20-16,3-26-26 0,28 1-13 15,-28-29-161-15</inkml:trace>
  <inkml:trace contextRef="#ctx0" brushRef="#br2" timeOffset="39590.117">6122 4282 785 0,'0'0'3'0,"27"0"-6"0,25 0-11 15,77 0-29-15,54 52-43 0,25-25-150 16</inkml:trace>
  <inkml:trace contextRef="#ctx0" brushRef="#br2" timeOffset="40323.047">7679 8227 508 0,'0'0'6'0,"0"0"-5"0,0 0-1 16,0 0-1-16,27 0 1 15,-27 0 0-15,25-26 1 0,29 26 0 16,-3 0 1-16,28-27-2 0,48 27 0 16,-49-26-3-16,1 26-72 0,0-50-97 15</inkml:trace>
  <inkml:trace contextRef="#ctx0" brushRef="#br2" timeOffset="40528.418">8588 7163 703 0,'0'0'13'0,"0"0"-12"0,0 0-1 16,0 0-17-16,26 0 4 0,0 0-9 15,1-26-11-15,49 26-24 0,54-26-13 16,0 0-19-16,-50-27-67 0</inkml:trace>
  <inkml:trace contextRef="#ctx0" brushRef="#br2" timeOffset="40751.7809">9575 5994 652 0,'0'0'0'0,"0"-25"-1"0,25 25 0 16,2 0 0-16,23 0 0 0,29 25 0 16,50-25-25-16,2 0-58 0,-27 0-33 15,1 0-92-15</inkml:trace>
  <inkml:trace contextRef="#ctx0" brushRef="#br2" timeOffset="40918.2219">11573 6047 715 0,'0'0'18'0,"0"0"-18"15,25-26-3-15,-25 26 2 0,27 26 1 16,-3-26-1-16,30 0 0 15,-30 0-27-15,31 25-56 0,-31-25-60 16,55 25-116-16</inkml:trace>
  <inkml:trace contextRef="#ctx0" brushRef="#br2" timeOffset="41151.7449">10328 7189 684 0,'0'0'8'0,"24"0"-8"0,4-26 2 0,48 26-2 15,29 0 0-15,-2 0-36 0,-25 26-26 16,1-26-64-16,-3 0-58 0</inkml:trace>
  <inkml:trace contextRef="#ctx0" brushRef="#br2" timeOffset="41423.6599">10068 8331 729 0,'24'0'8'16,"4"-26"-3"-16,23 26-2 0,27-28-3 0,25 28-5 15,1 0-33-15,-51 0-68 16,-1 0-112-16</inkml:trace>
  <inkml:trace contextRef="#ctx0" brushRef="#br2" timeOffset="41727.147">7887 9498 708 0,'0'0'0'0,"28"-25"-3"0,-28 50-2 0,51-50-3 15,1 50-36 1,24-25-49-16,5 0-17 0,22-25-33 16</inkml:trace>
  <inkml:trace contextRef="#ctx0" brushRef="#br2" timeOffset="41935.576">9651 9473 751 0,'0'0'19'16,"26"-26"-17"-16,-26 26-2 0,26-28-1 15,27 28 0-15,-1 0-17 0,25 0-30 16,2-26-48-16,-2 26-80 0,2 0-62 16</inkml:trace>
  <inkml:trace contextRef="#ctx0" brushRef="#br2" timeOffset="42207.188">7836 10717 767 0,'0'0'0'0,"27"-25"-5"0,-3 25 4 16,80-25 0-16,25-1-3 0,29 0-9 16,-56 26-37-16,1-26-38 0,2-1-57 15,-1 0 32-15</inkml:trace>
  <inkml:trace contextRef="#ctx0" brushRef="#br2" timeOffset="42368.2029">9651 10459 680 0,'0'0'15'0,"0"0"-14"0,26-26 1 16,26 26-2-16,3 0 0 0,21 0-21 16,28 0-48-16,-27-26-113 0</inkml:trace>
  <inkml:trace contextRef="#ctx0" brushRef="#br2" timeOffset="42643.004">7810 11886 710 0,'0'-26'0'0,"26"26"-60"0,1 0 42 0,25 0 0 15,51 0-33-15,25-26-62 0,-48 1 24 16,24-3-192-16</inkml:trace>
  <inkml:trace contextRef="#ctx0" brushRef="#br2" timeOffset="42806.413">9496 11704 656 0,'0'0'6'15,"28"0"-6"-15,-28 27-61 0,51-27-32 16,-26 0-5-16,52 25-181 0</inkml:trace>
  <inkml:trace contextRef="#ctx0" brushRef="#br2" timeOffset="43162.438">7810 12897 477 0,'26'0'247'0,"-26"0"-247"0,27 0 2 0,-3 0-2 16,28 0-14-16,27 0-39 0,23 0-9 15,4 0-52-15,-30-25-39 0</inkml:trace>
  <inkml:trace contextRef="#ctx0" brushRef="#br2" timeOffset="43322.055">9651 12689 731 0,'0'0'0'0,"26"0"-11"16,26 26-21-16,27-26-51 0,77 28-95 15</inkml:trace>
  <inkml:trace contextRef="#ctx0" brushRef="#br2" timeOffset="46043.824">3192 16660 720 0,'0'0'0'0,"0"0"-26"0,24 0 16 15,28-26 3-15,-1 26 4 0,53 0-28 16,1 0 0-16,50 0-18 0,-78-25-3 15,30 25-7-15,-5-25-15 0,-23 25-144 16</inkml:trace>
  <inkml:trace contextRef="#ctx0" brushRef="#br2" timeOffset="46598.517">3788 16193 692 0,'-130'-51'9'0,"79"26"-9"0,-1-2-32 0,-27 27 30 16,26 0 2-16,-23 27-2 0,24-27 1 16,-27 25 1-16,27 0-2 0,-25 1 0 15,25 0 1-15,0 27-4 16,-1 25-9-16,29-27 8 0,-28 28 3 15,25-1 0-15,27-2 0 0,0 4 3 16,27-2-2-16,-3-2 1 0,4 3 0 16,22-26 1-16,2-2-4 0,-25-26 3 15,130 26-2-15,-106-51-1 0,53 28 1 16,-28-28 3-16,29 0 0 0,-2-28 0 16,26 2 0-16,-50 1 3 0,51 0-3 15,-51-1 3-15,-3-26-3 0,3 1 2 16,-26-3-4-16,-1 3-7 15,-28-27-17-15,3-1 5 0,-54 28 9 16,27-26 11-16,-24-3 1 0,-28 4 11 16,-1-2 6-16,-26-1-15 0,-25 2-2 15,27 0-11-15,-54 24-36 0,55 0-20 16,-53 29 1-16,50 24-33 0</inkml:trace>
  <inkml:trace contextRef="#ctx0" brushRef="#br2" timeOffset="47363.672">10225 16558 650 0,'0'0'2'0,"51"0"1"16,53 0 1-1,-2 0-4-15,28-26-4 0,-26 26-8 16,-27 0-36-16,27 0-54 0,-24-26-3 16,-4 0-20-16</inkml:trace>
  <inkml:trace contextRef="#ctx0" brushRef="#br2" timeOffset="47556.308">10716 16246 670 0,'0'26'12'16,"0"-26"-12"-16,-26 53-1 0,26-2 0 15,0 53-1-15,26 0-16 0,0 26-31 16,-26-27-58-16,27-27-16 0</inkml:trace>
  <inkml:trace contextRef="#ctx0" brushRef="#br2" timeOffset="48000">10950 16012 680 0,'-105'-27'9'0,"29"27"-9"15,-3 27-9-15,1-1 9 0,2 1 0 16,-30 25 0-16,56-2-4 0,-2 29 1 16,0-27-2-16,-27 26 4 0,53-2-5 15,0 4-7-15,-27 22-14 0,53-22-2 16,0-2-13-16,28 23-3 0,-3-47 15 16,27 24 7-16,0-52 16 0,0 24 5 15,27 4 1-15,-3-28 1 16,29 0 11-16,-2 0 7 0,2-26 1 15,-2 0 0-15,2-26 14 0,-29 0-17 16,28 0-11-16,-53-2-4 0,27-23-1 16,1 0-3-16,-27-27 0 0,-1-1-8 15,-25 3 7-15,2-30 1 0,-4 29 2 16,-24-26-9-16,-24-27-16 0,-4 26-15 16,-23-1-19-16,-27 3-26 0,-1 22-96 15</inkml:trace>
  <inkml:trace contextRef="#ctx0" brushRef="#br2" timeOffset="49123.7299">5396 16714 602 0,'0'0'0'0,"25"0"-14"0,-25 0-8 0,27 0 20 15,25 25-2 1,-26-25 3-16,25 0 1 0,53 0-11 15,-1 0 4-15,30-25-1 0,-57 50-12 16,1-50 2-16,27 25 0 0,28-28 6 16,-29 28 10-16,25 0 2 0,-23 0-5 15,-2 0 5-15,27-26-1 0,0 26 3 16,-25 0-2-16,50-26 3 0,-53 26 4 16,56 0-7-16,-28 0 1 0,-27 0-2 15,26 0 2-15,2-25-2 16,-29 25 4-16,29 0-6 0,-28 0 3 15,2-25 0-15,-2 25 0 0,2 0-3 16,-53 0 0-16,24 0-1 0,2-26-4 16,-52 26 3-16,27 0-5 0,-26 0-4 15,-3 0 2-15,-24 0-2 0,28 0 5 16,-4 0 1-16,-24 26 5 0,0-52 0 16,0 26 2-16,0 0 1 0,0 0 0 15,0 0 3-15,0 0-2 0,0 0 0 16,0 0 1-16,0 0-4 0,0 0 1 15,0 0-7-15,0 0-13 0,0 26-43 16,0-26-24-16,0 0 28 0,-24 0 45 16,24 0 15-16,0 0 25 0,0 0 26 15,0 0-3-15,0 0-25 0,0 0-11 0,0 0-11 16,0 0-1-16,0-26 0 0,0 26-1 16,0 0-8-16,24 0-16 0,-48 0-56 15</inkml:trace>
  <inkml:trace contextRef="#ctx0" brushRef="#br2" timeOffset="49710.111">8354 16298 530 0,'-24'0'7'16,"24"0"-14"-16,0 0 5 15,0 0-26-15,0 0 14 0,24 0 12 16,2 27-9-16,-26-27-6 0,52 25-4 16,-25-25 9-16,-3 26 1 0,4-26 2 15,23 25-2-15,-25 0 1 0,26-25 5 16,-25 26 1-16,-2 2 2 0,26-2 0 15,1-26 1-15,0 0 2 0,-26 26 3 16,25-26-3-16,4 26 5 16,-31-26-3-16,4 0-2 0,-4 0 0 15,4 0-1-15,-4 0 0 0,2 0-3 16,-26 0-6-16,26 0-3 0,-26 0-15 16,0 0 0-16,0 0 6 0,0 0 8 15,-26 0 13-15,26 0 7 0,-26 0 12 16,2 26 11-16,-4-26-1 0,28 25-3 15,-24-25-8-15,-4 25-8 0,4-25 2 16,-31 26-9-16,30 28-2 0,-1-29 3 16,0 28-4-16,-26-3 0 0,-24 30-10 15,-29 23-40-15,2-1-178 16</inkml:trace>
  <inkml:trace contextRef="#ctx0" brushRef="#br2" timeOffset="56862.326">12039 10951 366 0,'0'-25'2'0,"-26"25"-1"16,0 0-1-1,0-26-2-15,2 26 2 0,-4 0 0 16,4 0 1-16,-3 26-1 0,-25-26 1 15,28 0-2-15,24 25 4 0,-55 1-6 16,31 0 3-16,-2 0 0 0,-2 1 2 16,4 0-2-16,-3-4 0 0,27 30 0 15,-25-28 0-15,-2 27 0 16,27 2-1-16,-24-5 1 0,24 31 0 16,0-55-1-16,0 1 1 0,24 26-1 0,-24 1 0 15,27-28 1-15,-2 27-2 16,26-26 0-16,3 0 2 0,-3 1 2 15,-23-27-2-15,48 25 0 0,3-25 0 16,-3 0 0-16,1-25 0 0,2 25-2 16,-53-53 1-16,0 53-5 0,0-26 1 15,-2 26-1-15,31-52-6 0,-31 27 6 16,4-28 2-16,-4 28 4 0,3-28 8 16,-27 1 2-16,25-26-2 0,-50 0-3 15,-2-24 6-15,3 51-7 0,-4-3 6 16,4 28 3-16,-3 26 3 0,-1-26 9 15,4 0-8-15,-28 1-4 0,2-1-3 16,23-1-2-16,-25 27-3 0,-27 0-5 16,1 0 1-16,2 27-3 0,25-1 2 15,-4-1 0-15,31 1 0 0,-2 0 0 16,-53 54-3-16,3-4 1 0,48-24 1 16,-23 0-1-16,25 24-4 0,1-23 1 15,25-1-2-15,0 1 5 0,0-2-5 16,25 1 2-16,-25-26 2 0,26-26 2 15,-1 26 1-15,1 0-4 0,26 0 4 16,0 1 0-16,53-27 0 0,-2 0 0 16,-24 0 1-16,-3-27 0 0,-24 1-1 15,25 26-6-15,-22-26-4 0,-5-26-6 16,2 27-2-16,0-2-10 0,-25 1 12 16,-3 1 0-16,4-2 9 15,-4 1 7-15,3-26 4 0,-2-1 9 16,-25-23 3-16,0-3 7 0,-25 1-7 15,25 1 4-15,-51 51 2 0,51 0 3 16,-28 0-5-16,4 26-1 0,-55-51-3 16,1 24 0-16,-52 27-11 0,78 27-3 15,-50-1-2-15,-1-1 0 0,-2 27-3 16,26 1 1-16,-51 25-10 0,27-1-14 16,-2 2-24-16,2 23-38 0,27 3-120 15</inkml:trace>
  <inkml:trace contextRef="#ctx0" brushRef="#br2" timeOffset="60390.822">12481 14767 570 0,'0'0'0'0,"26"0"-7"0,1 26-28 16,-2-26 6-16,54 25 10 0,-3-25 8 16,53 25 8-16,2-25-15 15,-26-25-3-15,-2 25-12 0,-1 0-6 16,-23 0-48-16</inkml:trace>
  <inkml:trace contextRef="#ctx0" brushRef="#br2" timeOffset="61815.5949">13390 14843 359 0,'0'0'8'16,"0"0"-8"-16,0 0-1 0,-27 0-3 15,27 28-1-15,0-28 2 16,0 0-2-16,0 0 1 0,0-28-5 16,-24 28 1-16,24 0 7 0,0 0 0 15,0 0-1-15,0-25 2 0,0 25 0 16,0 0 4-16,0-25-2 0,0-1 0 16,0 26 1-16,0-27-3 15,0 1 4-15,0 0-3 0,0 1 3 0,0 0-2 16,0-3 2-16,0 4-1 15,0-2-2-15,0-28 4 0,0 28-5 0,0 1 1 16,0-26 2-16,0 24 0 16,0-24-3-16,0-3 2 0,0-22-1 15,24-2 2-15,-24-27-2 0,27 55 4 16,-27-28-1-16,25 24 2 0,2-22-4 16,-2 25 2-16,2-30-1 0,-3 30-3 15,2 0 1-15,-26-26-1 0,26-3 2 16,27 29-2-16,-29 0-1 0,4-27 1 15,-1-1 0-15,-2 28 0 0,-25-1-1 16,51 1 2-16,-25-3 1 0,-2-22-2 16,31 24 1-16,-3 26-1 0,-28-28 0 15,28 4 0-15,-25 24 1 0,-1 0 2 16,2 0 1-16,75-26 3 16,-1-26-4-16,29 26 4 0,-52 0-2 15,-3 27 3-15,1-29-1 0,27 3 1 16,1 25-6-16,-2 1-2 0,0-2 1 15,2 2-1-15,-1-2 0 0,-27 1-4 16,27 26-1-16,-25-27-9 0,-3 27-16 16,4 0-31-16,-4 27-177 0</inkml:trace>
  <inkml:trace contextRef="#ctx0" brushRef="#br2" timeOffset="96837.9959">12481 14896 251 0,'0'0'1'0,"0"0"1"16,0 0 10-16,0 0 12 0,0 0-9 16,0 0 0-16,0 0-8 0,0 0 10 15,0 0-7-15,0 0-1 0,0 0-2 16,0 0 6-16,26 0-4 0,-26 0-5 16,0 0 1-16,27 0-5 0,-27 0 2 15,25 26 2-15,2-26-1 0,-3 0-2 16,4 0 0-16,-4 0-1 0,3 0 1 15,24 0-1-15,-25 0 1 0,-26 0-1 16,25 0 2-16,27 0-1 0,-25 0-1 16,1 0 0-16,-4 0 0 0,4 0 0 15,-28 0 0-15,50 0 0 0,-24 0 0 16,-1 0 0-16,3 0 2 0,-4 0-2 16,28-26-2-16,-52 26 2 0,27 0-1 15,-3 0-2-15,-24 0 1 0,28 0-5 16,-28-25 2-16,0 25 0 0,24 0 4 15,-24 0 1-15,0 0 0 0,0 0 1 16,0 0-1-16,0 0 0 16,0 0 0-16,0 0 1 0,0 0-1 15,-24 0 0-15,48 0 1 0,-24 0-1 16,0 0 0-16,0 0 0 0,0 0 0 16,0 0-2-16,-24 0 1 0,24 0 1 15,0 0 0-15,0 0-1 0,0 0 3 16,0 0-2-16,0 0 0 0,0 0-3 15,0 0-7-15,0 0 0 0,0 0 2 16,0 0 4-16,0 0-1 0,0 0 4 16,24-28 1-16,-24 28-1 0,0 0 1 0,0 0 0 15,0-25 1-15,0 25 1 0,-24 0 3 16,24 0 0-16,0-25-1 0,0 25 2 16,0-26 2-16,0 26-7 0,0-27 3 15,0 27-4-15,0-52 1 0,0 52 1 16,0-25 4-16,0 0-2 0,0-27 2 15,0 26 0-15,0-28-3 0,24 28 2 16,-24 1-4-16,0 0 0 16,0-28-2-16,26 28 2 0,-26-28-1 15,0 26 0-15,27-24 0 0,-27 26-1 16,28-26 1-16,-28 24 0 0,0 0 0 16,0 1 3-16,24-26-4 0,-24 27 1 15,0 0-1-15,27-1 1 0,-2 0 0 16,-25-27 0-16,27 26 0 0,-2 1 1 15,-25 1-1-15,27 0 1 0,-27-1 0 16,24-26-1-16,-24 26 0 0,26-2 0 16,-26 28 0-16,0-26 0 0,26 1 0 15,0 0 0-15,1-1-1 0,-27 26 2 16,24-25-1-16,-24-2 0 16,28 2 1-16,-28-1-1 0,27-2 0 15,-27 28 2-15,25-26-1 0,-25 26-1 16,0-26 0-16,25 1 0 0,-25 0 0 15,0 25 0-15,26-26 1 0,-26 26-1 16,26-26 0-16,-26 0 0 0,24 0-1 16,-24 26 1-16,28-28 0 0,-28 2 2 15,27 1-2-15,-27 25-1 0,25-25 1 16,2-1 1-16,-27 0-1 0,24 26 0 16,-24-26 0-16,28 0 2 0,-28 1-4 15,24-3 4-15,3 28-2 0,-27-26 0 16,26 26 0-16,-26-25 0 0,28-1 1 15,-28 1-1-15,24 25-3 0,-24-27 3 16,0 2 2-16,27 25-2 16,-2-26 0-16,-25 26-1 0,27-28 1 15,-27 2 0-15,24 26 2 0,4-26-2 16,-28 26 0-16,24-24 0 0,2 24 0 16,-26-26 0-16,26 26 0 0,-1-26-1 15,-25 26 1-15,25-26 0 0,2 26 1 16,1-26-1-16,-28 0 0 0,27 26 0 15,-3-28 1-15,4 2-1 0,-28 26 0 16,24-24-1-16,2-2 1 0,0 26 1 16,0-26-1-16,1 26-1 0,-27-26 0 15,24 26-1-15,4-26 2 16,-4 1 2-16,28 25-1 0,-25-27-1 16,-3 27-3-16,2-27 3 0,2 27 0 15,-1 0 3-15,-3-26-3 0,4 26-2 16,-4-25 2-16,3 25-1 0,-2-26 1 15,2 26 0-15,23-25 0 0,-50 25 0 16,52 0 0-16,-25-27 0 0,-2 27 3 16,29 0-6-16,-29 0 6 0,1-25-6 15,-1 25 5-15,1 0-3 0,-1 0 2 16,29-27-2-16,-29 27 2 0,2 0-1 16,-27 0 0-16,24 0 0 0,4 0-2 15,-4 0 3-15,2 0-2 0,0 0 1 16,3 0 0-16,-5 0-1 0,-24 0 2 15,27 0-1-15,-27 0 0 0,25 0-2 16,2 0 1-16,-27 0-2 0,24 0 0 16,-24 0-1-16,0 0 1 0,0 0 2 15,28 0-2-15,-28 0 2 0,0 0 0 16,0 0-3-16,0 0 4 0,-28 0-2 16,28-26 0-16,0 26 0 0,-24 0-1 15,24 0 1-15,-27 0 0 0,27 0 2 16,-25 0 0-16,-2 0 0 0,27 0 0 15,-24 0-1-15,-5 0 1 16,-23 0 0-16,28 0 0 0,-4 26 0 16,4-26 1-16,-3 0-2 0,-25 0-1 15,25 27 2-15,-24-27 1 0,26 0-1 16,-1 25 0-16,-26-25 0 0,0 0-3 16,25 27 5-16,-25-27-2 0,26 25 0 15,-25-25 0-15,26 26-1 0,-26-26-1 16,23 25 2-16,4-25 1 0,-31 26-1 15,29-26-2-15,2 27 2 0,-3-27 0 16,-25 27 0-16,28-27 1 0,-4 25-2 16,4 1 2-16,-3-26-1 0,1 26 0 15,0 0-1-15,0-26 1 16,2 26 0-16,-4-26 0 0,4 24 0 16,-3 2 0-16,-1-26 0 0,1 28 0 15,2-28 0-15,0 0-1 0,25 26-1 16,-26 0 4-16,0-26-5 0,26 26 4 15,-24 0-1-15,-4 0 0 0,4-2 0 16,-3-24-3-16,27 26 3 0,-25 0 0 16,-2 2-1-16,27-2 1 0,-24-26 1 15,-4 25-1-15,2 2-1 0,26-2 1 16,-27 1-3-16,3-1 3 0,-4 1 0 16,28 2 0-16,-24-3 0 15,-3 1-2-15,27 0 2 0,-25 0-1 16,-2-26 1-16,27 51 0 0,-28-26 0 15,28 1 0-15,-24 2 0 0,24-28 0 16,-26 26 0-16,26 0 0 0,-26 0 0 16,26 0 0-16,0-1 2 0,-25 0-4 15,25 1 1-15,0 0 0 0,-25 2 1 16,25-2 0-16,0-1 1 0,-27 2-1 16,27 24 0-16,-28-26 0 0,28 0-3 15,-24 1 1-15,24 2 2 0,-27-2-1 16,27 26 1-16,-26-26 0 0,26-1-2 15,0 0 4-15,-26 1-2 0,26 1 1 16,0 0-2-16,-26-1 2 0,26 0-3 16,-24 25 1-16,24-26 1 0,0 1-1 15,0 0 1-15,-27 0-1 0,27 1 1 16,0 0 0-16,0-3-3 0,0 3 1 16,0-27 0-16,-25 51-1 0,25-26-3 15,0 2 1-15,0-27 5 0,0 27-1 16,0-1 0-16,0-1 0 0,0 2-1 15,0-1 1-15,0-1-3 0,-27 0-3 16,27 1-1-16,0-26 7 0,0 54 1 16,0-54-1-16,0 50 1 0,0-50-3 15,0 28 4-15,-25-3-1 16,25 0 0-16,0 1-1 0,0 0 1 16,-27 1 0-16,27-1 0 15,0-1 0-15,0-25-1 0,0 25 1 16,0 3-1-16,0-28 1 0,0 0-2 0,0 25 2 15,0-25-6-15,0 0-4 0,0 0-8 16,0 0 3-16,0 0 4 0,0 0 7 16,0 0 4-16,0 0 4 0,0 0 2 15,0-25 1-15,0 25 1 0,0 0 2 16,0-28-6-16,0 3 3 0,0 25 2 16,0-25-6-16,0-1 2 0,0-1 0 15,0 27 1-15,0-26 2 0,-24 0-2 16,24 1-2-16,0 0 1 15,0-3-4-15,0 4 2 0,0-2 2 16,0-2-4-16,0-24 4 0,0 27-5 16,0 0 5-16,0-1-2 0,24-1-3 15,-24-24 0-15,0 24 2 0,0 0-1 16,0-24 0-16,0-1 0 0,27 28-1 16,-27-3 1-16,0-26-1 0,0 27 3 15,25 0-3-15,-25-24 1 0,27 24 1 16,-27-26 0-16,0 25-1 0,25-26 0 15,-25 3 1-15,27 24-2 0,-3-26 1 16,-24 26-1-16,0-28 0 0,26 29 0 16,-26 0-1-16,0-26 2 15,26 24-1-15,0 2 0 0,-26-1 0 16,27-2 0-16,-3 2-1 0,-24-25 2 16,28 26-1-16,-1-1 0 0,-2 26 1 15,-25-26-1-15,0 0 2 0,25 0-2 16,1-2-1-16,-26 2 1 0,26 1 0 15,-26 0 2-15,24-1-1 0,4 0 2 16,-28 0 0-16,27 0 1 0,-2 1 1 16,2-3-2-16,-27 2-1 0,24 1-1 15,4-1 1-15,-4 1-2 0,3-2 1 16,-1 2-2-16,2-1 2 0,-4-2-1 16,3 2 1-16,-2 26-1 15,2-26 2-15,-3 2-4 0,4-2 4 16,-4 26-4-16,2-26 4 0,0 0-5 15,-26 0 3-15,25 0 0 0,0 26 2 16,2-28-2-16,1 28 0 0,23-26 0 16,-23 2 0-16,-28 24 0 0,24-26 0 15,2 26 0-15,0-26 0 0,0 26 0 16,1 0-1-16,-3-26 1 0,4 26 0 16,-4-26 0-16,3 26 0 0,-2-25 0 15,2 25 0-15,23-27-1 0,-22 27 1 16,-1 0 0-16,-27-27 0 0,24 27 0 15,4 0-1-15,23 0 0 0,-26 0 2 16,2-26-2-16,-3 26 2 0,2 0-1 16,-1-25 0-16,2 25 1 0,25 0-2 15,-25 0 0-15,0-26 1 0,-2 26 0 16,1 0 1 0,-1 0-1-16,1-25 0 0,-1 25 1 15,29-27-3-15,-29 27 2 0,2 0 0 0,-27 0 1 0,24-25-1 16,4 25 1-16,-4 0-1 0,2 0 0 15,-26-27-1-15,26 27 1 0,3 0 0 16,-29 0-1-16,24 0-6 0,-24 0 5 16,0 0-12-16,0 0-3 0,0 0-13 15,27 0-43-15,-54 0-131 0</inkml:trace>
  <inkml:trace contextRef="#ctx0" brushRef="#br2" timeOffset="99311.143">30464 14377 542 0,'0'0'4'0,"0"0"-4"0,0 0-8 0,0 0-24 16,0 0 22 0,25 0 6-16,-25 27 2 0,54-27 2 15,-28 0 3-15,26 0 1 0,0 0 1 16,-28 0 0-16,31 0 6 0,21 0-6 16,1 0 2-16,30 0-3 0,-57 0-3 15,2-27 3-15,-1 27-3 0,1 0 0 16,-28 0-1-16,4 0 0 0,-1 0-1 15,-1 0 0-15,0 0-4 0,24 0-13 16,-23 0-22-16,-2 0-20 16,26-25-54-16</inkml:trace>
  <inkml:trace contextRef="#ctx0" brushRef="#br2" timeOffset="100879.929">31501 14430 325 0,'0'0'104'0,"0"0"-104"0,-24 0-21 15,24 25 3-15,0-25 13 16,0-25-6-16,0 25 11 0,0 0 15 15,0 0 6-15,0 0-6 0,0 0-5 16,24 0-1-16,-48 0 12 0,24 0 3 16,0 0-9-16,0 0-13 15,0 0 2-15,24 0 5 0,-24 0 17 16,0 0-19-16,0 0-4 0,-24 0-3 16,48-26 0-16,-24 26-1 0,0 0 1 15,0-27 4-15,0 27-3 0,0 0 0 16,0-25 0-16,0 25 0 0,28 0 0 15,-28 0-1-15,0-26-2 0,0 26 2 16,0 0 0-16,0-27 1 0,0 27 0 16,0 0-1-16,0 0 2 15,0 0 1-15,0-27-2 0,0 27 2 0,0 0 3 16,0 0-1-16,0 0-5 0,0-25 3 16,0 25-2-16,0 0 1 0,0 0-2 15,0 0 0-15,0-26 0 0,0 26 1 16,27 0-1-16,-27-25 1 0,0-2 0 15,24 27-1-15,-24-24 0 16,26-30 1-16,-26 2 2 0,26 1-3 16,0-52 2-16,53-27-2 0,-27-53 2 15,-1 29 0-15,0-2-2 0,28-1 0 16,-28 3 0-16,28-3 0 0,-1 26-1 16,-26-23 1-16,-1 24 2 0,27 26-1 15,-52-25 1-15,24 24 2 0,2 2-1 16,-25 51-2-16,0-25-1 0,25 24 0 15,-52 28-1-15,26-2 2 0,-26 1-2 16,0 26 1-16,0-26 0 0,26 26 1 16,-26-26-1-16,0 26 0 0,0 0 1 15,26-26 0-15,-26 26-1 0,0 0 2 16,0 0 2-16,0 0-4 0,0 0 3 16,0 0-3-16,0 0 0 0,0 0-1 15,0 0 2-15,0 0-1 0,0 0 1 16,0 0-1-16,0 0 1 0,0 0 2 15,0 0-2-15,0 0 3 0,0-25-4 16,0 25 2-16,0 0-2 0,0 0 1 16,0 0-1-16,0 0 1 0,0 0 0 15,0 0-1-15,0 0 0 0,0 0 0 16,0 0-1-16,0 0 2 0,0 0-2 16,0 0 2-16,0 0-2 0,0-27-15 15,0 27-27-15,0 0-53 0,24 0-46 16</inkml:trace>
  <inkml:trace contextRef="#ctx0" brushRef="#br2" timeOffset="105308.9939">32619 11704 90 0,'0'0'106'0,"0"0"-97"16,-26-26 2-16,26 26-6 16,0 0 0-16,0 0 4 0,0 0 7 15,-24 0 4-15,24 0-1 0,0 0-2 16,0 0 3-16,0 0-9 0,0 0 6 15,0 0-5-15,0 0 0 0,0 0-2 16,0-26 4-16,0 26-3 0,0 0 1 16,0 0-8-16,0 26-2 0,0-26 3 15,0 0 3-15,0 0-3 0,24 26 0 16,-24-26 4-16,0 27-6 0,0-2 3 16,26-25-4-16,-26 25-1 0,0 3 0 15,0 23-1 1,0-25 0-16,26-1 1 0,-26 28-3 0,0-3 4 0,0-23-3 15,0 26 1-15,0-1 0 16,0-1 0-16,0 0 1 0,0 28 0 16,0 25-2-16,0-26 2 0,0-26-2 15,0 26 2-15,0-28 1 0,0 30-2 16,0-28 1-16,26-1 0 0,-26 28-1 16,0-28 0-16,24 27-1 0,3-2 1 15,-27-22 0-15,25-2 1 0,-25 24-2 16,27-24 2-16,-27 2-2 0,0 23-1 15,24-51 2-15,-24 24 0 0,0 4 1 16,0-28-1-16,0 1 1 16,0-2-3-16,0 26 3 0,0-26-1 15,0 28 0-15,28-26 3 0,-28 25-3 16,0-1 1-16,27-26-1 0,-27 1 0 16,0 0 0-16,25 27 1 0,-25-26-1 15,0-3 0-15,0 3 0 0,0-2-1 0,0 1 1 0,0-1 0 16,0-25 0-16,25 27-1 0,-25-27 1 15,0 27-4-15,0-27-20 0,0 0-19 16,0 26-27-16,0-52-125 0</inkml:trace>
  <inkml:trace contextRef="#ctx0" brushRef="#br2" timeOffset="107604.893">15649 12067 293 0,'0'-26'0'15,"24"26"0"-15,-24 0-2 0,27 0 0 0,-2 26 1 16,-25-26 2 0,27 0-2-16,-3 0 0 0,4 27 1 15,-4-27 0-15,2 25 0 0,0-25 0 16,0 0-1-16,-2 27 1 0,3-27 0 15,1 25 0-15,-4 1 3 0,3-26-3 16,-1 25 0-16,0 1 0 16,0-26 3-16,-2 27-2 0,4-27-1 15,-1 27 0-15,-3 24 0 0,4-51 1 16,-4 26-1-16,-24 0 2 0,27 0-1 16,-2-2-1-16,26 2 2 0,-25-26-2 15,-26 28 0-15,28-2-1 0,-1 0-1 16,-3 26 2-16,-24-26 1 0,28-2 0 15,-4 2 0-15,3 0 1 0,-2 2-2 16,-25-2 1-16,26-1 2 0,-1-25-2 16,-25 52-2-16,26-26 1 0,-26-1-1 15,0 1 1-15,25 2 2 16,-25-3-1-16,0 1-1 0,27 0 1 16,0 0-1-16,-27 0 1 0,25 24 0 15,-25-24-1-15,27 2-2 0,-27-2 1 16,27 0 0-16,-27 0 1 0,0 0 0 15,25-1 0-15,-25 26 0 0,0-25 0 16,0 2 0-16,0-2 1 0,26 26-2 16,-26-27 1-16,0 1-1 0,0-1-1 15,26 26 1-15,-26-23 1 0,0 25-6 16,0-28-3-16,0 26 4 0,0-26 4 0,0 28 0 16,25-26 0-16,-25 25-1 0,0-26 2 15,0-1-4-15,0 26 1 0,0-25 3 16,0 27 0-16,0-26 0 0,0 24-7 15,0-26 3-15,0 26 3 0,0-24 0 16,0 26 1-16,0-28 0 0,0 2 1 16,0 24 0-16,0-26 4 0,0 1-2 15,0 0 0-15,0 2-1 0,0-2 0 16,0-2 0-16,0 4-1 0,0-28-1 16,25 25 0-16,-25-25 1 0,0 25-1 15,0-25-1-15,0 26-2 0,27-26 4 16,-27 0-1-16,0 26 0 0,0-26-3 15,0 0 3-15,0 0 0 0,0-26 16 16,0 26-1-16,0 0-2 0,0 0-8 16,0-26 0-16,0 26-4 0,0-25 0 15,27 25 1-15,-27-25 2 0,0-3-4 16,0 4 0-16,0-2 0 16,0-2 1-16,0 2-1 0,0 0 0 15,0 1 1-15,-27-26 2 0,27 24-3 16,0-24 1-16,-27-3 9 0,27 3 0 15,0-25 2-15,-25-4-2 0,25 3 3 16,-25 0 0-16,25 24-7 0,-26-25 2 16,26 27 1-16,0-27-1 0,-26-1-5 15,26 28 1-15,-25-26-4 0,-2 23 4 16,0-23 2-16,2 26-6 0,-2-1 2 16,27-2 2-16,-27 3-1 0,2 0 4 15,25 25-4-15,0 0-1 0,-26 0-1 16,26 1 2-16,-25-29-3 15,-1 3-2-15,1-1 0 0,-2 27 0 16,3-29-2-16,-4 28-1 0,4-24 5 16,24 24-1-16,-55-26-1 0,29 0 2 15,2 24 0-15,-28 2 1 0,25-24 0 16,27 24-1-16,-52 0-1 0,28-25-2 16,-3 24 1-16,-25 0 2 0,26 1 2 15,0 1-2-15,-27-1-1 0,29 1 1 16,-31-2 0-16,5 27 0 0,24-25 0 15,-24-2-2-15,22 27 4 0,4 0-3 16,-28-26 2-16,25 26-2 0,3 0 1 16,-31 0 0-16,29 0-1 15,2 0 0-15,-4 0-3 0,4 0-6 16,24 0-12-16,-27 26-13 0,27-26-35 16,-25 27-83-16</inkml:trace>
  <inkml:trace contextRef="#ctx0" brushRef="#br2" timeOffset="108435.381">16970 14818 377 0,'0'0'4'0,"0"0"-4"0,0 0-16 0,0 0-9 16,0 0-5 0,0 0 16-16,27 0 1 0,-27 0 5 15,0 0 6-15,0 0-1 0,0 0 3 16,0 0 0-16,0 0 9 0,0 0 14 15,0 0 6-15,0 0-7 0,25 25-11 16,-25-25-2-16,0 0-6 0,27 28-3 16,-27-28 0-16,0 0-1 0,24 25 4 15,-24-25-6-15,28 0 3 0,-28 0 0 16,24 0 2-16,2 0-1 0,-26 0-1 16,26 0 0-16,3 0 1 0,-29 0 2 15,24 0-3-15,-24 0 1 0,0 0-1 16,27 0 0-16,-2 0-1 0,-25 0-3 0,27 0-2 0,-27 0-2 15,0 0 1 1,0 0 0-16,0 0 3 0,0 0-6 16,-27 0-3-16,27 0 3 0,-25 0-1 15,25 0 1-15,-27 0 1 0,3 0 7 16,-5 26 1-16,3-26 0 16,0 0-1-16,2 0 2 0,-4 0 0 15,4 0 7-15,24 25 3 0,0-25 7 16,0 0 1-16,0 0-16 0,0-25 3 15,0 25-5-15,24 0 1 0,4 0-1 16,22-26 0-16,5 26-3 0,48-25-62 16</inkml:trace>
  <inkml:trace contextRef="#ctx0" brushRef="#br2" timeOffset="109567.521">32774 14430 349 0,'0'0'10'0,"0"0"-7"15,0 0-2-15,0 0 5 16,0 0 11-16,0 0-2 16,0-26 1-16,0 26-11 0,0 0-3 15,0 26 1-15,0-26-3 0,0 0 0 16,24 0 1-16,-24 0-1 0,0 25 2 16,0-25-2-16,0 25 0 0,0-25 0 15,0 26 0-15,0-26 0 0,0 26 1 16,0 2-1-16,-24-28 0 0,24 26 2 15,0-2 0-15,-27-24-1 0,27 28-1 16,0-28 2-16,0 25 1 16,27-25-1-16,-27 25-2 0,0-25-2 15,24 0 2-15,-24 26 3 0,28-26-2 16,-1 0 0-16,-27 0-1 0,25 0 0 0,0 0 2 16,3 0-1-16,-4 0 0 15,3 0-1-15,-2 0 2 0,26-26-1 16,-23 26 0-16,24 0-1 0,-1 0 2 15,-25 0-2-15,26 0-2 0,3 0 2 16,-5 0 0-16,-24 0 1 0,24 0-2 16,-23 0 1-16,-3 0-1 0,4 0-3 15,-4 0 1-15,4 0 1 0,-28 0 1 16,24 0 1-16,-24 0 0 0,0 0 0 16,0 0 0-16,0 0 0 0,0 0-3 15,0 0-9-15,0 0 3 16,0 0-4-16,-24 0-2 0,24 0-3 15,0 0 8-15,0 0 1 0,-28 0-6 16,4 0-8-16,24 0-12 0,-28 0-6 16,28 0-22-16,-51 0-42 0</inkml:trace>
  <inkml:trace contextRef="#ctx0" brushRef="#br3" timeOffset="134022.592">19721 14065 82 0,'0'0'123'0,"0"0"-122"15,26 0-1-15,-26-26-3 0,26 26-1 16,-26 0-6-16,0-26 4 0,24 26 1 16,3-25 5-16,-27 25 1 0,28-25-1 15,-28-1 1-15,24 26 0 0,3 0 0 16,-2-26 4-16,-25 26 0 0,0 0-3 16,27 0 19-16,-27 26 11 0,0 0-9 15,-27-1-3-15,27 26-12 0,-25 28-2 16,-26-1-5-16,23 25 6 0,-23-25-6 15,51-25 1-15,-52-3 5 0,26 2 3 16,2-24 0-16,-4-2 2 0,28-2-7 16,0-24 0-16,-24 28-4 0,24-28-1 15,0 0 0-15,0 0-21 16,0 0 5-16,0-28 13 0,24 4 1 16,4-2-1-16,-4-28-3 0,28-22 1 15,-2-28 0-15,5-1 3 0,-4 29 2 16,1-4 1-16,-2 54 7 0,-50 0-6 15,28 26 1-15,-4-25-1 0,3 25-2 16,1 0 0-16,-4 0-1 0,3 0 1 16,-27 25 0-16,0 1 10 0,0 0 0 15,0 27 3-15,-27 25-5 0,-25-2 7 16,1 29-4-16,51-52 3 0,-28-28 1 16,4 0 3-16,24 1-4 0,0-26-10 15,-26 26-1-15,26 2 1 0,0-2-4 16,0-26-3-16,0 0-12 0,26 0 9 15,-2-26-3-15,-24 26-1 0,28-54-2 16,23 28-2-16,1-50 1 0,0-29 6 16,25 2 4-16,2 52 2 0,-27-29 0 15,0 28 1-15,-1 27 1 0,-51 25-1 16,26 0 0-16,-26 0 0 0,25 0 0 16,-25 0 0-16,27 25-4 0,-27 1 4 15,-27 0 5-15,27 27 1 0,-25 50 1 16,-26-25-1-16,0 53 2 0,24-81 4 15,-25 2 0-15,52-24 2 0,-27-2 0 16,27-2-4-16,0-24-2 0,-26 28-8 16,26-3 1-16,0-25-1 15,0 0-14-15,0 0 4 0,26-25 8 16,1 25-3-16,-27-52-6 0,28-2-1 16,48-23 0-16,1-26 4 0,27-2 5 15,-53 27 3-15,3 0 0 0,22 26 1 16,-22 26-1-16,-29 1-1 0,-25 25 1 15,27 0-1-15,-3 0 0 0,-24 0 0 16,28 25-3-16,-28 1-1 0,0 0 5 16,-28 27 2-16,28 25 6 0,-51 25-2 15,-1 2 1-15,0-29 7 0,1-24 8 16,25 2-7-16,-2-2 3 0,4-27-2 16,24-25 3-16,0 0-9 15,-27 25-10-15,27 1 0 0,0-26-9 16,0 0-12-16,27-26 3 0,-3 1 6 15,4 0-1-15,24-27-9 0,25-28 1 16,2-49 4-16,23 24 14 0,-26 2 1 16,6 52 2-16,-6-28 1 0,-24 28 0 15,-2 26 1-15,-23-1-2 0,1 26-1 16,-28 0 1-16,24 0-3 0,4 0 1 16,-28 26-2-16,0-1 1 0,0 0 3 15,-28 27 2-15,-24 28 8 0,1-4 4 16,-1 29 3-16,2-54-2 0,-29 2-1 15,54-3 1-15,25-24 0 16,0-26 5-16,-30 26-8 0,30 2-7 16,-24-28-5-16,24 26-3 0,24-26-5 15,-24 0 2-15,30-26-6 0,-5-2-1 16,27 2-5-16,25 0 0 0,-1-77 1 16,31-2 1-16,-30 2 1 0,-1 52 15 15,3-2-2-15,-1 1 3 0,-27 27-1 16,-26 25 0-16,2 0-1 0,-27 0-1 15,0 25 1-15,28-25 0 0,-28 26 1 16,0 0 2-16,0 27 8 0,-28-26 5 16,1 75-4-16,-23-23 3 0,-26-1-4 15,48-27 3-15,4 0-7 0,-31 3-2 16,31-28 5-16,24-2-6 0,-28 4 3 16,28-28-2-16,0 25-4 0,0-25-2 15,0 25-4-15,28-50 2 0,-4 25 2 16,3-25 0-16,25-3-3 0,-24-22 1 15,73-30-17-15,6-23 4 0,21-2 5 16,-78 54 8-16,56-25 4 0,-54 49 1 16,26-26 2-16,-27 53-3 0,-23-26-1 15,-28 26 1-15,24 0 0 0,-24 0 0 16,27 0-4-16,-27 26 2 0,0 0 2 16,0 1 6-16,-27 24 0 15,-25 27 4-15,1 27 1 0,-27-27 2 16,26-28-4-16,-2 2 5 0,29-24-4 15,25-28 2-15,-27 26 2 0,27-2-11 16,-25 4 0-16,25-28-3 0,0 0-15 16,0 0 8-16,25-28 5 0,2 4-5 15,25-2-3-15,27-54-4 0,23-23-2 16,29-2 6-16,-54 29 4 0,27-2 3 16,-25 25 3-16,-2 1 0 0,-25 2 0 15,0 24 0-15,-1 26-1 0,-51 0-8 16,28 0 2-16,-28 26 0 0,0-1 3 15,0 0 4-15,-28 1 3 16,4 26 5-16,-31 26-3 0,-21 25 3 16,-26 2 1-16,48-52-1 0,2-3 3 15,0 2 1-15,26-24 6 0,26-2-2 16,-24-26-3-16,-3 24-8 0,27 4-4 16,-25-3-2-16,25-25-10 0,25 0-2 15,-25-25 12-15,27 25-4 0,23-28-6 16,26-50 1-16,56 1-5 0,-4-26 1 15,-49 23 10-15,0 4 4 0,23 25-1 16,-23-29 1-16,-1 28 0 0,-2 27 2 16,6 0 0-16,-58 25-2 0,4 0 1 15,-28 0 1-15,24 0-2 16,2 25 0-16,-26-25 0 0,0 25 1 16,0 27 1-16,-26 1 5 0,-26-2-4 15,-2 52 3-15,29-23 2 0,-26-28 1 16,25-26-3-16,0-1-1 0,0 0 2 15,26 1 2-15,-24 0-4 0,24 2 0 16,-28-28 0-16,28 26-5 0,0-26-8 16,0 0 5-16,28-26 2 0,-4 26 1 15,2-28 0-15,26 2 3 0,24-50-3 16,56-28 0-16,-29-1-1 0,-24 53 1 16,23-26-1-16,-23 26 0 0,0 26-2 15,-27-24 0-15,-2 50 3 0,-24 0 0 16,-26 0 0-16,0 0-7 0,26 25 1 15,-26-25-1-15,0 25 6 0,-26 1 1 16,0 26 1-16,-24 2 0 0,23-30-1 16,2 54 3-16,-54 1-3 0,0-28 2 15,53-24-1-15,26-1 0 0,-51 24 3 16,26-24 1-16,-2 0 6 0,0-26-5 16,27 28-6-16,0-28-7 0,0 0 7 15,27-28-1-15,0 28 1 0,25-26-1 16,26-25 1-16,25-27-4 0,0-27-4 15,-25 29 2-15,1 25 0 0,24-29 6 16,-25 28-2-16,-26 2 1 16,27-2 2-16,-27 26-1 0,-2 26 0 15,-50 0-1-15,27 0 1 0,-27 0 0 16,24 26-4-16,-24-26 1 0,0 26 3 16,-24 25 2-16,-3-26-1 0,2 27 1 15,-28 28-2-15,1-4 2 0,28-50-2 16,-3-1 0-16,-25 29 4 0,25-3-2 15,2-24 0-15,-1-1-2 0,1-1 3 16,-1 0-3-16,26-25-1 0,26 0-8 16,-1 0 9-16,1 0 1 0,-1 0-1 15,26-50 1-15,28-3-1 0,26-25 0 16,50 0 0-16,-77 2 2 16,25 22-2-16,-24 2 0 0,-1 1 0 15,-2 0-2-15,3 25 2 0,-27 26 1 16,-52 0-1-16,27 0-1 0,-27 0-1 15,25 0-8-15,-25 26 3 0,0 0 6 16,-25 24 1-16,-2 2 0 0,-25 28 1 16,0-4 2-16,1 2 3 0,-1-25 0 15,52-28-1-15,-26 2-1 0,26-27 1 16,-52 51-3-16,52-26 1 0,-24 1 4 16,-6-26-2-16,30 26-5 0,0-26-5 15,30 0 5-15,-6-26 0 0,4 26 0 16,22-26 4-16,26-50-4 15,31-29 0-15,22 27 2 0,-26 26-1 16,-25 1-1-16,25-2 1 0,-27 1-1 16,5 27 0-16,-5-26-6 0,-49 51 0 15,25 0-4-15,-52 0-2 0,27 0 5 16,-27 0-1-16,0 26-3 0,0-1 9 16,0 0 2-16,-27 1 1 0,-1 0 2 15,4 27 2-15,-28-2-1 0,27 1-3 16,-27-26 2-16,-3 26-3 0,31 1 2 15,-4-28-2-15,4 2 0 0,-3-1 3 16,2-26 0-16,25 0-3 16,0 0-7-16,0 0 4 0,25 0 2 15,2-26 1-15,25-1 2 0,-28-24 0 16,83-3-1-16,-30-22-1 0,54-2 1 16,-55 25-2-16,29 1 1 0,-53 27 0 15,25-26 2-15,-1 25-2 0,-24 26 0 16,3 0 0-16,-55 0 2 0,25 0-2 15,-25 0-3-15,26 26 1 0,-26 0 2 16,-26 24 1-16,26-24 7 0,-25 26 4 16,-30 26-4-16,3-26 1 0,52-26-5 15,-24-1 3-15,-2 2 0 0,0 26 2 16,0-28-1-16,26-25-1 0,0 27-7 16,0-27 0-16,0 0-6 0,0 0 6 15,0 0-2-15,26 0 2 0,0-27 3 16,24 2-1-16,2-1-1 0,28-53 0 15,24 28 0-15,-28 0-2 0,30-3-1 16,-55 2-9-16,55 26 7 0,-30 1-1 16,2 25 3-16,-54 0 0 0,3 0 2 15,-27 0 0-15,0 0-4 0,25 25-5 16,-25 1 7-16,-25 0 2 0,-2 0 4 16,3 28-1-16,-28-30-2 0,26 28 3 15,-26-1-2-15,1-24 4 0,-1 26 1 16,-1-28-6-16,28 2 5 15,-2-27-4-15,27 26-2 0,-24-26 0 16,24 0-3-16,0 0-4 0,24 0 7 16,3 0 0-16,-2-26 0 0,80-26 0 15,24-1 0-15,-1 1 3 0,-46 26-3 16,20 1 0-16,-26-2-2 0,-22 27 2 16,-2 0 0-16,-2 0-1 0,-50 0-44 15,0 0-2-15,0 27 11 0,0-27-14 16,-50 76-177-16</inkml:trace>
  <inkml:trace contextRef="#ctx0" brushRef="#br3" timeOffset="172225.032">12559 17828 371 0,'0'0'0'0,"0"0"-5"0,27 28 3 32,-3-28 1-32,-24 0-1 0,52 0 0 15,-25 0 3-15,-2 0-1 0,1 0 1 16,0 0 8-16,24 0 0 0,4 0 0 15,-26 0 1-15,24 0-6 0,-28 0 1 16,28 0 0-16,1 0-5 0,-2 0 0 16,-26 0 0-16,26 0 1 0,-23 0-1 15,22 0-3-15,-23 0-16 16,1-28-28-16,48 28-84 0</inkml:trace>
  <inkml:trace contextRef="#ctx0" brushRef="#br3" timeOffset="173143.55">13467 17934 306 0,'0'0'56'0,"0"0"-56"0,0 0-24 16,0 0-26 0,0-29 21-16,0 29 20 0,0-24 9 15,0 24 10-15,0-25 10 0,0-3 7 16,0 2-7-16,27 0-9 0,-27 1 3 15,0-1-6-15,0 1-5 0,0-26 1 16,0 24-2-16,0-27 0 16,24 3-2-16,-24 26 1 0,26-78 1 15,-26 23 0-15,0 55-2 0,0 25 1 16,0-51 0-16,26-1 4 0,-26-2-1 16,26 3 1-16,-26 26 0 0,0-26-4 15,27-2-1-15,-27 28 0 0,24-29 0 16,4 3 0-16,-28 26 0 0,27-28 0 15,-2 0 0-15,-25 27-1 0,0-25 2 16,25 26-1-16,1-27 2 0,0 26-1 16,-2 0-1-16,-24-2 0 0,28 2 0 15,-1 1 0-15,-2-26 0 0,2 26 0 16,-3-2 0-16,4 1 0 0,-4 0 1 16,3 26-1-16,27-53 0 0,-30 27 0 15,3 1-1-15,25 25 1 0,0-25-4 16,-2-27 2-16,-24 25 4 0,24 1-1 15,5-1-1-15,-4 1 0 0,1 2 0 16,-26 24 1-16,26-26-1 0,-1 26 0 16,1-26 0-16,-25 0-2 0,25 26 3 15,-2-26-1-15,5 26 0 0,-31 0 2 16,28-26 0-16,0 26-2 0,-25 0 0 16,23 0-2-16,-25 0 1 0,2 0 1 15,25 0-1-15,-25-26-10 0,0 26-9 16,-2 0-30-16,1 0-114 0</inkml:trace>
  <inkml:trace contextRef="#ctx0" brushRef="#br3" timeOffset="185180.5939">6174 4852 153 0,'-25'0'203'0,"25"0"-203"0,-27 26-26 31,3-26-13-31,-4 26 11 0,2-26 15 16,-25 27-23-16,-1-2-34 0,-52 54-40 16</inkml:trace>
  <inkml:trace contextRef="#ctx0" brushRef="#br3" timeOffset="185485.3899">4099 6149 395 0,'-79'28'1'0,"55"-3"-1"0,-54 1 5 0,27 0-1 16,-4 0 11 0,31 0 1-16,24-26-7 0,-28 25-8 15,4 1-1-15,-3-26 0 16,1 27-2-16,1-1-26 0,-2 0-25 16,3 76-54-16</inkml:trace>
  <inkml:trace contextRef="#ctx0" brushRef="#br3" timeOffset="185615.3739">2723 7526 78 0,'-77'78'0'0</inkml:trace>
  <inkml:trace contextRef="#ctx0" brushRef="#br3" timeOffset="185789.537">2022 8485 406 0,'-52'54'33'0,"28"-54"-31"0,24 25 1 16,0 1-1-16,-27 26-2 0,2-26 0 15,25 24 0-15,0 5-2 0,0-30 2 16,0 26-10-16,0-25-32 0,25 0-2 15,-25 25-45-15,27 54-74 0</inkml:trace>
  <inkml:trace contextRef="#ctx0" brushRef="#br3" timeOffset="185900.903">1946 9393 374 0,'0'26'5'0,"-27"2"1"16,2 23-4-16,-3 52-2 0,-24-24 2 15,28 25-2-15,24-28-8 0,0 4-29 16,-28-28-20-16,56-2-45 0,-56 28-14 15</inkml:trace>
  <inkml:trace contextRef="#ctx0" brushRef="#br3" timeOffset="186028.417">1790 10641 379 0,'24'26'10'0,"-24"-1"-8"0,-24 26-1 16,24 28-1-16,-28 25 2 0,4-1-5 15,48-26-1-15,-24 1-24 0,28 1 0 16,-56-28-14-16,56 27-20 0,-28-26-45 15</inkml:trace>
  <inkml:trace contextRef="#ctx0" brushRef="#br3" timeOffset="186158.1239">1814 12275 94 0,'-52'104'362'0,"52"-78"-359"0,0 0-3 15,-24 52-16-15,24 26-4 0,0-54-5 16,52 2-9-16,-52 2-39 15,51-29-92-15</inkml:trace>
  <inkml:trace contextRef="#ctx0" brushRef="#br3" timeOffset="186288.5039">2101 13677 324 0,'0'0'0'0,"50"52"-170"0</inkml:trace>
  <inkml:trace contextRef="#ctx0" brushRef="#br3" timeOffset="186458.264">2956 14039 397 0,'0'0'0'0,"27"26"-16"0,-2-26-6 16,2 26-5-16,-3-26 17 0,31 27-10 16,-5-27-10-16,2 0-32 0,27 0-6 15,24 0-1-15</inkml:trace>
  <inkml:trace contextRef="#ctx0" brushRef="#br3" timeOffset="186535.9639">3760 14091 209 0,'28'27'26'0,"-28"-27"-3"16,24 0-9-16,31 0-11 0,-4 27-3 15,-26-27-13-15,104 0-75 0</inkml:trace>
  <inkml:trace contextRef="#ctx0" brushRef="#br3" timeOffset="186651.8809">4852 14118 445 0,'0'0'0'0,"24"0"-44"0,28 0-17 15,80-27-107-15</inkml:trace>
  <inkml:trace contextRef="#ctx0" brushRef="#br3" timeOffset="186773.448">6044 14039 149 0,'54'-26'0'0</inkml:trace>
  <inkml:trace contextRef="#ctx0" brushRef="#br3" timeOffset="187510.695">6694 8744 440 0,'-25'0'80'0,"25"0"-80"0,0-26-4 0,0 26-12 16,0 0 8 0,0-25 6-16,25 25-11 0,-25-25-37 15,27-1-55-15,49-77-101 0</inkml:trace>
  <inkml:trace contextRef="#ctx0" brushRef="#br3" timeOffset="187662.071">7785 7396 565 0,'25'0'0'16,"-25"-27"-69"-16,26 2-44 0,1-28 61 15,-3 28 2-15,107-78-31 0</inkml:trace>
  <inkml:trace contextRef="#ctx0" brushRef="#br3" timeOffset="187893.827">9263 5423 486 0,'0'0'20'0,"-27"-26"-12"0,27 1-4 16,0-28-3-16,0 28-1 0,0-1-9 15,0 1-39-15,0-29-27 0,27 29-33 16,-2-79-153-16</inkml:trace>
  <inkml:trace contextRef="#ctx0" brushRef="#br3" timeOffset="188026.143">9184 4697 661 0,'-25'-27'0'0,"-1"2"0"0,-24-1-1 0,22 1-3 15,4-1-2-15,-4-3-16 0,4 29-28 16,-3-24-45-16,-1-1-20 0,-23 25-27 15</inkml:trace>
  <inkml:trace contextRef="#ctx0" brushRef="#br3" timeOffset="188162.545">8330 4411 580 0,'-79'-26'10'0,"3"2"-4"16,-5 24-6-16,29 0 1 0,1-27 0 15,-25 27-2-15,24 27 0 16,-1-27-22-16,1 24-50 0,25-24 4 15,2 26-28-15,-105 25-137 0</inkml:trace>
  <inkml:trace contextRef="#ctx0" brushRef="#br3" timeOffset="188272.4229">6745 4645 595 0,'-127'0'0'0,"46"0"-3"0,5 0 0 15,-3 25 1-15,3 2-11 0,-2-1-35 16,-1 24-27-16,0 4-30 0</inkml:trace>
  <inkml:trace contextRef="#ctx0" brushRef="#br3" timeOffset="188403.933">4721 5889 683 0,'-129'27'0'0,"77"0"-51"0,-1 24 15 16,29-24-2-16,24-1-29 0,-52 76-61 15</inkml:trace>
  <inkml:trace contextRef="#ctx0" brushRef="#br3" timeOffset="188551.513">3555 6980 738 0,'-132'0'0'0,"80"26"-18"15,28 0-22-15,24-26 15 0,0 26-11 16,-28 1-81-16,4 101-34 0</inkml:trace>
  <inkml:trace contextRef="#ctx0" brushRef="#br3" timeOffset="188688.707">2594 8174 678 0,'-79'27'0'0,"55"-1"-21"0,24-1-5 16,-28 0-14-16,4 80-35 0,-4 23-48 16,-22 4-153-16</inkml:trace>
  <inkml:trace contextRef="#ctx0" brushRef="#br3" timeOffset="188833.172">1998 9940 742 0,'-28'0'7'0,"28"25"-7"0,-24 2-3 16,-3-1-1-16,27 24-6 16,0 2-37-16,27 28-15 0,-3 22-40 15,56 3 8-15,-80-27-37 0</inkml:trace>
  <inkml:trace contextRef="#ctx0" brushRef="#br3" timeOffset="188952.295">2101 11159 615 0,'-27'25'8'15,"3"-25"-5"-15,-4 52-2 0,4 51 0 16,-28-23-1-16,52 23 1 0,0-25-1 16,0 0-19-16,24 0-70 0,4 0-31 15,-28-26-122-15</inkml:trace>
  <inkml:trace contextRef="#ctx0" brushRef="#br3" timeOffset="189104.662">2022 13002 718 0,'-24'26'0'0,"-4"0"0"16,4 25-16-16,-3-26-6 0,27 29 2 15,27 24-11-15,25 24-32 0,0-22-49 16,-1-28 11-16,-26-27-112 0</inkml:trace>
  <inkml:trace contextRef="#ctx0" brushRef="#br3" timeOffset="189232.676">2618 14065 598 0,'0'0'0'0,"28"26"-17"0,-28 1-15 15,24 0 8-15,29-3 13 0,26 3-27 16,-3-2-29-16,54 1-36 0,-24-52-122 16</inkml:trace>
  <inkml:trace contextRef="#ctx0" brushRef="#br3" timeOffset="189535.765">4256 14299 518 0,'0'0'0'0,"24"27"-27"16,4-27 8-16,-4 26 6 0,28-1 8 16,-25 2 2-16,49-27-12 0,29 26-9 15,-26-26 8-15,-1-26 4 0,-54 26 4 16,55 0-3-16,-27-27 6 0,24 27 4 15,-49 0 1-15,51 0 0 0,-51 0 0 16,-3 0 5-16,4 0-2 0,-4-25 0 16,54 25-2-16,1 0 0 0,-3-26-1 15,-23 26 1-15,26 0-1 0,-55 0 0 16,4 0 0-16,-4 0 0 16,-24 0 0-16,52-27 0 0,0 27 1 15,-25 0-1-15,-3 0 0 0,2 0-1 16,1 0-3-16,25-27-21 0,-24 27-45 15,-4-25-52-15,105-26-12 0</inkml:trace>
  <inkml:trace contextRef="#ctx0" brushRef="#br3" timeOffset="189636.402">6201 14196 305 0,'0'0'40'16,"0"0"6"-16,0 0-10 0,0 0-27 16,27 0-5-16,-27 0-4 0,25 0-7 15,0 0-10-15,3-27-16 0,-4 27-19 16,80-104-57-16</inkml:trace>
  <inkml:trace contextRef="#ctx0" brushRef="#br3" timeOffset="189743.294">6642 13937 602 0,'0'0'60'0,"0"0"-49"16,0 0-11-16,0 0-26 0,0 0-39 16,0-26-27-16,0-27-9 0,79-101-137 15</inkml:trace>
  <inkml:trace contextRef="#ctx0" brushRef="#br3" timeOffset="194447.9859">13363 17881 372 0,'0'0'47'16,"0"0"-47"-16,0 0-3 0,0 0-11 0,0 0-15 15,0-25 10 1,0 25 9-16,0 0 10 0,27 0 0 16,-27 0 0-16,0-28 4 0,0 28 3 15,-27 0 8-15,27-26 2 0,0 26 1 16,0 0-6-16,0-26 2 0,0 26-5 16,0-25 8-16,0 25-4 0,0-26-5 15,0 1-4-15,0-2-3 0,0 27-1 16,0-24 0-16,0 24-1 0,0-27 1 15,0 27-7-15,0-27-10 0,0 0 5 16,0 27-1-16,0-25-13 16,0-1-16-16,0 26-23 0,27-76-79 0</inkml:trace>
  <inkml:trace contextRef="#ctx1" brushRef="#br3">13261 17389 0,'0'0'0</inkml:trace>
  <inkml:trace contextRef="#ctx1" brushRef="#br3" timeOffset="28.921">13261 17389 0</inkml:trace>
  <inkml:trace contextRef="#ctx0" brushRef="#br3" timeOffset="196252.693">13206 17492 432 0,'0'-25'2'0,"0"25"-4"16,0 0 2-16,0 0-1 15,28-26 1-15,-28 26-3 0,24-27 1 16,2 2 2-16,1-3 0 16,1 2 0-16,-4 0 0 0,3 1 0 15,-2 0 1-15,2-1 0 0,-2 0-1 16,2 0 2-16,-3 0-2 0,2 26 0 15,-26-28-1-15,0 2 1 0,26 26 0 16,-26-25 1-16,26 25 1 0,-26 0-1 16,0 0-1-16,0 0 0 0,0 0 2 15,0 0-1-15,0 0-1 0,0 0 0 16,0 0 0-16,0 0 1 0,0 0-1 16,0 0 0-16,0 25-2 0,27 1 5 15,-27 2-4-15,0-28 2 0,24 52 1 0,-24-26-2 16,28 0 0-16,-28-1 1 0,27 0-1 15,-27 27 0-15,25-24-1 0,-25-3 1 16,0 2 1-16,0-1-1 0,0-1 1 16,0 0 1-1,0-25-2-15,25 26 0 0,-25-26 0 16,0 0 1-16,0 0-1 0,0 25-2 16,26-25-21-16,-26 0-16 0,0-25-31 15,26-1-91-15</inkml:trace>
  <inkml:trace contextRef="#ctx0" brushRef="#br3" timeOffset="196848.069">13494 16817 408 0,'0'-25'8'0,"0"25"-8"0,0 0-4 0,0 0 3 15,24 0 1-15,-24 0-2 16,26-26 2-16,-26 26-1 0,26-27 1 16,0 2 2-16,1 25-2 0,-3-28 5 15,31 2-4-15,-30 0 3 0,-25 1 1 16,51 0-1-16,-25-1 0 0,-2 0-3 16,31 0 0-16,-30 26 2 0,2-26-3 15,-3-2 0-15,4 2 0 0,-28 26 2 16,24-25-2-16,3 25 0 15,-1 0 0-15,-26-25 1 0,0 25-1 16,28 0 0-16,-28 0 0 0,0 0 1 16,0 0-3-16,0 0 4 0,0 0-3 15,0 0 1-15,0 0 0 0,0 0 1 16,0 25-1-16,0-25 0 0,0 0 2 16,-28 25-1-16,28-25 0 0,0 26-1 15,0-26 0-15,0 28 0 0,0-2 0 16,0 0 1-16,-26-26-1 0,26 26 0 15,0 25 2-15,0-26-2 0,0 1 0 16,0 0 0-16,0 2 0 0,0-3 0 16,0-25 0-16,0 27-3 0,0-27-8 15,0 0-16-15,0 0-8 16,0 0-43-16,26 0-119 0</inkml:trace>
  <inkml:trace contextRef="#ctx0" brushRef="#br3" timeOffset="197372.038">14297 15985 487 0,'0'0'5'0,"0"0"-5"0,0 0-3 0,0 0 1 15,26 27 3-15,-1-27-1 0,0 0 0 16,2 0 0-16,28 0 0 15,-31-27 0-15,4 27 2 0,22 0-1 16,-24 0-1-16,27-26 0 0,-29 26 1 16,28 0-1-16,-25-24 3 0,-2 24-3 15,26 0 0-15,-25-26 0 0,2 26 0 16,-1 0 0-16,-3 0 0 0,4-26 0 16,-4 26 1-16,-24 0 0 0,27 0-1 15,-27 0-1-15,0 0 1 0,0 0 0 16,0 0 0-16,0 0 0 0,0 0 1 15,0 0 0-15,-27 0 1 0,27 26-1 16,-24-26-1-16,-4 26 0 0,28-26 0 16,-24 24 1-16,-3 2 0 0,-1 27 1 15,2-26-2-15,2 25 1 0,-3-27-1 16,2 0 0-16,-2 1-1 0,27 0 1 16,-24 1-29-16,24 25-44 0,-52 26-162 15</inkml:trace>
  <inkml:trace contextRef="#ctx0" brushRef="#br3" timeOffset="198390.6539">15075 15649 452 0,'-24'0'8'0,"24"0"-4"16,0-26 4-16,0 26-2 0,0 0-6 16,0 26-1-16,0-26 0 0,24 0 2 15,2 0-1-15,-26 0 1 0,52 26 0 16,-25-26 0-16,-2 0 0 0,2 26 0 16,25-26-1-16,-26 0 4 0,-1 25-3 15,1-25 2-15,26 25-3 0,-25-25 1 16,-2 0-1-16,-25 0 0 0,27 0 1 15,-27 28 0-15,0-28 0 16,0 0-1-16,0 0 2 0,0 0 1 16,0 0-2-16,-27 0 0 0,27 26 0 15,-25-26 0-15,-2 26-1 0,0 0-1 16,2-26 1-16,-1 26 0 0,1 0 1 16,-1 24-1-16,1-24 0 0,-2 27-1 0,-25-26 0 15,25 25-34-15,0-27-16 16,-48 105-56-16</inkml:trace>
  <inkml:trace contextRef="#ctx0" brushRef="#br3" timeOffset="199157.1589">14297 15935 478 0,'0'0'10'0,"0"-26"-8"16,0 26-2-16,0 0 0 15,0 0-1-15,0 0-1 0,26 0 2 16,-26 0-1-16,25 0 1 0,-25-26 0 15,25 26 0-15,-25 0 0 0,27 26 0 16,1-26 0-16,-1 0 0 0,-3 0 1 16,4 0-1-16,-4 0 1 0,2 26 0 15,0-26-1-15,27 0 0 0,-29 0 0 16,4 0-1-16,-4 24 2 0,3-24-2 16,25 0 1-16,-28 0-5 15,30 0-5-15,-27 0-7 0,-3 0-6 0,4 0 3 16,-4 0-16-16,3 0-15 15,-2 0-106-15</inkml:trace>
  <inkml:trace contextRef="#ctx0" brushRef="#br3" timeOffset="200217.033">13494 16739 291 0,'0'0'8'16,"0"0"-5"-16,24 0-1 0,-24-25 0 16,0 25-2-16,26 0 3 15,-26-28-1-15,26 28-1 0,0-26 9 16,1 26-4-16,-3-26-2 16,4 26-1-16,-1-25 3 0,-2 25-2 15,0-25 2-15,1 25-2 0,0-26 0 16,-2 26 0-16,4-26-4 0,-1 26 1 15,-2-26-1-15,-25 26 0 0,27-26 2 16,-27 26-4-16,24 0 4 0,-24 0-2 16,28-28 1-16,-28 28-1 0,0 0 0 15,24-26 1-15,-24 26-2 0,0 0 2 16,0 0-2-16,0 0 1 0,27 0 0 16,-27 0 0-16,0 0 0 0,0 0-1 0,0 0-1 0,0 0 1 15,0 0 0-15,0 26 2 0,0-26 3 16,0 0-3-16,0 28 0 0,0-28 1 15,0 0-2-15,26 26 2 0,-26-26-2 32,0 26 1-32,0 0 0 0,0 0-1 0,0 24 0 0,0-24-1 0,28 0-6 15,-28 27-53-15,0 25-146 0</inkml:trace>
  <inkml:trace contextRef="#ctx0" brushRef="#br3" timeOffset="202751.392">6201 13623 513 0,'0'0'0'0,"0"-26"-12"0,27 1-13 16,-27 0-12 0,0-1 30-16,25 1 5 15,0-27 2-15,3-28 0 0,-4-22-1 16,28-4 1-16,-52 30 0 0,27-2 0 16,-2-1 0-16,2 28-5 0,-3-52-57 15,-24 23-127-15</inkml:trace>
  <inkml:trace contextRef="#ctx0" brushRef="#br3" timeOffset="203099.729">6537 10926 531 0,'0'-78'0'0,"0"25"-29"16,-24-25-7-16,24 2-23 0,0 24 27 15,0-28 14-15,24 4 11 0,-24-2-7 16,0-1-13-16,0 3 20 0,0-4 7 16,0 2-1-16,0 1-7 15,-24-1 3-15,24 1 5 0,0-1-7 0,-28-2-26 16,28 4-10-16,0-2-8 16,28-27 32-16,-28 55 19 0,24-28 2 15,-24 27 15-15,0-3 10 0,26 29-7 16,-26-1-7-16,26 0 9 0,-26 0-4 15,0 0 2-15,0-24 9 0,29 21-1 16,-29-22-2-16,0 25-7 0,0 0-4 16,24-25-8-16,3 26-2 0,-2-4-5 15,2-22-1-15,-27 26-7 0,52-28-27 16,25 2-32-16,27-79-105 0</inkml:trace>
  <inkml:trace contextRef="#ctx0" brushRef="#br3" timeOffset="203435.507">7655 7889 462 0,'0'-25'0'16,"24"-1"0"-16,3-2 0 0,-27-22 0 15,79 23-5-15,-54-25 4 0,52 1 0 16,2-27-26-16,25-1-2 0,-54 2 9 16,5 25-1-16,21-26-16 0,-25 25 0 15,1-23-3-15,1 24 7 0,-28-27 4 16,26 28 25-16,-23-1 4 0,-4 1 17 15,3-29 9-15,-1 30-3 16,0-3-4-16,0 2-6 0,1-29-7 0,-27 56-4 16,25-54-1-16,2 26-1 15,-3 25 1-15,4-24-1 0,-4 25-3 16,3-52-5-16,-2-1 2 0,-25 53 6 16,26 26 3-16,-26-25 4 0,0-26 22 15,0-1 9-15,0 26-8 0,0-1-5 16,0-25-4-16,0 27-7 0,-26-1-14 15,26-26-1-15,-25 26-6 0,25 1-27 16,-27-29-14-16,27 29-47 0,-24-53-70 16</inkml:trace>
  <inkml:trace contextRef="#ctx0" brushRef="#br3" timeOffset="203540.251">8667 5294 339 0,'0'0'37'0,"-27"-26"-26"0,1 1 17 15,0-29-9-15,0 29-10 0,-1-1-6 16,3 0-3-16,-4 0-2 0,4 0-21 15,-3 1-11-15,27 0-19 0,-52-29-66 16</inkml:trace>
  <inkml:trace contextRef="#ctx0" brushRef="#br3" timeOffset="203755.018">7939 4827 174 0,'-76'-25'179'0,"-2"25"-178"0,24 0 0 0,2 0-1 15,-26 0-2-15,27 0-11 16,-1 0-6-16,-24 0-9 0,-5 0-11 15,30 25-20-15,-25-25 1 0,-3 25 9 16,27-25 9-16,-26 26 40 0,-1 0 44 16,3-26 10-16,-1 27 2 0,-2-2 0 15,-26 1-17-15,29 2-14 0,-3-3-4 16,3 0-14-16,-4 27-5 0,-24-26-2 16,28 25-4-16,-4 3-23 0,3-3-14 15,1 27-40-15,-5-27-20 0</inkml:trace>
  <inkml:trace contextRef="#ctx0" brushRef="#br3" timeOffset="203962.573">3579 7499 256 0,'-103'80'5'0,"50"-29"-4"16,1 0 0-16,0 1 1 0,1 25-2 15,-1-23-11-15,0 23-76 0</inkml:trace>
  <inkml:trace contextRef="#ctx0" brushRef="#br3" timeOffset="204088.378">2411 9239 316 0,'-77'104'0'0,"53"0"-56"15,-4-26-53-15,-23-2-38 0</inkml:trace>
  <inkml:trace contextRef="#ctx0" brushRef="#br3" timeOffset="204225.8089">1814 11419 372 0,'-24'103'0'15,"-4"1"-44"-15,28-26 9 0,-24-1 9 16,48 28-7-16,-24-27-47 0</inkml:trace>
  <inkml:trace contextRef="#ctx0" brushRef="#br3" timeOffset="204364.8439">2126 13080 405 0,'25'104'0'15,"-25"-26"-3"-15,52-27-5 0,-24 54-5 16,-4-54 3-16,-24 27-20 0,55-28-7 16,-31 4-37-16,53-1-31 0</inkml:trace>
  <inkml:trace contextRef="#ctx0" brushRef="#br3" timeOffset="204481.044">3035 14196 382 0,'0'25'1'0,"0"1"-1"0,52-1 0 0,-25 2-13 16,23 0-7-16,54 24-41 16,26 2-79-16</inkml:trace>
  <inkml:trace contextRef="#ctx0" brushRef="#br3" timeOffset="204620.5839">5060 14272 59 0,'104'0'0'15</inkml:trace>
  <inkml:trace contextRef="#ctx0" brushRef="#br3" timeOffset="211776.503">8483 7085 452 0,'0'0'2'0,"0"0"-2"0,0 0 0 16,0 0-8-16,0 26 2 16,0-26 5-16,28 0-1 0,-4 0 1 15,29 0 0-15,-1 26-1 0,0-26 1 16,51 0 0-16,26 0 1 0,-74-26 0 16,21 52 0-16,2-26 0 0,1 0-1 15,24 0 1-15,-25 0 2 0,-27 0-2 16,1 0 1-16,27 26-1 15,-3-52 2-15,-24 52-2 0,29-52 7 16,-30 26-4-16,-1 0 2 0,29 0 0 16,-27 0-2-16,0 0-2 0,0-26 0 15,-1 26-1-15,-51 0 0 0,26 0 0 16,2 0 0-16,-4 0 0 0,3-26-1 16,-27 26 0-16,25 0-4 0,2 0-5 15,-27 0-5-15,0 0-10 0,0 0 0 16,0 0-13-16,0 0-28 0,0 0-73 15</inkml:trace>
  <inkml:trace contextRef="#ctx0" brushRef="#br3" timeOffset="212152.468">9964 6824 511 0,'-27'0'5'0,"27"0"-7"16,0 0 2-16,0 0-13 15,27 28 4-15,-27-28 7 0,25 0 0 16,2 0 2-16,-2 25-3 0,2-25-1 15,25 26-4-15,-1-26-7 0,3 26 9 16,-30-26 0-16,28 26 2 0,-25-26 2 16,25 25-3-16,-28-25 0 0,2 26 0 15,0-26 1-15,-26 26 0 0,0 0 2 16,0 1 2-16,-26-1 3 0,26 26 2 16,-50-26 2-16,-2 25-5 0,0 0 0 15,1 2-2-15,-29-1-9 16,55-52-16-16,-3 25-20 0,-48 2-90 15</inkml:trace>
  <inkml:trace contextRef="#ctx0" brushRef="#br3" timeOffset="212728.247">7135 8539 498 0,'0'0'11'0,"0"0"-8"0,0 0-3 16,0 0-6-16,0 25 4 15,27-25 1-15,25 0-1 0,-28 0-1 16,28 0 1-16,-1 0 2 0,30 0 0 16,47-25 2-16,-23-4-2 0,-29 29 0 15,29-25 2-15,-26 25-2 0,-3-25 0 16,27 25 1-16,-51-26-1 0,53 26 0 15,-26 0 0-15,-2 0 0 0,-1 0 0 16,-24 0 0-16,27 0 0 0,-26-26 0 16,-1 26 0-16,24 0-3 0,-24-26-10 15,0 26-12-15,1-26-5 0,26 1-17 16,-55-1-35-16,4 26-84 0</inkml:trace>
  <inkml:trace contextRef="#ctx0" brushRef="#br3" timeOffset="213068.94">8588 8148 624 0,'0'0'17'0,"0"0"-17"0,0 0-2 16,0 0-9-16,0 0-1 0,26 26 6 16,0-26 5-16,1 27 0 15,-2-1-1-15,26-26-6 16,28 25-6-16,-2-25-12 0,27 25 5 16,-76-25 0-16,-4 0 5 0,4 28-2 15,-28-28 7-15,50 0 2 0,-24 26 4 16,-26 25 0-16,0-25 4 0,0 0 0 15,-26 25 1-15,0 28 0 0,-26 25 0 16,-24 1-13-16,21-29-8 0,4-24-13 16,0 28-18-16,-28-55-54 0</inkml:trace>
  <inkml:trace contextRef="#ctx0" brushRef="#br3" timeOffset="213573.183">6721 10562 339 0,'0'0'164'0,"0"0"-164"0,0 0-7 16,24 27 6-16,-24-27 0 0,28 0 1 16,-4 0 0-16,29 0 1 0,-1 0-1 15,24 0 0-15,29-27 0 0,-2 27-1 16,-24 0 2-16,-3-27-1 0,5 27 0 16,-5 0-3-16,2 0 3 0,25 0 0 15,-51 0 0-15,27 0 0 0,-2-26 0 16,-25 26-1-16,27 0 1 0,-3 0 0 15,-24 0-4-15,28 0 3 0,-28-24-16 16,0 24-6-16,-2 0-10 0,2 0-6 16,-1 0-28-16,-23-26-87 0</inkml:trace>
  <inkml:trace contextRef="#ctx0" brushRef="#br3" timeOffset="213898.285">8199 10200 357 0,'0'0'265'0,"0"0"-259"0,-24 25-6 0,24-25-16 0,24 0 6 15,-24 0 8 1,27 26 0-16,-2-1 1 16,2-25-1-16,-3 52 0 0,28-25-27 15,-26-1-4-15,26 0-4 0,-25 0 14 16,-3-26 6-16,4 52 9 0,-4-28-2 16,3 2 5-16,-27 1 2 0,0 0 3 15,-27 25 0-15,27-26-4 0,-24 24-5 16,-4 2-27-16,-23 1-49 0,-51 51-85 15</inkml:trace>
  <inkml:trace contextRef="#ctx0" brushRef="#br3" timeOffset="214371.438">6589 11860 307 0,'0'26'68'16,"0"-26"-67"-16,0 0-1 0,29 0 0 0,22 0 3 15,-26 0 13 1,26 0-5-16,54 0-5 0,-29 0-1 16,29 0-4-16,-26-26 2 0,-27 26-3 15,51 0 0-15,-27-26 0 0,5 26 2 16,-5-25-2-16,2 25 0 0,1 0 2 15,-28 0-1-15,28 0-1 0,-1-28 0 16,-2 28 0-16,3 0-1 16,-3 0 2-16,-24-25-2 0,28 25 2 15,-28-25-4-15,0 25 5 0,-2 0-4 16,2-27-5-16,-1 27-14 0,-51 0-5 16,28-26-19-16,-4 26-45 0,29-26-82 15</inkml:trace>
  <inkml:trace contextRef="#ctx0" brushRef="#br3" timeOffset="214678.748">8302 11444 617 0,'0'0'2'0,"0"0"-4"16,-24 0 1-16,48 0-15 0,-24 0 15 16,28 0 1-16,22 26-1 0,-23-26-1 15,25 27 1-15,-28-27 1 0,4 25-28 16,23 1-8-16,-25-26 6 0,26 52 10 16,-25-26 17-16,-27 0 2 0,0-26 1 15,25 26 0-15,-25 27 17 0,0-28 5 16,0 0-2-16,-25 3-8 15,25 23-5-15,-27-25-5 0,1 26-2 16,0-26-20-16,0-1-45 0,-25 80-51 16</inkml:trace>
  <inkml:trace contextRef="#ctx0" brushRef="#br3" timeOffset="-210277.3599">15413 15935 259 0,'0'0'0'0,"0"0"-5"0,-27 0 1 31,27 0-13-31,0 0-30 0,0 0 34 15,27 0 6-15,-27 0 7 0,0 0 6 16,0 0 13-16,0 0-1 0,0 0 2 16,0 0-1-16,0 0-9 0,0 0-5 15,0 0-4-15,0 0 0 0,0-26 2 16,27 26-1-16,-27 0 0 0,0 0-1 16,25 0 3-16,-25 0-2 0,27 0 1 15,-27 0-1-15,0 0-1 0,24 0 1 16,-24 0-1-16,28 0 0 15,-4 0-1-15,2 0 0 0,-26 0 0 16,26 0 0-16,3 0 0 0,-5 0 0 16,-24 26 0-16,27-26-2 0,-27 24 1 15,52-24-3-15,-52 26-23 0,24 1-50 16,28 26-8-16</inkml:trace>
  <inkml:trace contextRef="#ctx0" brushRef="#br3" timeOffset="-209728.979">15465 15883 322 0,'0'0'0'0,"0"0"-5"0,27 0 4 0,-27 0 1 16,0 26 0-1,0-26 0-15,24 26 0 16,4-2 0-16,-28-24 0 0,24 26 0 15,2 1-1-15,0-27 1 0,-26 26 0 16,29 1 1-16,-29-2 1 0,24 2 2 16,-24-2-1-16,27 0-2 0,-27 1 0 15,25 0 1-15,-25 1-1 0,27-1-1 16,-27 27-1-16,24-28 0 0,-24 1 0 16,28 24 1-16,-28-24 0 0,24 28 0 15,-24-28-15-15,26 26-15 0,-26-27-61 16,26 52-70-16</inkml:trace>
  <inkml:trace contextRef="#ctx0" brushRef="#br3" timeOffset="-209160.749">15465 15935 355 0,'-25'-26'2'0,"25"26"-1"0,0 0-2 0,0 0 2 16,-27 26-1-16,54-26 0 16,-27 0-2-16,0 0 0 0,25 0 2 15,-25 0 0-15,27 24 0 0,-27 2 1 16,24-26-1-16,4 27 0 0,-4-27 0 15,2 26 2-15,0 1-4 0,3-27 2 16,-5 25 0-16,3 2 0 0,-2-2 2 16,2-25-2-16,-3 25 0 0,4 1 1 15,-4 0-1-15,2 1 0 16,0-27 0-16,0 26 0 0,-2 0 0 16,3 1 0-16,-27-2 0 0,28 1 0 15,-4-1 0-15,3 0 0 0,-27 29 1 16,26-28-2-16,-26 26 2 0,0-26-1 15,0 24 0-15,26-24 0 0,-26 28 0 16,26-2 0-16,-26-26 1 0,24 24-2 16,-24-24 0-16,28 28-11 0,-28-29-24 15,0 28-31-15,27-2-99 0</inkml:trace>
  <inkml:trace contextRef="#ctx0" brushRef="#br3" timeOffset="-208576.296">15492 15985 196 0,'0'0'0'0,"0"0"-3"15,0 27 2-15,24-27 1 0,-24 26 0 16,28-26 0-16,-4 27 1 16,-24-27 2-16,26 0-1 0,0 25 2 15,-26 2 0-15,29-27-3 0,-5 25 4 16,3-25-2-16,-27 25-2 0,25 1-1 15,2 0 5-15,-3 1 0 0,4-27 6 16,-4 26-3-16,2 0 2 16,0 1 3-16,-26-2-6 0,26 1 0 15,-26-1-2-15,24 0-3 0,3 1 0 16,1 2-1-16,-28 24-1 0,24-26 1 16,3 0-1-16,-1-1 0 0,-26 0 0 15,26 1 0-15,-26 28 1 0,26-29-1 16,-2 2 0-16,4-1-1 0,-28 24-1 15,27-24-5-15,-3-1-13 0,-24 4-19 16,28 74-35-16</inkml:trace>
  <inkml:trace contextRef="#ctx0" brushRef="#br3" timeOffset="-207973.3909">15880 16426 302 0,'0'0'1'0,"0"0"-1"0,0 26 0 16,26 2 1-1,-2-28-2-15,-24 26 2 0,27 26-1 16,1-26 0-16,-4-1 0 0,3 26 0 15,-27-25-2-15,26 27 1 0,-26 0 1 16,26-28 1-16,-26 26 0 0,26 3-1 16,-26-29 4-16,0 53 2 15,0-52 8-15,24 24-2 0,-24 4-3 0,0-28-6 16,0 26-1-16,0-1-2 16,0-26 2-16,0 27-2 0,28 1 1 15,-28-26-3-15,0 24-7 0,0 0-5 16,27 1-15-16,-27-25-5 0,24 51-65 15</inkml:trace>
  <inkml:trace contextRef="#ctx0" brushRef="#br3" timeOffset="-207611.9559">16138 17155 320 0,'0'0'0'0,"0"0"0"0,-24 26-2 0,48-26 2 16,-24 52-2-16,0-26 2 16,28-1-3-16,-28 26-8 0,27 3-2 15,-27-29-8-15,0 2-7 0,0 24 9 16,24-26 0-16,-24 26 9 0,0-24 4 16,0 27 3-16,0-30-3 0,0 3-2 15,0-27-15-15,0 76-26 0</inkml:trace>
  <inkml:trace contextRef="#ctx0" brushRef="#br3" timeOffset="-207355.442">16269 17673 368 0,'-24'0'7'0,"24"0"-7"0,0 0-13 16,24 27-2-16,-24-27 4 0,0 25 6 16,0 1-8-16,0-26-3 0,27 25-12 15,-27 1-10-15,0 0 21 0,0 2 10 16,0-3 7-16,0-1 16 0,0 5 2 16,0-5-8-16,0 2-1 15,0-26-9-15,25 0-1 0,-25 26-9 16,27-26-96-16</inkml:trace>
  <inkml:trace contextRef="#ctx0" brushRef="#br3" timeOffset="-206664.3059">16348 18036 210 0,'0'0'108'0,"-27"0"-105"0,27 0-2 0,0 0-1 16,0 0-1-16,0 0-3 16,0 0 4-16,27 0-1 0,-27 0 1 15,0 0 0-15,24 0 0 0,-24 0 5 16,26 0 1-16,2 0 4 0,-1-26 5 16,-27 26-8-16,24 0 0 0,4 0-2 15,23 0 0-15,-26 0-2 0,26 0-3 16,-25 0 4-16,26 0-4 0,27 0 0 15,-1 0-1-15,-2 0 0 0,3 0-8 16,-52 0-9-16,49 0-7 0,-50 0-3 16,0-26 0-16,3 52-8 15,-5-52-31-15,80 26-19 0</inkml:trace>
  <inkml:trace contextRef="#ctx0" brushRef="#br3" timeOffset="-206220.9289">16658 18114 273 0,'25'0'0'0,"-25"0"0"15,54 0 1-15,-2 0-1 0,0 25-2 16,-26-25 2 0,77 0 1-16,-24 0 4 0,23 0 1 15,-47 0-2-15,21 0 0 0,-24 0 4 16,25-25 0-16,-25 25-1 0,51 0-4 16,-50 0 0-16,23 0-3 0,-21 0 0 15,21 0 0-15,-48 0 0 0,-4 0-13 16,3 0-12-16,51 0-64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2064 263 24575,'-11'0'0,"0"0"0,-1 1 0,1 1 0,0-1 0,0 2 0,1 0 0,-1 0 0,0 1 0,-12 6 0,10-2 0,0 0 0,1 1 0,0 0 0,0 1 0,1 0 0,-13 17 0,-170 165 0,54-58 0,66-58 0,-105 111 0,118-118 0,2 3 0,-79 129 0,58-67 0,16-28 0,-51 115 0,-30 58 0,10-20 0,44-59 0,9 4 0,-85 323 0,97-96 0,57-335 0,-22 379 0,32 1 0,4-268 0,3-102 0,5 1 0,5-1 0,4 0 0,54 177 0,181 396 0,-182-504 0,-10-43 0,113 184 0,-67-131 0,122 167 0,-84-138 0,-56-75 0,6-3 0,217 236 0,-168-226 0,261 249 0,-299-302 0,4-4 0,124 74 0,165 113 0,-89-58 0,-180-138 0,3-5 0,3-6 0,147 52 0,-1-14 0,437 107 0,64-72 0,-413-80 0,125-1 0,-393-50 0,139 4 0,403-25 0,-441-11 0,-1-8 0,204-58 0,-261 44 0,238-105 0,-338 129 0,32-17 0,-1-3 0,124-85 0,-96 47 0,107-102 0,-82 51 0,214-274 0,-290 327 0,-2-3 0,64-133 0,52-181 0,-72 157 0,112-308 0,-165 406 0,-6-2 0,-5-1 0,22-283 0,-46 284 0,5-498 0,-24 510 0,-4 1 0,-7 0 0,-67-216 0,6 116 0,-156-300 0,81 195 0,112 239 0,-82-119 0,64 109 0,5 14 0,-92-102 0,-4-5 0,46 22 0,77 116 0,-1 3 0,-75-89 0,-258-230 0,-15-15 0,254 258 0,-5 7 0,-250-180 0,184 169 0,-33-24 0,43 18 0,-339-190 0,-29 27 0,388 221 0,-31-18 0,154 74 0,-2 3 0,0 2 0,-64-18 0,-156-29 0,224 57 0,-93-25 0,-63-14 0,136 40 0,0-1 0,-118-34 0,109 25 0,-1 3 0,0 3 0,-83-5 0,32 4 0,-173-15 0,190 10 0,72 12 0,-1 2 0,-43-3 0,-382 8 0,215 3 0,203 1 0,0 2 0,-56 12 0,19-2 0,54-10 0,1 0 0,-1 2 0,1 1 0,-48 21 0,-100 45 0,67-30 0,102-42 0,-22 11 0,-1-2 0,-1 0 0,0-2 0,0-1 0,-1-1 0,-34 3 0,36-7-173,0 1-1,1 2 0,-39 12 0,51-14-496,1 0-6156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4 24575,'1'0'0,"1"0"0,0 1 0,-1-1 0,1 1 0,-1-1 0,1 1 0,-1 0 0,1 0 0,-1-1 0,1 1 0,-1 0 0,0 0 0,1 1 0,-1-1 0,0 0 0,0 0 0,0 1 0,1 1 0,18 30 0,-16-26 0,125 187 0,-47-80 0,-51-69 0,2-2 0,1-1 0,3-1 0,1-2 0,45 34 0,-58-50 0,-1 1 0,33 45 0,-31-38 0,35 36 0,176 155 0,-55-39 0,-41-46 0,53 44 0,-156-150 0,-1 2 0,-2 2 0,-1 1 0,-2 2 0,37 56 0,-39-54 0,1-2 0,3-1 0,62 54 0,-49-49 0,65 77 0,-75-78 0,54 50 0,-53-56 0,61 73 0,-58-57 0,-29-38 0,0 0 0,-1 1 0,-1 0 0,0 1 0,-1 1 0,0-1 0,-2 1 0,1 1 0,6 24 0,-12-28 0,0 0 0,-1 0 0,-1 1 0,0-1 0,0 0 0,-2 0 0,1 1 0,-2-1 0,0 0 0,0-1 0,-1 1 0,-1 0 0,0-1 0,-1 0 0,0 0 0,0-1 0,-11 13 0,-14 17 0,-2-2 0,-1-1 0,-44 38 0,52-52 0,-377 350 0,197-200 0,-68 30 0,76-53 0,173-130 0,-20 20 0,-69 81 0,-23 22 0,48-57 0,-23 20 0,-124 80 0,213-168 0,-1-2 0,0-1 0,-1-1 0,0-1 0,-1-1 0,-1-1 0,0-1 0,-1-2 0,0-1 0,0-1 0,-33 4 0,59-11 0,-25 4 0,0-2 0,-42 0 0,61-3 0,-1 1 0,1-2 0,0 1 0,-1-1 0,1 0 0,0-1 0,0 0 0,1 0 0,-1-1 0,0 0 0,1 0 0,-12-10 0,-44-45 0,-106-130 0,141 156 0,1-2 0,2-2 0,2 0 0,1-1 0,2-1 0,2-1 0,1-1 0,3 0 0,-13-55 0,-3-29 0,-71-187 0,85 260 0,-19-102 0,0-6 0,20 101 0,2-1 0,3 1 0,-3-87 0,12-185 0,4 147 0,-3-165 0,1 340 0,0-1 0,1 1 0,0-1 0,1 1 0,0-1 0,5-11 0,11-42 0,66-372 0,6 74 0,-66 249 0,6 1 0,52-126 0,15 35 0,-71 148 0,54-83 0,-15 30 0,-49 80 0,1 1 0,35-37 0,20-29 0,-7-23-1365,-58 99-5461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63 653 24575,'2'1'0,"0"-1"0,0 1 0,0-1 0,-1 1 0,1 0 0,0 0 0,-1 0 0,1 0 0,-1 0 0,1 0 0,-1 0 0,1 0 0,-1 1 0,0-1 0,0 1 0,1-1 0,0 2 0,21 34 0,-16-25 0,42 56 0,3-1 0,69 68 0,16 18 0,-66-66 0,192 226 0,-109-125 0,-5-5 0,-85-104 0,-42-50 0,1-1 0,1-1 0,28 24 0,131 123 0,-6 0 0,22 22 0,-162-158 0,-1 1 0,55 82 0,-1-2 0,15 28 0,-80-108 0,1-1 0,2-2 0,2 0 0,38 35 0,-62-67 0,0 1 0,1-1 0,-1-1 0,1 1 0,0-1 0,0 0 0,0-1 0,0 1 0,1-2 0,-1 1 0,1-1 0,11 1 0,10-1 0,57-6 0,-63 3 0,-10 0 0,-1 0 0,0-1 0,0 0 0,0-1 0,0 0 0,-1-1 0,0 0 0,0-1 0,12-8 0,12-10 0,42-39 0,-29 22 0,4-1 0,-2-2 0,69-79 0,-12 8 0,-69 78 0,-2-3 0,60-83 0,164-235 0,-213 297 0,-15 15 0,27-51 0,28-41 0,-60 104 0,-1-2 0,-2 0 0,-2-2 0,-1 0 0,-2-2 0,-2 0 0,-1-1 0,14-59 0,-18 39 0,2 2 0,32-81 0,-35 112 0,-2-1 0,-1 0 0,-1-1 0,-1 1 0,-2-1 0,-1 0 0,-1 0 0,-4-57 0,0 75 0,0 0 0,-1 1 0,0-1 0,-1 1 0,0-1 0,-1 1 0,0 0 0,0 1 0,-1-1 0,-1 1 0,-11-13 0,-5-3 0,-2 1 0,-43-34 0,36 33 0,-41-44 0,52 49 0,-46-36 0,42 37 0,-36-36 0,36 32 0,-1 0 0,-1 2 0,-1 1 0,-54-31 0,13 15 0,-77-29 0,75 41 0,-2 4 0,0 3 0,-76-8 0,8 0 0,-102-12 0,-45-10 0,201 31 0,-2 3 0,-111-3 0,-181 15 0,191 4 0,169-1 0,0 0 0,0 2 0,0 0 0,0 2 0,-26 8 0,-95 45 0,90-34 0,-124 36 0,58-17 0,60-23 0,-78 39 0,92-39 0,0-2 0,-66 17 0,72-25 0,0 2 0,1 2 0,1 1 0,-44 26 0,67-33-151,1 0-1,0 1 0,0 0 0,1 1 1,1 0-1,0 1 0,0 0 1,-15 24-1,17-19-6674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1725 24 24575,'-2'7'0,"0"0"0,0-1 0,0 1 0,-1 0 0,0 0 0,1-1 0,-2 0 0,0 0 0,-5 5 0,5-3 0,-97 128 0,27-41 0,27-34 0,-67 66 0,-13 14 0,63-69 0,-105 92 0,69-69 0,-119 146 0,175-187 0,13-13 0,-40 39 0,32-39 0,-36 51 0,29-35 0,6-5 0,22-27 0,-1-2 0,-40 41 0,14-22 0,-64 80 0,99-106 0,0 0 0,2 2 0,-1 0 0,2 0 0,0 0 0,1 0 0,1 1 0,1 1 0,0-1 0,1 0 0,-1 28 0,4-34 0,0 1 0,1-1 0,0 0 0,1 0 0,1 0 0,0-1 0,-1 1 0,2-1 0,1 1 0,0 0 0,1-2 0,-1 1 0,2-1 0,9 13 0,-3-8 0,0-1 0,0 0 0,2 0 0,0-2 0,0-1 0,2 0 0,-1-1 0,25 12 0,-3 0 0,63 49 0,-64-43 0,61 35 0,-76-48 0,-1 0 0,0 2 0,-1 1 0,-1 0 0,-1 2 0,24 33 0,-30-40 0,16 23 0,57 54 0,-65-70 0,32 43 0,-34-41 0,0-1 0,23 21 0,-18-21 0,1 0 0,1-2 0,0-1 0,1-2 0,37 19 0,-9-7 0,-2 2 0,-2 2 0,54 46 0,-7-4 0,-38-33 0,-13-7 0,0-2 0,55 26 0,17 13 0,-87-50 0,2-2 0,53 24 0,269 88 0,-290-104 0,123 45 0,-73-34 0,56 14 0,102-5 0,-231-43 0,174 11 0,-104-14 0,101-5 0,-63-18 0,-87 11 0,95-4 0,-130 12 0,2-1 0,-1-3 0,0 0 0,34-13 0,35-7 0,-47 17 0,-1 1 0,89 0 0,-115 7 0,48-8 0,13-2 0,-15 10 0,-18 2 0,0-4 0,91-16 0,-93 8 0,0-2 0,1-2 0,-2-3 0,66-35 0,-101 44 0,-2 0 0,0 0 0,13-15 0,28-21 0,-52 45 0,18-14 0,0 0 0,0-1 0,0 0 0,27-31 0,-44 42 0,2-1 0,-1 1 0,0 0 0,0-2 0,0 1 0,0 1 0,-1-1 0,-1 0 0,1-1 0,0 1 0,-1 0 0,0 0 0,0-1 0,0 1 0,0-1 0,-1 1 0,0 0 0,0-1 0,-1 1 0,1-1 0,-1 1 0,0-1 0,-1 1 0,1 0 0,-1-1 0,0 1 0,-4-9 0,-4 0 0,0-1 0,-2 1 0,1 1 0,-2 0 0,1 1 0,-27-21 0,-17-15 0,17 10 0,1-3 0,1-1 0,3-2 0,-53-85 0,54 59 0,26 49 0,-2 2 0,-2-1 0,1 2 0,-21-29 0,-71-71 0,-197-177 0,69 77 0,156 137 0,-106-104 0,137 144 0,-51-67 0,-10-11 0,90 105 0,-17-17 0,0 0 0,-2 3 0,-48-33 0,-94-58 0,-63-38 0,203 136 0,2-2 0,-40-36 0,-35-24 0,97 76 0,-49-32 0,3-1 0,-83-75 0,108 83 0,-144-131 0,155 144 0,-34-39 0,42 42 0,-1 1 0,0 1 0,-1 0 0,-1 1 0,-24-17 0,-239-137 0,244 144 0,1-3 0,1-1 0,-38-41 0,-77-107 0,135 158 30,-1 0 0,-1 1 0,-27-23 0,35 34-154,1 0 0,-1 0 1,-1 1-1,1 0 0,-1 1 0,0-1 1,1 2-1,-2-1 0,1 1 0,0 0 1,-16-1-1,7 3-6702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7:5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1957 24575,'6'1'0,"0"0"0,1 1 0,-2 0 0,1 1 0,0 0 0,-1-1 0,1 1 0,-1 1 0,0 0 0,0-1 0,1 1 0,-3 1 0,2-2 0,6 10 0,11 8 0,74 58 0,-30-25 0,75 78 0,-106-96 0,3-1 0,71 51 0,94 45 0,-191-123 0,21 14 0,58 54 0,-65-53 0,1-1 0,1 1 0,33 17 0,-30-20 0,0 0 0,-1 3 0,-2 0 0,-1 2 0,0 1 0,22 30 0,-32-39 0,32 26 0,-31-28 0,31 32 0,-33-29 0,11 10 0,-3 2 0,0 1 0,35 63 0,-45-71 0,1-1 0,1 0 0,1-1 0,32 33 0,15 14 0,-28-26 0,48 39 0,7 7 0,-67-64 0,2-2 0,1 0 0,43 25 0,18 15 0,8 19 0,40 30 0,-124-102 0,0 1 0,-2 1 0,1 1 0,17 22 0,18 20 0,-15-28 0,2 0 0,1-2 0,2 0 0,46 21 0,-31-17 0,58 42 0,179 127 0,-148-81 0,-71-56 0,87 56 0,-91-76 0,-36-25 0,-2 2 0,-1 1 0,33 28 0,-50-39 0,1-1 0,0 0 0,0-2 0,1 2 0,-1-2 0,1 0 0,1-1 0,-1 1 0,0-2 0,1 0 0,-1-1 0,0 0 0,0 0 0,22-2 0,-25-1 0,0 0 0,0-1 0,1 0 0,-2 0 0,1-1 0,-1 1 0,1-2 0,-1 1 0,0-1 0,0-1 0,8-8 0,10-10 0,30-38 0,-53 60 0,30-40 0,-4-1 0,-2 0 0,-1-3 0,24-59 0,-29 59 0,42-62 0,-46 83 0,-2 0 0,0-1 0,-1 0 0,12-38 0,-6 2 0,-4 0 0,-2-1 0,7-93 0,-16 102 0,12-57 0,-7 65 0,-3 0 0,0-56 0,-10 33 0,-13-70 0,7 72 0,-1-73 0,8 74 0,-4-1 0,-2 2 0,-27-100 0,-4 34 0,-10-28 0,36 104 0,-3 1 0,-1 0 0,-4 1 0,-33-58 0,-97-169 0,93 165 0,40 74 0,-40-64 0,-154-210 0,190 286 0,-1-1 0,-2 1 0,-50-43 0,20 21 0,24 24 0,-2 0 0,-1 2 0,-65-36 0,61 39 0,25 12 0,1 0 0,-1 0 0,1-2 0,1 0 0,-13-16 0,11 11 0,-1 1 0,-27-22 0,-215-175 0,255 210 0,-110-81 0,63 50 0,-7-4 0,27 20 0,-52-46 0,41 30 0,-62-41 0,-3-2 0,88 65 0,-1 0 0,-33-16 0,35 19 0,1 1 0,-1-1 0,2 0 0,-26-23 0,10 7 0,-1 0 0,-1 2 0,-44-22 0,49 28 0,18 11 0,-1 1 0,0 0 0,0 2 0,0-1 0,0 0 0,-2 1 0,2 1 0,0 0 0,-2 0 0,2 1 0,-1 0 0,-1 1 0,2 1 0,-1 0 0,-1 0 0,2 1 0,-1-1 0,0 2 0,1 0 0,0 1 0,-1 0 0,1 0 0,-18 12 0,-11 10 0,0 1 0,2 1 0,2 3 0,-43 44 0,21-19 0,-38 28 0,-41 40 0,-55 96 0,-16 16 0,171-197 0,2 2 0,2 1 0,-30 52 0,59-89 0,-17 22 0,-2 1 0,-1-2 0,-43 37 0,41-40 0,-1 2 0,3 0 0,-36 51 0,38-43 0,-1-2 0,-1 1 0,-45 44 0,48-54 0,2 1 0,0 0 0,2 1 0,1 1 0,-15 33 0,6-13 0,11-19-48,9-18-172,1 0 1,-2 1-1,0-1 1,0 0-1,-12 13 1,8-13-6607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08:58:06.4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D04C910-02C6-4E3B-9B73-14334E6AA65C}" emma:medium="tactile" emma:mode="ink">
          <msink:context xmlns:msink="http://schemas.microsoft.com/ink/2010/main" type="writingRegion" rotatedBoundingBox="31952,15793 22019,18971 18822,8981 28755,5803"/>
        </emma:interpretation>
      </emma:emma>
    </inkml:annotationXML>
    <inkml:traceGroup>
      <inkml:annotationXML>
        <emma:emma xmlns:emma="http://www.w3.org/2003/04/emma" version="1.0">
          <emma:interpretation id="{67E8717C-05BE-4983-82CC-4BDD32EE4706}" emma:medium="tactile" emma:mode="ink">
            <msink:context xmlns:msink="http://schemas.microsoft.com/ink/2010/main" type="paragraph" rotatedBoundingBox="31952,15793 22019,18971 18822,8981 28755,5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91DF4B-15C8-4DE3-97B6-0BE7807009C0}" emma:medium="tactile" emma:mode="ink">
              <msink:context xmlns:msink="http://schemas.microsoft.com/ink/2010/main" type="line" rotatedBoundingBox="31952,15793 22019,18971 18822,8981 28755,5803"/>
            </emma:interpretation>
          </emma:emma>
        </inkml:annotationXML>
        <inkml:traceGroup>
          <inkml:annotationXML>
            <emma:emma xmlns:emma="http://www.w3.org/2003/04/emma" version="1.0">
              <emma:interpretation id="{8B1D7303-2E72-409C-9F98-735C19ED4217}" emma:medium="tactile" emma:mode="ink">
                <msink:context xmlns:msink="http://schemas.microsoft.com/ink/2010/main" type="inkWord" rotatedBoundingBox="31952,15793 22019,18971 18822,8981 28755,5803"/>
              </emma:interpretation>
              <emma:one-of disjunction-type="recognition" id="oneOf0">
                <emma:interpretation id="interp0" emma:lang="" emma:confidence="0">
                  <emma:literal>@</emma:literal>
                </emma:interpretation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4 4000 0,'21'22'46,"-21"21"17,44-43-47,-44 22-1,21-22-15,-21 22 16,22-22-1,-22 43-15,44-21 16,-23 0 0,1 21-1,21 0 1,-21 1 0,21 21-1,-21-22 1,-22-21-1,44-22-15,-44 44 16,21-44-16,-21 43 16,22 0-1,-22 1 1,43-44-16,-43 21 0,22 23 31,-22 21-31,44-65 16,-44 43-16,21 1 15,-21-1 1,22-43 0,-22 44-16,0-1 15,43-43 1,-43 65-16,22-21 16,-22-1-1,22-43 1,-22 44-16,43-1 15,-43 0 1,0-21-16,22 0 16,-22 21-16,43-21 0,-43 0 15,22-22 1,-22 43-16,22-43 0,-22 65 16,43-43-16,-43 0 15,22-22-15,-22 43 16,22 0-16,21 23 15,-43-23 1,22 0 0,-22-21-16,0 0 15,43 21-15,-43-21 16,0 0-16,22 21 16,-22-21-16,0-1 0,43 23 15,-43-22 1,0-1-16,22 1 0,-22 21 15,43 23 1,-43-23 0,22 0-16,-22 23 15,22-66 1,-22 43-16,0-21 16,43-22-16,-43 43 15,22 0 1,-22 1-16,43 21 15,-43-43 1,0-1-16,22-21 16,-22 66-16,44-1 15,-44-44-15,0 1 16,21 22-16,-21-23 16,0 1-16,22 21 15,-22-21-15,0 0 16,43 21-16,-43-21 15,0 0-15,22-1 16,-22 23-16,0-23 16,44 1-16,-44 22 15,21-23-15,-21 1 16,22 21-16,-22-21 0,43-22 16,-43 65-1,22-21-15,-22-23 0,22-21 16,-22 66-16,43-66 15,-43 43-15,22-43 16,-22 43-16,22-43 16,-22 44-16,43-44 15,-43 43-15,22-43 16,-22 65-16,21-43 16,23 21-1,-44-21-15,22-22 16,-22 65-16,21-65 15,-21 44-15,44-44 16,-44 43-16,21-43 16,-21 44-16,22-44 0,-22 43 15,22-43-15,-22 43 16,43 1-16,-21-1 16,21 1-1,-21-1 1,21 22-1,-21-21 1,22-1 0,-23 0-1,23-21 1,-23 22 0,23 21-1,-22-44 1,21 1-1,-21 22 1,-1-1 0,23-21-1,-22 43 1,21-22 0,0 1-1,23 21 1,-45-65-16,-21 21 15,65-21-15,-43 44 16,21-44-16,-21 43 16,0-43-16,-22 44 15,43-44-15,1 65 0,-23-43 16,23-22-16,-22 43 16,-1-43-16,23 65 15,-23-65-15,23 44 16,-22-44-16,-1 43 15,23-43-15,-23 43 16,23-43-16,-22 66 16,-1-66-16,23 43 15,-23-43-15,23 22 16,-23-22-16,1 43 16,22-43-16,-23 43 15,1-43-15,21 44 0,-21-44 16,0 43-1,43-43-15,-22 22 0,-21-22 16,22 43-16,-1-43 16,-21 44-16,21-44 15,1 43-15,-1-43 16,0 44-16,1-44 16,21 65-16,-22-65 15,1 43-15,-1-43 16,1 22-16,21-22 15,-22 43-15,1-43 16,-1 22-16,0-22 16,22 44-16,-43-44 0,22 21 15,-1-21 1,22 44-16,0-44 0,-21 21 16,-1-21-16,1 44 15,-1-44-15,22 21 16,-21-21-16,21 44 15,0-44-15,0 0 16,0 43-16,0-43 16,-21 0-16,21 22 15,-22-22-15,22 0 16,0 43-16,-21-43 16,21 0-16,0 0 0,0 22 15,0-22-15,0 0 16,1 0-16,-1 0 15,0 0-15,22 0 16,-22 0-16,0 0 16,0 0-16,0 0 15,0 0-15,22 0 16,-22 0-16,0 0 16,1 0-16,-1 0 15,0 0-15,22 0 16,-22 0-16,0 0 15,0 0-15,22 0 16,21-43-16,-21 43 16,0-44-16,0 44 15,21-65-15,-42 65 0,20-43 16,-20 43-16,20-65 16,-20 65-16,20-65 15,1 65-15,-22-44 16,0 44-16,22-65 15,-22 43-15,1 22 16,-1-65-16,22 43 16,-22 22-16,-22-86 15,22 64-15,22-22 16,-22 1-16,0 21 16,22-21-16,-43 21 15,21-21-15,0-1 0,22 23 16,-22-23-1,-22 1-15,1-1 0,21 23 16,-22-23-16,1 23 16,-1-23-16,22 22 15,-21-21-15,-1 0 16,0-1-16,-21 1 16,21 21-16,-21-21 15,0-1-15,21 22 16,-21-21-16,21-22 15,-21 22-15,22-1 16,-23 1-16,23-22 16,-44 21-16,65 1 0,-65-1 15,43-21-15,1 22 16,-44-1-16,65-21 16,-22 22-16,-21-1 15,21 1-15,-21-22 16,21 21-16,-43 1 15,44 0-15,-44-1 16,43-21-16,-43 22 16,44-1-16,-44 1 15,21-1-15,-21-21 16,44 22-16,-44-1 16,22 1-16,-22 0 0,43-23 15,-43 45 1,22-23-16,-22 1 0,0-1 15,43-21-15,-43 22 16,0-1-16,0 1 16,22 0-16,-22-1 15,0 1-15,0-22 16,0 21-16,43 1 16,-43-1-16,0 23 15,0-44-15,0 43 16,0-22-16,0 1 15,0 0-15,0-1 16,0-21-16,0 43 16,0 1-16,0-1 15,0-21-15,0 21 0,0 0 16,0-21-16,0-1 16,0 1-16,0 21 15,0 0-15,0-21 16,0 21-16,0 1 15,-21-23-15,21 22 16,0 1-16,0-1 16,-22-21-16,22 21 15,0 0-15,0-21 16,-22 21-16,22 0 16,0-21-16,0 21 15,-43 1-15,43-23 0,0-21 16,-22 43-16,22 1 15,0-23-15,-43 22 16,43 1-16,0-23 16,0 1-16,-22 21 15,22 0-15,0-21 16,0 0-16,-44 21 16,44-21-16,0 21 15,-21-22-15,21 23 16,0-23-16,-44 23 15,44-23-15,-21 1 16,21-1-16,-22 23 16,22-1-16,-44-22 0,44 23 15,-21-23-15,21 1 16,-44-1-16,44 1 16,-21 0-16,21-1 15,-44 1-15,44 21 16,-21-21-16,21-1 15,-44 23-15,44-23 16,-22 1-16,22 21 16,-21 0-16,21-21 15,-44 21-15,44 0 16,-21-21-16,21 21 16,-44-21-16,44 21 0,-22 0 15,22 1-15,-43-23 16,43 23-16,-22-23 15,22 23-15,-21-1 16,21-22-16,-44 23 16,44-23-16,-22 1 15,22-22-15,-43 43 16,43 0-16,-22-21 16,22-1-16,-43 23 15,43-23-15,-22-21 16,22 22-16,-43-1 15,43 1-15,-22 0 16,22-1-16,-43-21 16,43 22-16,-65-1 15,65 1-15,-44-22 0,44 21 16,-43 1-16,43-1 16,-65-21-16,65 22 15,-44-1-15,22 1 16,-21-22-16,21 0 15,-21 21-15,21 1 16,22 21-16,-87-21 16,87-1-16,-43 1 15,43-22-15,-44 21 16,1 23-16,21-23 16,-21 1-16,21-1 15,1 1-15,-23 0 0,22-1 16,-21 1-1,43 21-15,-43 0 0,-1-21 16,22 21-16,1-21 16,-23 21-16,44 0 15,-43-21-15,21 21 16,-21-21-16,21-1 16,-21 23-16,21-23 15,22 23-15,-43-1 16,43-22-16,-66 23 15,66-23-15,-43 23 16,43-1-16,-43-22 16,21 44-16,22-43 0,-65 43 15,65-43-15,-65 43 16,43-44-16,-22-21 16,-21 22-1,44 21 1,-23-21-1,-21 21 1,43-22 0,1 23-1,-23-23 1,23 44 0,21-21-16,-22 21 15,-22-22 1,23 22-1,21-44 1,-22 44 0,22-21-1,-43 21-15,21-22 16,0 22 15,22-43-31,-43 43 16,43-22-1,-22 22 1,0-22 0,-21-21-1,21 43 17,22-22-32,-22 22 15,-21 0 1,43-22-1,-22 22-15,1 0 16,21-43 0,-44 43-16,22 0 15,22-22 1,-21 22-16,-23 0 16,44-22-1,-43 22-15,0 0 16,43-21-16,-66 21 15,23 0 1,0-44 0,-1 44-1,44-21-15,-43 21 16,-1 0 0,44-22-16,-65 22 15,22 0 1,43-43-16,-44 43 15,1 0 1,43-22-16,-44 22 16,1 0-16,0 0 15,43-22 1,-44 22-16,-21 0 16,22 0-1,-1-43 1,23 43-1,-23 0 1,1 0-16,21 0 16,0 0-16,-21 0 15,21 0-15,0 0 16,1 0-16,-23 0 16,1 0-16,0 0 31,-1 0-31,1 0 15,-1 0 1,1 0 0,-1 0-1,1 0 1,43 43-16,-43-43 16,-1 0-1,44 22-15,-43-22 16,-22 43-1,21-43 1,44 22-16,-65-22 16,43 0-16,22 22 15,-43-22-15,21 0 16,22 21-16,-43-21 16,21 0-1,22 44-15,-22-44 16,1 0-1,21 21 1,-44-21 0,23 22-1,-1-22 1,22 44-16,-44-44 16,44 21-1,0 1 1,-21-22-16,21 22 0,-22 21 31,22-21-15,-65 21-1,65-21 1,-22-22-16,22 22 16,-22 21-1,22-21 1,-43-22-16,43 43 15,0-21 1,-22-22-16,22 43 16,0 23-16,0-23 31,0-21-31,0-1 16,0 23-1,0-23 1,0 1-1,0 22 1,0-23 0,0 1-1,0 0 1,44-22 0,-44 43-1,0-21 1,0 0-16,21-22 15,-21 43-15,0-21 32,0-1-17,0 1 1,22-22-16,-22 44 16,0-23-1,44-21-15,-44 22 16,21-22-1,-21 22 1,22-22 0,-22 43-16,43-21 31,-43-1 0,22-21-31,-22 44 31,22-44-15,-22 22 0,43-1 15,-43 23 0,22-44-31,-22 21 16,0 1-1,22-22 1,-22 44 0,21-44-1,-21 21-15,44 1 32,-44 21-17,22-43 1,-22 22-1,21-22-15,-21 22 16,44-22 0,-44 22-16,21-22 15,-21 43 1,22-43-16,-22 22 16,22-22-1,-22 21 1,43 23-1,-21-22 17,21 21-17,-21-21 17,21-1-17,-21 23 1,-22-23-1,22-21 1,-22 22-16,43 22 16,-43-23-1,22-21 1,-22 44-16,22-44 16,-22 21-16,43-21 15,-43 44-15,22-44 16,-22 43-16,22-43 15,-22 22-15,21-22 16,-21 43-16,44-43 0,-44 44 16,21-1-1,23 1 1,-22-1 0,21 22-1,-21-21 1,21-1-1,-21 0 1,21 23 0,-21-23-1,21 0 1,1 1 0,-1-1-1,1-21 1,-1 21-16,0-21 15,1 22 1,-1-23 0,-21 23-1,21-23 1,-21 1 0,0 22-1,21-23 1,-21 44-1,21-43 1,-21 0 0,21 21-1,-43-21 1,22-22-16,-22 22 16,22-22-16,-22 43 15,43-43-15,-43 43 16,22-21-1,-22 22 1,22-44-16,-22 43 16,43 0-1,-43-21 1,44-22-16,-44 22 16,21 21-16,23-21 15,-23 21 1,23 1-1,-44-1 1,22-43 0,-22 44-16,43-1 15,-43 22 1,22-65 0,-22 44-16,43-44 15,-43 43-15,22 0 16,-22 1-1,43-44 1,-43 43-16,22 22 16,-22-43-1,22-22-15,-22 22 16,65 21 0,-65-21-1,21-22-15,-21 22 16,22 21-1,-22 0 1,44-43-16,-44 22 16,21 22-1,-21-23 1,22 1-16,-22 21 31,43-21-31,-43 0 16,22 21-1,-22-21 1,0 0 0,22-22-1,-22 21-15,0 23 16,43-22 0,-43-1-1,0 44 16,22-65-31,-22 22 16,0 0 0,0 0 15,43 21-15,-43 0 15,0-21-16,0 21 1,0-21 15,0 0-15,0 0 0,0 21 15,0-21-16,0-1 17,-21 23-17,21-22 17,0-1-17,-22 23 16,22-23 1,0 1-1,-43-22-15,43 22-1,0 21 16,-22-43-31,22 22 16,-22 0 15,22 21-15,-43-21 0,43 0-1,-22 21 1,22-21-1,-22-22 1,22 21 0,0 23-1,-43-44-15,43 21 16,-22 1 0,22 22-1,-22-44-15,22 21 16,-43 1-1,43 21 1,-22-43-16,22 22 16,-21 0-16,21 21 31,-44-43-31,44 22 0,-22 0 16,22 21-1,-21-43 1,21 22-16,-44-22 15,44 22-15,-43 21 16,21-43 0,22 22-1,-43-22-15,21 21 16,-21-21 0,21 0-1,22 44 1,-43-44-16,21 0 15,0 0 1,0 0 0,-21 0-1,21 0 1,1 0 0,21-22-16,-44 22 15,22 0 1,22-22-16,-21 22 15,-23-21 1,23-23 0,-1 23-1,22-1 1,-44 22 0,44-44-1,-21 44-15,21-21 16,-22 21-1,22-22 1,-43 22-16,43-43 16,-44 43-16,44-22 15,-21 22-15,21-22 16,-22 22-16,22-22 16,-44 22-16,44-43 15,-21 43-15,21-43 0,-22 43 16,22-44-16,-22 22 15,22-21 1,-43 43 0,43-43-16,-22-1 15,22 1 1,-43 43 0,43-44-16,-22-21 15,-21 22 1,-1-1-1,1 1 1,-1-22 0,1 43-16,43 0 15,-43-21 1,43 21-16,-44-21 0,44 21 16,-65 0-16,65-21 15,-43 21-15,43-21 16,-66 21-16,45-21 15,-23 21-15,23 0 16,-23-21-16,44 21 16,-43-21-16,43-22 15,-44 21-15,44 23 16,-65-23-16,65-21 16,-22 43-16,22 1 0,-43-23 15,43 22 1,-65-21-16,65 0 0,-43 21 15,43 0-15,-44-21 16,44 21-16,-43-21 16,43 21-16,-65 0 15,65-21-15,-44 21 16,44-21-16,-43-22 16,-1 43-16,44 0 15,-65-21-15,65 21 16,-43-21-16,43 21 15,-44 0-15,44-21 16,-43 21-16,43-21 16,-65 21-16,43 0 15,22-21-15,-43 21 0,-1-21 16,23 43-16,21-44 16,-44 44-16,1-43 15,-1-1 1,1 1-1,-22 21 1,43 22-16,22-43 16,-65 43-16,43-22 15,0 22-15,-21-22 16,21 22-16,1 0 16,-23-43-16,1 43 15,-1-22 1,1 22-1,-22 0 1,21 0 0,23-43-1,-1 43 1,-21 0 0,21 0-1,0 0 1,0 0 15,-21 0 0,43 43-31,0-21 16,0 0 0,-22 21-1,22-21 1,0 0-1,0 21 1,0 22 0,0-43-1,0 21 1,0-21 0,0 21-1,22-43-15,-22 66 16,0-23-1,0-21-15,43-22 16,-43 43-16,22 0 16,-22 23-1,44-66 1,-44 43-16,43 0 16,-21 23-1,21-23 1,-43 0-16,22-43 15,-22 44-15,22-44 16,-22 43-16,43-43 16,-43 44-16,22-44 15,-22 43-15,21 1 0,23-1 16,-44-21 0,43 21-1,-43 0-15,0-21 16,22-22-16,-22 44 15,43-44-15,-43 43 16,22-43-16,-22 43 16,22-43-16,-22 66 15,43-45 1,-43 23 0,22-1-1,-22 1-15,22-44 16,-22 21-1,43 1-15,-43 21 16,22-43 0,-22 22-16,43 0 15,-43 21 1,22-43 0,-22 65-16,22-43 15,-22 0 1,43 21-1,-43-21 1,22 0 0,-22 21-1,0-21 1,21-22-16,-21 21 16,0 1-1,44 22 1,-44-23-1,0 23 1,22-1 0,-22-21-1,0 0 1,43 21 0,-43-21-1,22-1 1,-22 23 15,21-44-15,-21 22-16,0-1 31,44 23-15,-44-23 15,0 1 0,21-22-31,-21 43 16,0-21 15,22 0 0,-22 21 0,0-21 1,44-22-17,-44 22-15,0-1 32,0 23-1,0-22 0,21-1-15,-21 23 15,0-23 0,0 1 0,0 0 1,0 21-1,0-21-15,0 0-1,0 21 16,0-21-15,0-1 0,0 1-1,-21-22 1,21 44-16,0-1 16,0-21-1,-44-22-15,44 21 16,0 23-1,0-22 1,-22-1 0,22 44-1,0-43 1,-21 0 0,21 21-1,-44 22 1,44-21-1,-21-44-15,21 22 16,-44-1 0,23 44-1,-23-21-15,22-1 16,-21 1 0,21 21-1,-21-44 1,21 23-1,-21-1 1,-22-21 0,21 21-1,1-21 1,-1 22 0,1-44-1,43 21-15,-65-21 16,0 44-1,43-44-15,0 0 16,-21 0-16,21 0 16,0 21-16,-21-21 15,21 0-15,1 0 16,-1 0-16,-22 0 16,23 0-16,-1 0 15,-21 0-15,21 0 16,0 0-16,0 0 15,-21 0-15,21 0 16,1 0-16,-23 0 16,23-65-16,-1 65 0,-22-21 15,23 21 1,-23-22-16,23 22 0,-1-44 16,-22 44-16,23-43 15,-1 43-15,-21-43 16,-1-44-1,44 65-15,-65 0 16,22-21-16,21 21 16,-22-21-16,23 21 15,-23-21-15,23 21 16,21 0-16,-65-21 16,65 21-16,-44-21 0,44 21 15,-65 0 1,65-21-16,-43 21 0,43-21 15,-44 21-15,44 0 16,-43-21-16,43 21 16,-65-21-16,65 21 15,-44 0-15,44-21 16,-43 21-16,43 0 16,-44-43-16,44 44 15,-43-1-15,43-43 16,-22 43-16,22-21 15,-43-1-15,43 1 16,-44-1-16,44 1 16,-43 0-16,43 21 15,-65 0-15,65-21 0,-44-22 16,44 21-16,-21 1 16,21-1-16,-44-21 15,44 44-15,-21-1 16,21-22-16,-66-21 15,66 22-15,-43 21 16,21-21-16,22-1 16,-43 23-16,-1-23 15,44 22-15,-43-21 16,43 0-16,-43 21 16,43-21-16,-66-23 15,66 23-15,-43 21 0,43-21 16,-43 21-16,43 0 15,-44-43-15,44 22 16,-65-1-16,65 1 16,-43 0-16,43-23 15,-44 23-15,44 0 16,-65-1-16,65 1 16,-43-1-16,21 23 15,22-44-15,-87 21 16,65 22-16,1-21 15,-23 21-15,23-21 16,-23 21-16,23-21 16,-23 21-16,22 0 15,1-21-15,-23 21 0,23 22 16,-23-43-16,22 43 16,1-65-16,-23 65 15,23-44-15,-1 44 16,-22-21-16,1 21 15,43-44 1,-43 44-16,-1-22 16,-21 22-1,65-21 1,-22 21-16,1 0 16,-23 0-1,1-44 1,21 44-1,0 0 1,-21 0 0,0 0-1,-1 0 1,22 0 0,1 0-1,-23 0 1,1 0-1,-1 0 1,1 0 0,0 0-1,21 0-15,-43 22 16,43-22 0,0 0-1,-21 0 16,43 22-15,-22-22-16,1 0 31,21 21-15,-22-21-16,-22 44 31,23-22-15,21-1 15,-22-21-31,22 44 31,0-23 1,-43-21-17,43 22 16,0 0 32,0 21-32,0-21 32,0 0-16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10:49:17.8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232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.59055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1" timeString="2023-10-20T11:05:21.854"/>
    </inkml:context>
  </inkml:definitions>
  <inkml:trace contextRef="#ctx0" brushRef="#br0">11727 17000 418 0,'0'0'43'0,"0"-27"-41"0,0 27 11 16,-24 0-11-16,24 0-2 16,24 0-4-16,-24 0 4 0,27 0-2 15,-27 0 2-15,28 0 3 0,-4-26 4 16,28 26-1-16,-1 0 2 0,-23 0-4 16,22 0-3-16,29 26 0 15,0-26 0-15,-3 0-1 0,2 0-2 16,-27 0-5-16,28-26-19 0,-1 26-16 15,-26 0-29-15,27 0-80 0</inkml:trace>
  <inkml:trace contextRef="#ctx0" brushRef="#br0" timeOffset="477.235">12221 16714 450 0,'0'0'6'0,"0"0"-2"0,0-28-1 16,0 28-3-1,0 0 1-15,0 0-2 0,0 0-2 16,0 0 3-16,0 0-3 0,0 0-2 16,0 28 5-16,0-3 2 0,0-25 3 15,0 53 4-15,0-28-6 0,0 26 1 16,0 28 1-16,0-1-5 0,0 24 1 16,0-48-1-16,0 24-9 0,0-2-14 15,0 3-24-15,0-26-27 0,-26 23-98 16</inkml:trace>
  <inkml:trace contextRef="#ctx0" brushRef="#br0" timeOffset="1432.385">12378 16401 384 0,'0'0'6'0,"0"0"-4"16,0-25 0-16,0-1 1 0,0 26-3 16,-28-25 2-16,28 25-1 15,-24-27-2-15,24 27 1 0,-27 0 0 16,-1-26 0-16,4 26 3 0,-2 0 2 15,-26 0-1-15,52 0 3 0,-51 0 0 16,23 0-3-16,-23 0 1 0,-1 0-2 16,26 26-2-16,-26-26 1 0,28 27 0 15,-28-27-2-15,1 51 0 0,23-51 1 16,-23 25 0-16,-3 0 0 0,30 29-1 16,-3-28 0-16,2 26 0 0,-26-1 1 15,23-26-1-15,2 27 0 0,-25 28 0 16,26-4 0-16,25 4 0 0,0-55 0 15,0 28-1-15,0-28-1 16,0 26 0-16,0-26-2 0,0 1 2 16,0 28-3-16,0-2 0 0,25-26 0 15,-25 24 2-15,26 2-1 0,-1 1 2 16,1 0-2-16,2-3 4 0,-4-24-3 16,28 26 3-16,-52 2-3 0,51-3 3 15,3-26-2-15,-30 26 1 0,31-25 1 16,21 28 0-16,-49-54 0 0,25 25-1 15,24-1 1-15,1 5-1 0,2-5 1 16,23 2-4-16,-47-26-2 0,-3 0-1 16,24 0-5-16,4 0-3 0,-55 0-2 15,54-26 6-15,-28 2 6 0,0-5 2 0,0 5 3 0,-26-1 0 16,2-3 1 0,0 2 4-16,1 0 4 0,24-50 4 15,-2-2 8-15,1-27 5 0,-51 29-2 0,28 24-6 0,-28-28 0 16,0 4 12-16,-28-2 6 0,28-1 0 15,-25 28-6-15,-1-52-4 0,0 49-2 16,2-22-6-16,-28-2-8 0,-3 24-9 16,3 28 1-16,-25-24-4 0,-27 24-16 15,1 0-29-15,-26 26-49 0,-28 26-50 16</inkml:trace>
  <inkml:trace contextRef="#ctx0" brushRef="#br0" timeOffset="4310.163">2775 2465 466 0,'0'0'0'0,"0"0"-4"0,27 0 1 16,-2 0 3-1,2 0 0-15,-3 0 1 0,81 0 0 16,-80 0-1-16,26 0 0 16,82-26-1-16,-6 26 1 0,4-25-2 15,-53 25-4-15,1-28-27 0,-3 3-28 16,1 25-58-16</inkml:trace>
  <inkml:trace contextRef="#ctx0" brushRef="#br0" timeOffset="5306.812">3164 1841 316 0,'0'0'5'0,"-26"0"-5"0,26 0-1 16,-24 0 1-16,24 0 0 0,-27 0 0 15,-1 0 0-15,4 0-1 0,24 0 1 16,-27 0 0-16,2 27 0 0,-2-27 0 15,1 25 0-15,2-25 2 0,-4 26 2 16,4 0 4-16,-3 2 2 0,2-3 1 16,-2-25-1-16,27 51-2 0,-24-24-5 15,24-2 2-15,-28 1-3 0,28 28 0 16,0-29-2-16,0 26 0 16,0-25 1-16,0 26-2 0,28-1 2 15,-4 28-2-15,-24-79 0 0,27 52-2 16,-2-1 2-16,-25 1 0 0,27-24-2 15,-3-3 1-15,4 26-2 0,-4-24 4 16,2-2-1-16,26 1 2 0,-25 0-1 16,-3-1 0-16,31-25 0 0,-31 0 0 15,30 28-1-15,-30-28 1 0,28 0 0 16,-1 0 0-16,1 0 0 0,0-28 1 16,1 28 0-16,-26-25-1 0,25 25 2 15,0-26-1-15,-28 26 1 0,28-26 0 16,1 1-1-16,-29 25 0 0,28-27 0 15,-25 1-2-15,1 1 1 16,-4-28 0-16,3 28-1 0,-2-2 1 16,1-24 0-16,1 25 0 0,-27 0 0 15,0-25 0-15,24 23 6 0,-24-23 7 0,0 25 2 0,0-26 2 0,0 26-4 16,0-24-5-16,0 21-8 0,-24-22 4 16,24 26-2-16,0-2-2 0,-27-24 0 15,27 26 1-15,-51-29 1 0,24 28-1 16,3 1 3-16,-31-2 10 0,31-24-1 15,-55 25 0-15,1 1 3 0,2 25-6 16,49 0 0-16,2 0-8 0,-55 0-2 16,-48 25-2-16,49 27-29 0,-23 0-33 15,-4-1-74-15</inkml:trace>
  <inkml:trace contextRef="#ctx0" brushRef="#br0" timeOffset="7683.173">3839 3295 21 0,'28'0'0'0</inkml:trace>
  <inkml:trace contextRef="#ctx0" brushRef="#br0" timeOffset="8218.083">3996 3270 302 0,'0'25'0'0,"0"-25"-1"0,0 0-1 15,0 25 1-15,0 3 1 0,0-28-1 32,24 25 1-32,-24 2-14 0,28-1-7 0,-4-1-9 15,3 2-21-15,25 23-11 0</inkml:trace>
  <inkml:trace contextRef="#ctx0" brushRef="#br0" timeOffset="8424.836">4435 4127 341 0,'0'0'0'0,"0"0"-41"16,0 26 25-16,0-26 2 0,0 24 7 15,28 2-40-15,-4 27-34 0</inkml:trace>
  <inkml:trace contextRef="#ctx0" brushRef="#br0" timeOffset="8781.245">5240 5319 158 0,'0'0'0'0,"0"0"-7"16,0 26-1-16,0-26 4 16,26 27-14-16</inkml:trace>
  <inkml:trace contextRef="#ctx0" brushRef="#br0" timeOffset="8985.331">5345 5681 353 0,'0'0'2'0,"0"0"-2"0,0 0-8 0,24 29 7 16,-24-29 0-16,0 25 1 0,0-25-2 16,0 26-1-16,27-26-4 15,-27 26 2-15,25-26-8 0,-25 26-15 16,0 0-38-16,27-1-67 0</inkml:trace>
  <inkml:trace contextRef="#ctx0" brushRef="#br0" timeOffset="9150.2">5605 6228 403 0,'0'0'0'0,"0"0"0"0,0 0-13 15,0 26 0-15,24-26 7 16,-24 26-24-16,0-26-15 0,28 26-42 16,23 25-39-16</inkml:trace>
  <inkml:trace contextRef="#ctx0" brushRef="#br0" timeOffset="9351.452">5865 6799 359 0,'0'0'0'0,"0"25"-3"0,0-25-2 0,0 28 4 16,24-3 1-16,-24-25 0 0,0 26-4 16,28 0-15-16,-4 0-1 0,-24-1-2 15,0 1-19-15,52 26-48 0</inkml:trace>
  <inkml:trace contextRef="#ctx0" brushRef="#br0" timeOffset="9525.0649">6434 7655 141 0,'0'26'0'0,"0"-26"-23"0,27 79-32 16</inkml:trace>
  <inkml:trace contextRef="#ctx0" brushRef="#br0" timeOffset="9786.562">6745 8539 302 0,'0'25'0'0,"0"-25"-1"0,0 0-1 0,28 26 2 15,-28-26 0-15,0 25 0 0,0-25 0 16,24 27-1-16,-24-1 1 0,26-26-14 16,-26 25-46-16,52 26-71 0</inkml:trace>
  <inkml:trace contextRef="#ctx0" brushRef="#br0" timeOffset="9970.471">7031 9109 362 0,'0'0'0'0,"0"0"-8"0,0 0-1 16,0 26 3-16,26-1 2 16,-26-25-7-16,26 25-3 0,-26-25-13 15,27 29-13-15,-27-4-27 0,52 1-20 16</inkml:trace>
  <inkml:trace contextRef="#ctx0" brushRef="#br0" timeOffset="10197.141">7498 9914 353 0,'0'0'0'0,"0"26"-2"0,27-26 2 16,-27 25 0-16,0 2-1 0,25-1 0 15,1-26-7-15,-26 24-11 0,25 2 5 16,-25 0-9-16,26 0-33 0,2 27-75 16</inkml:trace>
  <inkml:trace contextRef="#ctx0" brushRef="#br0" timeOffset="10404.988">7966 10848 282 0,'0'25'0'0,"0"-25"-9"15,25 27 2-15,-25-1 5 0,27-1-6 16,-27 1-19-16,24 0-27 0,4 0-5 16,-4 51-49-16</inkml:trace>
  <inkml:trace contextRef="#ctx0" brushRef="#br0" timeOffset="10535.4">8330 11419 151 0,'0'0'4'0,"24"0"0"15,-24 25 5-15,26 1-6 0,1 1 4 16,-27-27-3-16,25 25-4 0,2 1-5 16,-3-26-15-16,-24 52-14 0,52-26-77 15</inkml:trace>
  <inkml:trace contextRef="#ctx0" brushRef="#br0" timeOffset="10740.648">8873 12248 253 0,'0'0'69'0,"0"0"-69"16,0 27-13-16,26-27 9 0,-26 27 2 15,25-2-2-15,-25 1-14 0,28 0-12 16,-28 0-20-16,27 0-4 0,-3 24-26 15</inkml:trace>
  <inkml:trace contextRef="#ctx0" brushRef="#br0" timeOffset="10954.3659">9444 13105 115 0,'0'0'54'0,"0"25"-54"0,28-25 0 0,-4 26 1 16,-24 2-1-16,28 24 0 0,-4-26-1 15,-24 0-5-15,27-1-1 0,-2 0-8 16,-25 1-3-16,27 0-19 16,-3 53-42-16</inkml:trace>
  <inkml:trace contextRef="#ctx0" brushRef="#br0" timeOffset="11302.3549">10249 14377 303 0,'0'0'9'0,"0"0"1"16,0 27 8-16,0-27 1 0,0 26-3 15,0-26-7-15,27 25-5 0,-27-25-3 16,0 25 0-16,0-25 0 0,25 26-1 16,-25-26-2-16,0 26-18 15,27-26-20-15,-3 28-31 0,4 22-80 16</inkml:trace>
  <inkml:trace contextRef="#ctx0" brushRef="#br0" timeOffset="11492.964">10561 15026 176 0,'0'0'232'0,"0"26"-229"0,0-26 1 16,0 25-4-16,0 2 1 15,27-27-2-15,-27 26 1 0,24-1-3 16,-24 2-16-16,28-27-9 0,-28 26-17 15,76 26-64-15</inkml:trace>
  <inkml:trace contextRef="#ctx0" brushRef="#br0" timeOffset="11709.526">11105 15857 410 0,'0'0'0'0,"0"0"-15"16,0 26-21-16,0-26-17 0,27 26-3 16,-27 0-27-16,25 24 16 0</inkml:trace>
  <inkml:trace contextRef="#ctx0" brushRef="#br0" timeOffset="26661.77">882 466 361 0,'0'0'6'0,"0"0"-6"0,0 0 0 16,0 25 0-1,0 3 0-15,0-3 1 0,0 28-1 16,0-27 0-16,24 50-5 0,-24 3-40 16,0 24-20-16,0-77-82 0</inkml:trace>
  <inkml:trace contextRef="#ctx0" brushRef="#br0" timeOffset="27093.526">1193 571 309 0,'25'26'0'15,"-25"-26"0"1,0 26 0-16,0 0 0 0,0 24 0 16,0 3 0-16,0 26-18 0,-25-3-57 15,-2 3-96-15</inkml:trace>
  <inkml:trace contextRef="#ctx0" brushRef="#br0" timeOffset="27461.707">1529 907 531 0,'0'0'0'16,"0"0"-3"-16,0 0-30 16,0 0-6-16,28 0-14 0,-4 0-63 15</inkml:trace>
  <inkml:trace contextRef="#ctx0" brushRef="#br0" timeOffset="28015.941">2179 440 367 0,'0'0'9'0,"0"0"-8"0,0-25-1 0,-28 25-2 15,28 0-1-15,-25 0-10 16,0 0-9-16,-2 0 2 0,3 25 1 16,-4 1 7-16,4-26 6 0,-4 25 6 15,-23 3 0-15,26-28 5 0,-3 25-3 16,28 2 3-16,0-1 1 0,0-26-4 15,0 26 3-15,0-26 3 0,28 0-7 16,-3 26 3-16,2-26-4 0,-3 0 3 16,28 25 0-16,-24-25-3 0,-4 0 4 15,3 0-1-15,23 0-3 16,-22 25 1-16,-4-25 0 0,4 0 2 16,-28 0-3-16,24 26 1 0,-24-26 1 15,0 0-1-15,0 0 5 0,0 27 2 16,-24-27-2-16,24 0-5 0,-28 26-1 15,4-26 0-15,-4 25-9 0,-22-25-27 16,23 28-24-16,-49 22-85 0</inkml:trace>
  <inkml:trace contextRef="#ctx0" brushRef="#br0" timeOffset="28296.02">2463 544 187 0,'0'0'203'0,"0"0"-202"0,28 27-1 0,-28-1 0 15,0 0-1 1,0 0 1-16,0-1-7 0,24 0-14 16,-24 28-19-16,0-27-14 15,0-1-41-15,0 53 4 0</inkml:trace>
  <inkml:trace contextRef="#ctx0" brushRef="#br0" timeOffset="28418.098">2542 907 9 0,'0'-26'155'0,"0"26"-84"15,25 0-28-15,-25-24-9 0,27-2-6 16,-27-2-10-16,0 3-8 0,0-28-3 15,0 27-4-15,0 1-3 0,24 0 0 16,-24-27-1-16,28 26-11 0,-28-26-12 16,0 24-16-16,0 3-12 0,0-26-60 15</inkml:trace>
  <inkml:trace contextRef="#ctx0" brushRef="#br0" timeOffset="28947.55">2956 519 362 0,'-26'0'5'0,"26"0"-3"0,0 25-2 31,-24-25 3-31,24 27-3 0,-28-1 0 16,28 0 0-16,0 0-1 0,-24-1-1 15,24-25-7-15,0 51-2 0,0-51-4 16,0 27-7-16,24-1 8 0,-24-1 1 15,28-25-2-15,-28 0 12 16,24 0 3-16,2 0 8 0,-26 0 4 0,27 0 4 16,-2 0 2-16,-25-25-7 15,27 25-7-15,-27 0-2 0,24-26 0 16,4 26-1-16,-1-27 0 0,-27 1 0 16,24 1-1-16,-24 25 0 0,26-25 0 15,-26-1 1-15,0 0 0 0,0 0-1 16,0-1 1-16,0 27 0 0,0-25 2 15,0 25-3-15,0-28 5 0,0 28 1 16,-26 0-4-16,26-25-1 0,-24 25-1 16,-3 0 2-16,-1 0-2 0,4 25 0 15,-3-25-1-15,2 28-9 0,-2-28-8 16,1 25-10-16,2-25-5 0,24 27-32 16,-28-1-39-16</inkml:trace>
  <inkml:trace contextRef="#ctx0" brushRef="#br0" timeOffset="29413.33">3503 519 145 0,'0'0'138'15,"0"0"-138"-15,0 0-4 0,0 0 4 16,0 0-1 0,0 25 0-16,0-25 0 0,0 0-7 15,0 27 1-15,0-1 2 0,0-26 4 16,0 26-1-16,0 0 3 0,25-1-1 15,-25 0 0-15,0 1 0 0,0 1-1 16,0-27 1-16,27 26-4 0,-27-1-12 16,0 3-15-16,-27-2-15 0,27-2-26 15</inkml:trace>
  <inkml:trace contextRef="#ctx0" brushRef="#br0" timeOffset="29892.202">3371 466 357 0,'0'0'5'0,"0"0"-3"0,27 0-1 31,-27 0 0-31,25-26-1 0,-25 26 1 16,27 0-1-16,-1 0 0 0,1 0-1 15,-27 0 1-15,25-25-2 0,2 50 1 16,-3-25 1-16,4 0 0 0,-4 0 0 15,-24 0 0-15,27 0 0 0,-2 0 1 16,1 0-1-16,1 26 2 0,-27-26 0 16,24 0 0-16,-24 25 5 15,28-25-5-15,-28 28 1 0,0-28-1 16,24 25 1-16,-24-25-3 0,0 27 2 16,-24-1-2-16,24 0 0 0,-28 0 1 15,28-1-1-15,-24 0 0 0,-3 1 1 16,27 1 0-16,-26-1-1 0,1-1-1 15,-2-25 0-15,3 28-1 0,-4-2-9 16,4-2-26-16,-81 55-81 0</inkml:trace>
  <inkml:trace contextRef="#ctx0" brushRef="#br1" timeOffset="35898.483">4825 5448 512 0,'-25'0'0'0,"-2"0"-1"0,27 0-10 15,-52 0-1-15,2 29-3 16,23-4 5-16,-25 0 4 0,25 28 1 16,-25-28 0-16,2 26 3 0,-2-26 2 15,25 29 0-15,2-28-2 0,-2 26 2 16,3-26 0-16,24-1 0 0,0 0-1 16,0 2 1-16,24 0-1 15,3-1-2-15,-27-26 1 0,25 25 2 16,2-25 0-16,25 0 1 0,-28 0-1 15,29 0 0-15,-28 0 0 0,2-25 0 16,25 25 0-16,-1-53 0 0,3 26 1 16,-30 2-1-16,28-26 0 0,-25 25 0 15,-3 0-2-15,28-25 1 0,-24 22-3 16,-28-21-1-16,24 24 2 0,-24-26 2 16,0 1 1-16,-24 26 1 0,24-4 6 15,-28 4-1-15,4-1 4 0,-4 1-3 16,4 25-3-16,-28-27-4 0,25 27 0 15,-25 0 0-15,26 0 0 16,-25 27 0-16,23-27 0 0,4 25 0 16,-3 1 0-16,-25-26 0 0,26 54 0 15,26-29-1-15,-24 26 0 0,-4-24 0 16,28 24-1-16,0-1 1 0,0-21 1 16,28 22-1-16,-28-25-1 0,24 0-1 15,2 0-1-15,26-1 1 0,-25 0 3 16,-3-25-2-16,31 0 4 0,-5 0-3 0,-22 0 1 0,-4-25 0 15,28 25 0-15,-25-25 0 0,25-1 0 16,-28-26 1-16,4 26-1 0,-4-28 2 16,-24 29-1-16,27-26 0 0,-27-27 1 15,0 28 1-15,0 21 2 0,-27 4 3 16,27-1 0-16,-24 1 0 0,-4-2-3 16,4 1-2-16,-28 26-2 0,25 0-1 15,-25 0 2-15,28 26-1 0,-4 1 1 16,-22-2-2-16,23 1 0 15,-25 28-1-15,25-29 1 0,2 26-2 16,-2 1 1-16,1-1 0 0,26-26 1 16,-24 29-1-16,48-2 0 0,-24-26 1 15,26 25-1-15,-26-26-1 0,52 2 0 16,-25-27 0-16,-3 27 2 0,31-27 0 16,-31 0 0-16,54 0 2 0,1-27 0 15,-3-25 1-15,-24 1-2 0,-25 25 2 16,-1 0-3-16,-26 26 5 0,52-51-4 15,-25-3 1-15,-3 3 1 16,-24 26-1-16,0-28 1 0,0 3-1 16,0 21 3-16,-24-22-3 0,-3 26 2 15,2-2 0-15,-28 27-3 0,26-26-1 16,-25 26 0-16,-24-25 0 0,49 50 1 16,-25 1-1-16,28 1 0 0,-30-2 0 15,3 1 0-15,23 28 1 0,4-29-1 16,-28 53-2-16,-1 23 2 0,53-21-2 15,0-28 1-15,26-1 1 0,1 1 0 16,-2 1-2-16,-25-53 2 0,27 25-4 16,-27-25-1-16,52 27 3 0,-25-27 2 15,23 26 0-15,2-26-1 0,-25-26 1 16,25 26 2-16,0-27 6 16,-28 2 1-16,4-28-1 0,-4 26 0 15,3-23 0-15,-1-28-5 0,1-2 1 16,-27 4-1-16,-27 76-2 0,27-25 0 15,-26-2-1-15,26-24 0 0,-27 26 0 16,3-29-2-16,-28 54-4 0,0-26 0 16,0 26 2-16,1 0 4 0,-54 26 0 15,26-1 2-15,27 4-2 0,26-4 4 16,2 0-3-16,-4 1 2 0,4 1-2 16,-3 24 1-16,2-1-2 0,25 4 0 15,-27-2 0-15,54 25 0 0,-27-52-1 16,25 2 0-16,-25 0-1 0,51-1-2 15,1-1 3-15,26 2 0 0,-27-27 1 16,54-27 0-16,-53 2-1 0,0-1 1 16,-1-1 0-16,1 0 1 0,-24 2 1 15,-4 0 2-15,-24-1 5 0,27-26 0 16,-1 26 0-16,1-28-2 0,-27 4 0 16,0 24-1-16,0-26-4 0,0 1 4 15,-27 26-6-15,1-4 1 0,-1 4-1 16,-25-1-3-16,28 26 1 0,-28 0-2 15,0 0 4-15,1 26 0 16,-27 28 0-16,51-29 0 0,-1 0-1 16,4 1 1-16,-28 52-1 0,25-53 0 15,1 29 1-15,26 23 0 0,0-51-1 16,0 0 1-16,0 24-1 0,26-23-2 16,1 0-3-16,-2-1 2 0,2-1 2 15,25-25 1-15,-25 0 0 0,23 0 0 16,-22-25 1-16,23 25 0 0,1-53 0 15,-28 26 0-15,4 2 2 0,-4 0-1 16,4-27 0-16,-4 0 2 0,-24 27 0 16,0-29 0-16,0 29-1 0,0-1 0 15,-24-26-1-15,-4 26 0 0,4 1-1 16,-4 25-1-16,-23 0 0 16,26 0 1-16,-2 0 1 0,-25 25-1 15,26 1 0-15,-25 1 0 0,23 24-2 16,4-26 2-16,24 29 0 0,-52-29-1 15,52 27 1-15,0-26-3 0,0 0-1 16,25 24 0-16,-25-50-7 0,27 27 5 16,-3-27 3-16,4 0 1 0,-1 0 2 15,-3 0-1-15,30 0 0 0,-30-27 1 16,3 2 0-16,25 0 2 0,-28-27-1 16,4 26 1-16,-4-25 0 0,4 22 2 15,-4-21-4-15,-24 24 3 16,0-26-1-16,0 26-2 0,0 1 0 15,0 0 0-15,-24-4-3 0,-4 29-7 16,4 0 0-16,-4 0 6 0,4 29 4 16,-28-4 0-16,25 0 0 0,3 1 0 15,-4 26 0-15,2-26-1 0,2 24 1 16,24-21 0-16,-27-4 0 0,27 1-1 16,0 0 0-16,27-26 0 0,-27 26-4 15,24-26 4-15,2 0 0 0,-26 0 1 16,28 0 0-16,-4 0 0 0,3-26 0 15,-2 0 1-15,26 0 1 0,-23 1-1 16,-4-4-1-16,4 4 0 16,-28-26 1-16,24 26 0 0,-24-2-1 15,0 1 0-15,0 1-1 0,0 25-4 16,0-25 0-16,-24 25 0 16,-4 0-6-16,28 0 9 0,-24 0 1 0,-28 25 1 15,25 0 0-15,2 1 1 0,-2 26 0 16,27-26-1-16,-24-1 0 0,-4 0 0 15,28 4 0-15,-26-4 0 0,26-25 0 16,0 26-2-16,0-26 1 0,26 26-1 16,-26-26-1-16,28 0 2 0,-28 0 2 15,24 0 0-15,-24-26-1 0,27 26 3 16,-2-26-2-16,2 1 1 0,-27-4 0 16,24 4-1-16,4 0 0 0,-28-1 2 15,0 1-3-15,0-2 2 0,0 1 2 16,0 26-2-16,0-25 1 0,0 25-3 15,-28 0-4-15,4 0 3 0,24 25 1 16,-27-25-1-16,2 26 1 0,-2 26-3 16,27-26-4-16,-24-26 3 0,-4 25-1 15,28 0 5-15,-26 4 0 0,26-29 0 16,0 0 0-16,0 0-2 0,0 0 2 16,0 0 0-16,26 0 4 0,-26 0 0 15,0 0 1-15,28 0 2 0,-28-29-2 16,0 29 2-16,24 0-6 0,-24 0 1 15,0 0-1-15,27 0-2 16,-27 0-14-16,25 29-80 0,2 22-197 16</inkml:trace>
  <inkml:trace contextRef="#ctx0" brushRef="#br1" timeOffset="41307.83">2930 4568 356 0,'26'0'0'0,"-26"-29"0"0,0 29-6 31,0 0 5-31,27-24-2 0,-27 24 3 15,0-25 0-15,25 25-1 0,-25-28-3 16,0 28 0-16,0-25 3 0,27 25-1 16,-27 0 2-16,-27-26 0 0,27 26 0 15,0 0 0-15,-25 0 2 0,25-26 4 16,-27 26 0-16,1 0 0 0,2 26-4 16,-4-26 1-16,-23 0-3 0,51 26 2 15,-52-1-2-15,28 3 0 0,-28-28 4 16,23 25-2-16,5 28 1 0,-4-27-1 15,4-1-1-15,-3 26 0 0,2-24 0 16,-2-1 0-16,27-1-2 0,0 0 1 16,0 4-3-16,0-4-1 0,0 0-7 15,27-25 7-15,-2 26-1 0,-25-26 2 16,27 26-1-16,-3-26 1 0,4 0 1 16,-4 0 2-16,5 0 0 0,-5 0 0 15,4 27 1-15,-4-27 0 0,-24 0 0 16,27 0-1-16,-2 25 0 0,-25-25 1 15,0 26-1-15,0-26-1 0,0 28 1 16,0-28 4-16,0 25 3 0,0 0-5 16,-25-25-1-16,-2 26 1 0,3 0-2 15,-28 0-8-15,23 0-36 0,-74-1-95 16</inkml:trace>
  <inkml:trace contextRef="#ctx0" brushRef="#br1" timeOffset="41740.6429">3192 4539 321 0,'0'0'8'0,"0"0"-8"0,0 0 1 16,0 0-1 0,0 0 4-16,0 29 4 0,0-3 0 15,0-26-2-15,0 25-3 0,-28 1-2 16,28-1 0-16,0 2 1 0,0-1-2 16,0-1 1-16,0 0-1 0,0 29 0 15,-26-29-3-15,26 1-5 0,0 0-15 16,0 1-14-16,0 24-21 0,-51 2-32 15</inkml:trace>
  <inkml:trace contextRef="#ctx0" brushRef="#br1" timeOffset="42267.596">3216 4539 137 0,'0'0'307'0,"0"0"-305"0,0 0-2 31,-24 0-1-31,24 0 1 0,0 0-4 16,0 0-10-16,0 0 1 0,0 0 6 15,0 0 5-15,0 0 0 0,0 0 2 16,0 0-1-16,0 0 1 0,0 0 8 16,24 0-1-16,-24 0-7 0,0 0 5 15,0 0 3-15,0-24-3 0,27 24-3 16,-27 0-2-16,25-25 0 15,2 25 0-15,-3 0 1 0,4-28-1 16,-4 28 0-16,-24 0 0 0,27 0 0 16,-27 0 1-16,25 0-1 0,-25 28 0 15,0-28 0-15,0 25 0 0,0-25-1 16,27 24-1-16,-27-24 2 0,0 55 1 16,0-30-1-16,0 1 1 0,0 26-1 15,0-26 2-15,-27 24-2 0,27 4 0 16,0-29 0-16,0 27-8 0,0-25-9 15,0 24-4-15,0 2-2 0,0-28-13 16,0 1-22-16,-25 26-49 0</inkml:trace>
  <inkml:trace contextRef="#ctx0" brushRef="#br1" timeOffset="42492.303">3192 4773 651 0,'-28'0'0'0,"28"0"-3"16,0 0-19-16,28 0 10 0,-4 0 7 31,-24 0-8-31,27 0-52 0,25 0-22 15,76 0-44-15</inkml:trace>
  <inkml:trace contextRef="#ctx0" brushRef="#br1" timeOffset="51486.75">6926 9706 463 0,'0'-26'13'0,"-24"26"-13"0,24 0-6 16,-27-28 3-16,2 28 3 15,-2 0-2-15,1-25 0 0,2 25-12 16,-4 0-5-16,4 25 11 0,24-25-9 15,-27 0 12-15,-25 28-5 0,28 24 10 16,-5-26 0-16,3 26 3 0,0-28-3 16,26 29 2-16,-24-26 1 0,24 24-1 15,0 2 0-15,0-29 0 0,24 2 0 16,-24 0-2-16,26 0 0 0,0-26 0 16,27 28 1-16,-1-28 1 0,-25 0-1 15,25-28-1-15,-2 28 2 0,-23-26-3 16,25 0 3-16,0 0-2 0,-28 2 1 15,29-29-2-15,-27 28 1 0,0-28 0 16,1 26 4-16,-27-23-3 0,0-2 1 16,0 26 2-16,0-26 0 0,0-1 0 15,-27 27 2-15,1 1 0 16,0-1-3-16,0 26-3 0,-1-25 0 16,-25 25-2-16,28 0-5 0,-28 25-3 15,-1-25 0-15,1 26 3 0,28-1 2 16,-28 26 0-16,1-23 3 0,22 24 2 15,-23-26 0-15,52 26 0 0,-24-2 0 16,-4-23 0-16,28 26 0 0,0-28 0 16,28 28-1-16,-4-29-1 0,-24-24-1 15,52 26 2-15,-23-26 0 0,22 26 1 16,1-26 1-16,-28 0-1 0,54-26 2 16,1 0 0-16,-27 2-2 0,-28-2 0 15,3 26 0-15,-1-27 2 0,0-24-3 16,0 24 2-16,1 0 3 0,-2-23-4 15,-25 24 1-15,0-26 3 0,0 26-3 16,27 0 2-16,-54-27-2 0,2 27 2 16,-2 26-2-16,1-25 0 0,0-1-1 15,-27 26 0-15,29 0 0 0,-28 26-2 16,25-1 1-16,-25 1 1 0,2-1-1 16,-2 3-3-16,25 24 4 0,2-26 3 15,-2 26-2-15,3-2 0 0,-5-23 1 16,29 26-1-16,0-1-2 0,0-26 2 15,0-2-2-15,29 2 1 0,-5 26 0 16,28-52 0-16,-25 28 0 0,-3-28 0 16,28 0 5-16,1 0-2 0,-28-28-2 15,26 28 4-15,-23-26 2 16,23 0 1-16,-25 0-1 0,26 2-2 16,-25-29 1-16,-27 28-5 0,25-28 0 15,2 0 5-15,-27 29 1 0,0-28 1 16,-27 26-2-16,27-26-2 0,-25 24 0 15,-2 3-4-15,1-1 0 0,0 26-4 16,-27-25 0-16,29 25-5 0,-4 0 1 16,-23 25 1-16,-1 1-3 0,2-1 5 15,-2 3-2-15,25 24 7 0,2 0 1 16,-2-26 1-16,3 24-2 0,-5 4 2 16,29-28 2-16,0 26-1 15,0-26-2-15,29-2 0 0,-5 2 0 16,3 0-1-16,-2 0 0 0,2-26 3 15,25 0-1-15,-2 0 0 0,-23 0 1 16,25-26 3-16,-28 0-1 0,28 0-3 16,-25 2 2-16,-1-2-4 0,26-26 0 15,-25 26 3-15,-27-28-3 0,0 28 2 16,0-24 0-16,25 24-1 0,-50 0 0 16,25 0-1-16,-27 0 0 0,27 26-6 15,-52 0-1-15,26 0 1 0,-25 26 4 16,23 0-4-16,-23 0 6 15,26 0 0-15,-28 0 0 0,1 24-1 16,28-23 1-16,-3 26 0 0,2-28 1 16,25 28 0-16,-27-29 2 0,27 2-1 15,27-26-1-15,-27 26-1 0,25 0 0 16,2-26 2-16,-3 0-1 0,4 0 0 16,-4 0 3-16,29 0-3 0,-28-26 4 15,2 0-4-15,-3 0 2 0,4 2 0 16,-4-2 3-16,3-1-1 0,-27-24 0 15,0 24 0-15,26 0-1 0,-26 1 0 16,-26 2-3-16,26-2 1 0,-27 26-1 16,27-26-2-16,-24 26-4 0,-4 0 5 15,4 26 0-15,-28-26-1 0,25 26 0 16,1 24-4-16,-26-23-3 0,28 0 5 16,24-1 0-16,-27-1 3 0,27 2 0 15,0-1-2-15,0-26 1 0,0 24 0 16,27-24-4-16,-27 0 4 0,24 26 1 15,4-26 0-15,-4-26 0 0,2 26 3 16,1 0 0-16,-2-24-2 0,2-2 1 16,-3-1 0-16,-24 2 0 0,28-1-2 15,-28-1 0-15,24 0 0 0,-24 1 4 16,0 2-2-16,0 24-2 0,0-26 3 16,-24 26-3-16,24 0-3 15,-28 0 3-15,28 0 1 0,-24 26 1 16,-3-26 1-16,2 24 0 0,-2 2-3 15,27 1 0-15,-26 0 0 0,26-27 1 16,0 26-1-16,0-26-3 0,0 0 3 16,26 0 1-16,-26 0 1 0,27-26 3 15,-27 26 1-15,25 0 2 0,2-27-6 16,-27 27 1-16,24-27 1 0,-24 27 0 16,28-26-3-16,-28 26 0 0,24 0-1 15,-24 0-4-15,0 0-32 0,0 26-41 16,0 28-73-16</inkml:trace>
  <inkml:trace contextRef="#ctx0" brushRef="#br1" timeOffset="52969.2">7341 9006 324 0,'0'-25'58'0,"0"25"-45"0,-24 0-7 0,24 0 1 16,0 0-7-1,0 0 0-15,0 0-1 0,0 25 1 16,0-25-1-16,0 0 1 0,0 25-3 16,0 1 1-16,0 0-3 0,0 26-13 15,0-27-4-15,0 0 0 16,0 4-16-16,0-4-9 0,-27 1-6 16,27-1 9-16,0 2 21 0,0-27 6 15,-25 0 3-15,25 0-18 0</inkml:trace>
  <inkml:trace contextRef="#ctx0" brushRef="#br1" timeOffset="53210.382">7317 8981 424 0,'0'0'21'0,"0"0"-18"0,0 0-3 15,0 0-3-15,0 0 3 0,24 0 0 16,-24 25 0-16,26-25-4 16,2 25-13-16,-1-25-1 0,-3 26-9 15,4 0 2-15,-28 0-14 0,24 0 6 16,-24-1-11-16,0-25-3 0,27 25 3 16,-27 4 28-16,0-4-3 0,0 1-19 15</inkml:trace>
  <inkml:trace contextRef="#ctx0" brushRef="#br1" timeOffset="53411.53">7317 9214 538 0,'0'0'11'0,"0"-29"-11"15,0 29-1-15,0 0-3 0,24 0-3 16,2 0-28-16,2 0-4 0,-1-25-9 16,-3 25-28-16,55-25-42 0</inkml:trace>
  <inkml:trace contextRef="#ctx0" brushRef="#br1" timeOffset="53803.78">7601 8927 467 0,'-25'0'6'0,"25"0"-3"0,0 0-3 0,25 0-15 16,-25 0 10-16,0 25-1 0,26-25 1 15,-26 29-2-15,28-4-10 16,-28-25 7-16,24 25-3 0,-24 1 9 16,27 0-1-16,-27 0 2 0,0-26 2 15,25 26 1-15,-25-26-2 0,27 25 2 16,-27-25 0-16,0 0 1 0,0 0 3 16,27 0 0-16,-27 0-2 0,0 0 3 15,0 0 3-15,0 0-6 0,0 0 2 16,0-25-1-16,0-1-3 0,0 0 2 15,0 0 7-15,0 0 4 0,0 1-7 16,0 0 0-16,0-4 1 16,0 4-4-16,0-27-3 0,0 52-1 15,0-26-8-15,0 0-22 0,0 1-31 16,25 0-109-16</inkml:trace>
  <inkml:trace contextRef="#ctx0" brushRef="#br1" timeOffset="56377.2249">4616 6149 360 0,'0'0'0'0,"-24"0"-2"16,24 0-4-1,0 0 0-15,0 28 5 16,0-28 1-16,0 0-2 0,-27 25-6 15,27-25-7-15,0 26 0 0,0-26 1 16,0 26-10-16,-25-26-7 0,25 26 9 16,0 0 4-16,-27-1 4 0,27 1 9 15,-26 27 4-15,2-27 1 0,24 26 8 16,-28-26 15-16,4 24-1 0,-3-23-1 16,27 26-2-16,-25-1-4 0,-2-1-4 15,3 26-4-15,-4 2-6 0,4 24 1 16,-5-51 0-16,5 27-2 0,24-3 1 15,0-23-1-15,0 25 0 0,-28-26-2 16,4 25-6-16,24-24 3 0,0 0-6 16,-27-2 1-16,2 26 3 0,-2-24 6 15,27-27 1-15,0-2 0 0,-24 55 1 16,24-53 0-16,0 0 2 0,0 27 6 16,0-3-3-16,-28 54-4 0,28-51-1 15,0-2 0-15,28-51 0 16,-28 53-1-16,0-2 0 0,0-25 0 15,0 26-1-15,24-1 1 0,-24-26-6 16,27 29-8-16,-27-28-4 0,25-1-3 16,-25 2 5-16,27-1 0 0,-3-1 8 15,-24 26 7-15,28-22 0 0,-28-4 1 16,0 0 1-16,24 1 2 0,-24 0-3 16,0 0 1-16,29 0 4 0,-29-26-4 15,24 25-1-15,4 4-6 0,-4-4 2 16,-24 0 3-16,27 1 1 0,-2-26-6 15,2 26-5-15,25 26-11 0</inkml:trace>
  <inkml:trace contextRef="#ctx0" brushRef="#br1" timeOffset="56449.117">4644 9368 18 0,'0'0'35'0,"27"0"28"16,-27 25-53-16,50 1-10 0,2 2-22 16</inkml:trace>
  <inkml:trace contextRef="#ctx0" brushRef="#br1" timeOffset="57139.013">4956 6047 322 0,'0'0'13'0,"-28"0"-13"0,28 25-8 16,-24-25-4 0,24 0 8-16,0 25-3 0,-28-25 1 15,28 0 3-15,-24 26 1 0,24-26 1 16,0 0 2-16,0 26-1 0,0-26 0 16,0 28 4-16,0-28 1 0,0 51-3 15,24-25 1-15,-24 0-3 0,0 25 0 16,28 2 0-16,-28-1 1 0,24 26-1 15,4-1 0-15,-4 1 0 0,3 0 2 16,-1-26-2-16,1 52 0 0,-2-52 0 16,2 25 0-16,-3 28 1 0,4-29-1 15,-4 2 1-15,4 0-1 0,-4 1 1 16,29-1-1-16,-1 0 0 0,-28-27-1 16,3 27 1-16,25-25 0 0,-26 25 0 15,0-1 0-15,27-24 0 0,-53 24 0 16,24 0 0-16,4-24 1 0,-4-2-2 15,28 2-1-15,-52-27-16 16,27-1-47-16,25 27-89 0</inkml:trace>
  <inkml:trace contextRef="#ctx0" brushRef="#br1" timeOffset="57772.557">5396 5631 360 0,'0'0'1'0,"0"0"-2"16,0 0 1-16,25 0-3 0,2 0 1 31,-27 0 1-31,52 0 1 0,-26 0 1 16,1 0-1-16,25 0-1 0,24 0 0 15,3 25-4-15,-2-25-2 16,-25 25-2-16,0 4 3 0,0-4 3 15,-1 1 3-15,3 26-5 0,-3-26 5 16,1 24-1-16,25 4 2 0,-25-3 6 16,0 2 4-16,0 23-2 0,27 3-2 15,-55-1 0-15,57-1-3 0,-30 2 0 16,1-1-3-16,-28 26 0 0,28-26 0 16,1-2 1-16,-1 4-4 0,-28-3 1 15,4 0-1-15,-4 28-3 0,3-53 0 16,-27 51-3-16,26-25 8 0,-26-26-15 15,0 25 15-15,0-24 0 0,26 0 0 16,-26-2-14-16,0-26-71 0,26 1-137 16</inkml:trace>
  <inkml:trace contextRef="#ctx0" brushRef="#br1" timeOffset="58432.85">5837 5268 460 0,'0'-25'0'0,"0"25"-1"0,28 0-10 0,-28 0 0 15,24 0 11-15,28 0-1 16,-25 0 1-16,-2 25 0 16,52-25-2-16,2 26 1 0,25-26 1 15,-27 25 0-15,2 1-5 0,-3 1 3 16,-24-2-3-16,29 1 2 0,-5-26 2 16,-25 25 1-16,27 4 0 0,-26-4-1 15,-1 0 2-15,28 1 1 0,-1 1 2 16,-26-2-3-16,-1 1-1 0,28-1 0 15,-27 0 1-15,-2 29-1 0,5-28 0 16,-3 26 0-16,-1-1-1 0,0 1-2 16,-26 1-33-16,29-1 30 0,-30-1 3 15,3 0 3-15,-2-25-2 0,-25 2-2 16,54 75 1-16,-29-26-13 16,-25-24 14-16,26 25 1 0,-26-28 1 15,0 3-2-15,0 0 2 0,0 25-2 16,0-28 2-16,0 30 3 0,0-29-3 15,0 1 2-15,0 25-2 0,-26-24-1 16,26 25 1-16,-25-28-7 0,-2 28-3 16,27 0 4-16,-27-26-9 0,2 26-7 15,25-25 7-15,-51 25-18 0,51-1-29 16,-28-24-89-16</inkml:trace>
  <inkml:trace contextRef="#ctx0" brushRef="#br1" timeOffset="62112.108">6721 9834 218 0,'0'0'83'0,"0"0"-83"0,0 0-14 0,0 0-34 16,0 0-38-16,24 0-55 0</inkml:trace>
  <inkml:trace contextRef="#ctx0" brushRef="#br1" timeOffset="63186.018">6642 9860 136 0,'0'27'4'0,"-24"-27"3"0,-5 0 12 16,29 27 1-16,-26-27 6 0,0 26-8 15,26-26-7-15,0 0-8 0,0 0 1 16,0 0-4-16,0 0-12 0,0 0 12 15,0 0 3-15,0-26 0 0,26 26-3 16,-26 0 3-16,26-27-1 0,3 27 2 16,-29-27-4-16,24 27 4 0,3-26-4 15,-2 26 0-15,2-24 1 0,-27 24 1 16,24 0-2-16,-24-26 1 0,28 26 0 16,-28 0-1-16,0 0 0 0,0 0-1 15,0 0-11-15,0 0 7 0,-28 0 5 16,28 0 0-16,-24 26-1 0,24-26 0 15,-27 0 1-15,2 24 0 0,-2 2 0 16,3-26 0-16,24 0-1 0,-29 27 1 16,29-27 0-16,0 0 1 0,0 0-1 15,0 0-2-15,0 0-14 0,0 0 16 16,29 0 3-16,-29-27-3 16,24 27 0-16,-24 0 2 0,27 0-2 0,-2-26 3 15,2 26-3-15,-27-24 1 0,24 24-1 16,4 0 1-16,-4-26 1 0,-24 26-1 15,26 0-1-15,1-26 0 16,-27 26 1-16,25 0 0 0,-25 0-1 16,0 0 3-16,0 0 2 0,27 0 4 15,-54 0 5-15,27 0-2 0,0 0-9 16,0 0 2-16,-25 26-4 0,25-26-1 16,0 0 0-16,-27 26-4 0,27-26 2 15,-26 24-7-15,26-24 5 0,-24 26 3 16,24-26 0-16,-28 0 1 0,28 0 1 15,0 0 0-15,0 0 1 0,0 0-2 16,0 0-16-16,0 0 16 0,0 0 4 16,28 0-4-16,-28 0 6 0,24-26-4 15,2 26 0-15,1-24 2 16,-2 24-3-16,2-26 0 0,-3 26 1 16,4-26-2-16,-4 26 0 0,3-26 1 15,-1 26-1-15,0-26-1 0,-26 26 1 16,26 0 0-16,-26 0 1 0,27 0-1 15,-27 0 0-15,0 0-14 0,-27 0 14 16,27 26 4-16,-26-26 0 0,26 0 0 16,-26 26 1-16,0-26 2 0,-1 26-7 15,27-26 2-15,-24 0 0 0,-4 0 0 16,28 0 3-16,0 0-4 0,-24 0 2 16,24 0-1-16,0 0-2 15,0 0 0-15,0 0-3 0,0 0 0 16,0 0 3-16,0 0 2 0,24 0-2 15,-24-26 1-15,0 26-1 0,28-26 1 16,-28 26 1-16,24 0 0 0,-24-26-1 16,0 26 1-16,27-26-2 0,-27 26 1 15,0 0 0-15,0 0 2 0,0 0 3 16,0 0-6-16,0 0 0 0,-27 0 1 16,3 0-2-16,24 26 2 0,-28-26 0 15,4 26 1-15,24-26 4 0,-27 26 3 16,2-26 2-16,-2 26-4 0,1-26 3 15,26 0-9-15,-24 0 3 0,24 0-1 16,0 26-2-16,0-26-1 0,0 0-5 16,0 0 1-16,0 0 3 0,0 0 1 15,24-26 0-15,-24 26 1 16,26 0-1-16,1 0 1 0,-27 0-1 16,25-26 1-16,-25 26 1 0,27-26-2 15,-27 26 1-15,24 0 0 0,-24 0-1 16,0 0 3-16,0 0-2 0,0 0 4 15,0 0-1-15,0 0-4 0,-24 0-3 16,24 0 3-16,-27 0 0 0,2 0 3 16,-2 0-3-16,27 26 2 0,-26-26-2 15,2 0 0-15,24 26-5 0,-28-26-14 16,28 26-31-16,-24 24-52 0</inkml:trace>
  <inkml:trace contextRef="#ctx0" brushRef="#br2" timeOffset="87324.031">3295 11470 328 0,'0'0'13'0,"0"0"-10"15,-27 0-3-15,27 0 0 0,27 0-4 16,-27 0 3-16,0-26 0 15,24 26 1-15,4 0-4 0,-4-25 4 16,-24-2 0-16,27 27 0 0,-2-25 0 16,2-3 0-16,-1 28 0 0,1-25 0 15,-2 1 2-15,2 24-2 16,-3-27 0-16,4 27 5 0,-4-27-2 16,3 27 1-16,-2-25 1 0,28-2-4 15,-29 2-1-15,4 25 4 0,-4-25-3 16,31-3 6-16,-31 28-6 0,3-23 0 15,24-4-1-15,-24 0 1 0,-3 1 0 16,4 26-1-16,-4-26 0 0,3 26 3 16,25-26-3-16,-28 1-1 0,4-1 1 15,-4 26 0-15,5-27 0 0,-5 27 0 16,4-25-2-16,-4 25 2 0,3-26 0 16,-2-1 0-16,2 27 0 0,-3-26 0 15,28 0 0-15,-26 26 1 16,1-26-1-16,-2 26-2 0,2-25 1 15,-3 25 0-15,4-25 0 0,-1 25 1 16,-3-26-3-16,2 26 3 0,2 0 0 16,-4-26 0-16,-24 26 0 0,27-26 0 15,-2 26 0-15,2-27-2 0,-3 27 2 16,4-27-4-16,-4 27 3 0,4 0-2 16,-4-26-7-16,3 26 3 0,-1 0-3 15,1-24 2-15,-2 24-1 0,2-26 7 16,-3 26 0-16,-24-26 2 0,28 26-2 0,-4-26 0 0,4 0 2 0,-4 26 0 15,2-26 0-15,1 26 0 0,-3-27-1 16,4 1-1-16,-4 26 1 0,3-26 1 31,-2 26 0-31,2-25-2 0,-1 25 2 0,0-26-8 0,27 26-8 0,-53-25-31 16,104-27-85-16</inkml:trace>
  <inkml:trace contextRef="#ctx0" brushRef="#br2" timeOffset="88817.977">8146 8642 372 0,'0'0'1'0,"0"0"-1"0,0 0 0 0,0 0-2 31,0 0 0-31,0-27 2 0,29 27-2 16,-5-25 0-16,3 25 2 0,-2-26 0 15,2 1 0-15,25-4 0 0,-28 4 0 16,29 0-1-16,-1-1 1 0,-28 0 0 15,4 0 0-15,23 0 2 0,1 1-2 16,1-1 1-16,-28-2-2 0,2 28 3 16,25-25-4-16,-1 0 3 0,0-1-2 15,-25-1 0-15,27 1 1 0,-2-24-2 16,-23 23 2-16,24 0 0 0,-2 1 0 16,-24 2 1-16,27-4-2 0,-2-23 1 15,-26 25 0-15,27 1-1 0,1-1 1 16,-26-2 0-16,-3 4-3 0,4-2 3 15,24-1-1-15,-1 1 2 0,-26 0-2 16,2 0 1-16,-3 1 0 16,2-1 1-16,0 26-1 0,27-52 0 15,-25 52 0-15,-4-26 0 0,3-1 0 16,-2 27 0-16,0-26 0 0,1 1 2 16,0-2 0-16,1 2-1 0,-2 25 3 15,2-27 0-15,-2 2-4 0,2 25 3 16,-3-25-3-16,4-3 1 0,-3 3-1 15,1 25 0-15,0-26 0 0,2 26-1 16,-28-27 1-16,24 27 0 0,3-24 1 16,-2 24-1-16,-25-26 0 0,27 26 0 0,-3-26 2 15,4 0-2-15,-28 26 0 0,24 0 1 16,-24-26-1-16,26 26-2 0,-26-27 2 16,26 27 0-16,-26 0 2 0,26 0-4 15,1-26 2-15,0 26 0 0,-27-26 0 16,25 26 0-16,2 0 0 0,-27-26 0 15,24 26 0-15,-24 0 1 0,28 0-1 16,-28-25 1-16,24 25-1 0,2-26 0 16,-26 26 0-16,26 0 2 0,0-26 0 15,-26 26 0-15,27 0 2 0,-3 0-3 16,-24-26-1-16,28 26 1 0,-28 0-1 16,0 0-1-16,0 0-1 15,0 0 1-15,0 0-1 0,0 0 2 16,0 0-2-16,0 0 1 0,0 0 1 15,0 0 0-15,0 0 0 0,0 0 0 16,0 0-1-16,0 0 0 0,0 0 1 16,0 0-1-16,0 0 1 0,0 0 0 15,0 0 0-15,0 0 1 0,0 0 0 16,0 0-2-16,0 0 1 0,0 0-2 16,0 0-2-16,0 0 1 0,0 0 0 15,0 0 3-15,0 0 2 16,0 0-2-16,0 0 0 0,0-25 0 15,0 25 0-15,0 0 3 0,0 0-1 16,0 0 3-16,0 0-3 0,0-28-2 16,0 28 0-16,0 0 0 0,0 0 0 15,0 0 0-15,0 0-1 0,0 0-5 16,0-25-20-16,0 50-71 0,0-25-122 16</inkml:trace>
  <inkml:trace contextRef="#ctx0" brushRef="#br2" timeOffset="89788.851">5526 10328 287 0,'0'0'7'0,"0"0"-3"0,0-26-4 0,27 26 0 16,-27 0-1-1,0 0 1-15,24 0 0 0,-24 0 0 16,28-26 1-16,-4 26-1 0,4 0 0 15,-4-25 0-15,3 25 1 0,-2-26-1 16,2 26 0-16,-27 0 3 0,24-25-2 16,2-2 6-16,1 27 3 0,1 0-2 15,-4-25-5-15,4 25 3 0,-4-28-4 16,3 28 0-16,-2-26-2 0,0 0-1 16,1 0 1-16,0 26 0 0,2-24 1 15,-4-2-1-15,3 26 2 0,-2-27-2 16,2 27 0-16,0-25 0 0,-27 25-3 15,25-26 6-15,0 26-6 16,-25 0 3-16,28-27 0 0,-28 27-4 16,0 0-10-16,24 0-20 0,-24 0-82 15</inkml:trace>
  <inkml:trace contextRef="#ctx0" brushRef="#br2" timeOffset="90474.578">8175 8693 110 0,'-29'0'63'0,"29"0"-45"0,0 0 1 31,0 0-5-31,0 0-4 0,0 0-4 15,0 0-1-15,0 0 1 0,0 0-1 16,0 0 4-16,0 0-5 0,0 0-1 16,0 0-2-16,0 0-1 0,-26 0 1 15,26 25-1-15,-26-25 0 0,26 26-1 16,-24 3 1-16,-4-29-5 0,4 25 1 16,-3 0-5-16,2 1 4 0,-2-26-14 15,3 26-41-15,-55 0-72 0</inkml:trace>
  <inkml:trace contextRef="#ctx0" brushRef="#br3" timeOffset="147718.701">3683 6177 446 0,'0'0'8'0,"0"0"-5"0,-25 0 2 0,25-28 0 15,0 28 0-15,0 0-4 16,25 0-1-16,-25 0 0 0,26 0 3 16,-26-26-2-16,27 26 0 0,-3-26 0 15,4 26-1-15,-4 0 0 0,3-25 0 16,1 0-2-16,-4 25-14 0,3-26-7 16,24-1-9-16,-24 27-14 0,-3-25-22 15,55-1-41-15</inkml:trace>
  <inkml:trace contextRef="#ctx0" brushRef="#br3" timeOffset="148086.3529">3528 6747 628 0,'0'0'0'0,"0"0"-11"0,0 0 5 0,27 0 3 15,-3 0 0-15,4 0-19 0,-4-25-8 16,3 25-5-16,24-26 7 0,-24-1-12 16,25 2-30-16,51-28-84 15</inkml:trace>
  <inkml:trace contextRef="#ctx0" brushRef="#br3" timeOffset="148561.608">3867 7291 531 0,'0'0'64'0,"24"0"-64"0,-24 0-11 0,0 0 11 31,27 0 0-31,-2 0 0 0,1 0-3 16,1-25-10-16,-3 25-27 0,28-26 7 15,0-1-7-15,-25 3-15 0,25-2-44 16,25-26-42-16</inkml:trace>
  <inkml:trace contextRef="#ctx0" brushRef="#br3" timeOffset="148897.541">4513 6618 645 0,'0'0'9'0,"0"0"-9"0,0 0-24 0,27 0 16 16,-2 0-9-16,-25-27-9 15,27 27-16-15,-3-27-15 0,4 27-23 16,23-26-9-16,27 2-126 0</inkml:trace>
  <inkml:trace contextRef="#ctx0" brushRef="#br3" timeOffset="149413.205">4876 6903 657 0,'0'0'17'0,"0"0"-17"16,0 0-12-16,0 0 1 0,28 0 2 15,-28 0 2-15,24 0 0 0,4 0-17 16,-4-26-35-16,3 1-1 0,26-3-13 16,-28 3-17-16,78-27-101 0</inkml:trace>
  <inkml:trace contextRef="#ctx0" brushRef="#br3" timeOffset="149765.776">5681 6149 601 0,'0'0'22'0,"0"0"-22"0,0 0-16 15,27 0 13-15,-2 0-22 16,2-26-8-16,-27 26-2 0,50-26-9 15,-23 1-26-15,25 0 20 16,-24 25-26-16,48-78-74 0</inkml:trace>
  <inkml:trace contextRef="#ctx0" brushRef="#br3" timeOffset="150206.4879">5526 5735 508 0,'0'0'20'0,"0"0"-20"0,0-25-4 0,0 25 3 31,27 0-3-31,-27-29 1 0,24 29-7 16,4-25-28-16,-4 25-12 0,4-25 5 16,-4-1-12-16,55-26-73 0</inkml:trace>
  <inkml:trace contextRef="#ctx0" brushRef="#br3" timeOffset="150559.195">5448 5086 540 0,'0'0'10'0,"0"-26"-10"0,26 26 0 0,0-25-3 16,0 0-25-16,1 25-22 15,-3-28-3-15,4 2-30 0,48-52-98 16</inkml:trace>
  <inkml:trace contextRef="#ctx0" brushRef="#br3" timeOffset="150848.679">4956 4878 631 0,'0'0'8'0,"24"-26"-8"0,-24 26-5 0,0 0 4 0,27-25-14 0,-1 0-19 32,1 25-19-32,-2-29-13 0,2 4 7 15,25 0 1-15,-52-1-41 0,52-26-123 16</inkml:trace>
  <inkml:trace contextRef="#ctx0" brushRef="#br3" timeOffset="151181.128">4280 5243 409 0,'0'0'202'0,"0"0"-202"0,0 0-2 16,28-29 2-16,-4 29 0 16,3-25-7-16,-2 25-27 0,2-25-29 15,25-1-23-15,-2 0 2 0,29-26-128 16</inkml:trace>
  <inkml:trace contextRef="#ctx0" brushRef="#br3" timeOffset="151545.771">5917 4411 631 0,'24'-26'8'0,"-24"26"-8"15,0 0-1-15,27-24-13 16,-2 24-19-16,0 0-18 0,1-27 5 16,0 0-12-16,26 27 9 0,-25-25-11 15,52-28-90-15</inkml:trace>
  <inkml:trace contextRef="#ctx0" brushRef="#br3" timeOffset="151809.9739">6253 4827 661 0,'25'0'23'0,"-25"0"-23"0,0 0-2 0,28-25 2 16,-4 25-5-16,4 0-15 0,23-29-10 15,1 4-29-15,0 0-51 0,-2-28 20 16,56 2-71-16</inkml:trace>
  <inkml:trace contextRef="#ctx0" brushRef="#br3" timeOffset="152093.723">6434 5423 634 0,'0'0'12'0,"0"0"-12"0,0 25-28 0,0-25 28 0,27 0-7 0,-3 0-5 16,4 0-8 0,-4 0-33-16,28-25-37 0,1 25 16 15,50-51-57-15</inkml:trace>
  <inkml:trace contextRef="#ctx0" brushRef="#br3" timeOffset="152385.9389">6409 5969 43 0,'0'0'609'0,"0"0"-609"15,0 0-12-15,25 0 10 0,2 0 0 16,-3 0-14-16,4 0-2 0,-4 0-27 15,28-26-36-15,-23-1 7 0,47 0 3 16,27-49-48-16</inkml:trace>
  <inkml:trace contextRef="#ctx0" brushRef="#br3" timeOffset="152727.225">7290 4931 700 0,'0'0'31'0,"0"-27"-26"0,0 27-5 0,27-26-16 16,-27 0-46-16,24 26-13 15,2-50-25-15,53-29-57 0</inkml:trace>
  <inkml:trace contextRef="#ctx0" brushRef="#br3" timeOffset="153321.3239">4825 7240 111 0,'-25'0'512'0,"25"26"-491"0,-27-26-19 16,27 0 1 0,0 0-3-16,-24 25-2 0,24-25-11 15,-28 28-12-15,28-28-32 0,0 25-18 16,0-25 14-16,-26 25-23 0,2 2-173 16</inkml:trace>
  <inkml:trace contextRef="#ctx0" brushRef="#br3" timeOffset="153613.912">3736 8044 49 0,'0'0'594'0,"-27"0"-592"0,1 27-2 0,1-27-5 15,-2 27-19-15,27-2-27 16,-24 0-23-16,24-25-11 0,-28 53-107 15</inkml:trace>
  <inkml:trace contextRef="#ctx0" brushRef="#br3" timeOffset="154085.502">3087 7889 755 0,'-28'0'24'0,"28"26"-24"16,-24-26-24-16,-3 26 20 0,2-1-24 15,-2 3 10-15,1-4-2 0,26 2-20 16,-24-26-48-16,-4 27 13 16,4 0 13-16,-3-27-15 0,-25 50-184 15</inkml:trace>
  <inkml:trace contextRef="#ctx0" brushRef="#br3" timeOffset="154417.9559">3268 6929 360 0,'-25'0'348'0,"25"0"-341"0,-27 26-7 15,27-26-1-15,-24 25-14 0,24-25-14 16,-28 26-9-16,2 0-32 0,2 0-46 16,-3 1 39-16,27-1-22 0,-52 52-64 15</inkml:trace>
  <inkml:trace contextRef="#ctx0" brushRef="#br3" timeOffset="154679.075">3579 7319 688 0,'-24'25'28'16,"-3"-25"-28"-16,2 25-3 0,-2 2-6 0,1-2-41 0,-1 27-15 15,2-26-63 1,-26 54-99-16</inkml:trace>
  <inkml:trace contextRef="#ctx0" brushRef="#br3" timeOffset="155995.603">7135 5631 624 0,'0'0'6'0,"0"0"-6"0,0 0-22 16,27 0 16-16,-3 0 5 15,4 0 1-15,-4-26-18 0,28 1-34 16,-25-2-34-16,23 1 8 0,81-53-85 15</inkml:trace>
  <inkml:trace contextRef="#ctx0" brushRef="#br3" timeOffset="156333.3909">7966 4904 715 0,'0'0'18'0,"0"-26"-14"0,0 26-4 31,0-26-3-31,25 26-27 0,2-25-24 16,-3 0-36-16,28-4-50 0,53-21-203 15</inkml:trace>
  <inkml:trace contextRef="#ctx0" brushRef="#br3" timeOffset="157834.558">5577 7111 605 0,'0'0'1'0,"0"0"-1"15,0 0-1-15,0-26 1 16,28 26-1-16,-4-27-3 0,4 27-21 16,-4 0-60-16,-24-26-33 0,27 52-123 15</inkml:trace>
  <inkml:trace contextRef="#ctx0" brushRef="#br3" timeOffset="158251.234">4540 8044 523 0,'0'-26'98'0,"0"26"-98"16,0-24-3-16,25 24 2 15,2-28 1-15,-3 3-6 0,4-1-24 16,23-25-19-16,27-27-23 15,25 25 13-15,-23-25-70 0</inkml:trace>
  <inkml:trace contextRef="#ctx0" brushRef="#br3" timeOffset="158693.0039">6694 6538 644 0,'0'0'3'16,"0"0"-3"-16,27 0-3 0,-3-24 3 31,4 24-1-31,22-26-5 0,53-26-13 16,2 0-32-16,-1-26-48 0,-25 0-12 16</inkml:trace>
  <inkml:trace contextRef="#ctx0" brushRef="#br2" timeOffset="161798.2839">3788 9109 559 0,'-28'0'11'0,"28"0"-11"16,-24 26 2-16,24-26-2 0,-27 25-6 15,1-25 5-15,1 25-4 0,-2 29-6 16,27-28-15-16,-24-1 5 16,-4 2-13-16,4-1-9 0,-3 24-20 15,2-24-33-15,-55 28-160 0</inkml:trace>
  <inkml:trace contextRef="#ctx0" brushRef="#br2" timeOffset="162070.872">3476 9160 607 0,'0'0'15'0,"0"0"-15"0,0 0-5 16,0 0-1-16,27 0-7 0,-27 25 1 15,25 4-9-15,-25-4-19 0,27-25-1 16,-3 26-10-16,4 26-13 0,23 24-67 16</inkml:trace>
  <inkml:trace contextRef="#ctx0" brushRef="#br2" timeOffset="162453.877">4175 9810 141 0,'0'24'471'0,"0"-24"-459"15,-24 0-12-15,24 0 0 0,0-24-10 16,24 24 9-16,-24 0 2 16,28-26 2-16,-4 0-2 0,5 0-1 15,-5-26-2-15,4 24-10 16,23-23-17-16,-26 26-19 0,26-26-28 16,-23 24-22-16,74-103-109 0</inkml:trace>
  <inkml:trace contextRef="#ctx0" brushRef="#br2" timeOffset="162654.965">4359 9498 556 0,'0'0'11'0,"0"27"-11"0,25-2-5 0,-25 26-4 16,27-25-27-16,-3 27-23 0,28-1-32 16,26 26-217-16</inkml:trace>
  <inkml:trace contextRef="#ctx0" brushRef="#br2" timeOffset="162934.4359">5216 8823 723 0,'0'0'9'0,"0"0"-9"0,24-25-10 0,-24 25-9 0,26-25-16 0,1 25 4 31,-3-29-8-31,28 3-58 0,-52 1-32 16,79-53-44-16</inkml:trace>
  <inkml:trace contextRef="#ctx0" brushRef="#br2" timeOffset="163152.168">5164 8642 688 0,'24'26'0'0,"-24"-26"-5"15,28 25-2-15,-4 26 1 0,29-22-21 16,-29 21-34-16,28 2-36 0,-25-26-25 16,51 79-140-16</inkml:trace>
  <inkml:trace contextRef="#ctx0" brushRef="#br2" timeOffset="163494.001">5085 9601 631 0,'0'0'13'0,"0"0"-13"15,0 0-13 1,27 0 12-16,-3 0 1 16,-24-25-1-16,28 25-1 0,24-26 1 15,-28 1-3-15,29-2-2 0,-1 2-20 16,-28-29-35-16,3 28-28 0,-2 1-17 15,54-53-184-15</inkml:trace>
  <inkml:trace contextRef="#ctx0" brushRef="#br2" timeOffset="163668.4739">5216 9393 583 0,'0'0'41'0,"0"0"-41"0,0 26-45 16,24 2 11-16,2 23-35 0,25-24-30 15,53 49-97-15</inkml:trace>
  <inkml:trace contextRef="#ctx0" brushRef="#br2" timeOffset="164079.9539">6098 8927 718 0,'0'0'15'0,"0"0"-15"16,24 0-2 0,-24-26 1-16,27 26-1 0,25-26 2 15,0 0-1-15,25-25-25 16,2-3-15-16,-54 28-12 0,2 1-51 16,49-26-30-16,5-27-132 0</inkml:trace>
  <inkml:trace contextRef="#ctx0" brushRef="#br2" timeOffset="164287.567">6306 8564 655 0,'0'26'15'0,"0"-26"-15"15,0 25-14-15,0 2 4 0,24 24 4 16,4 29-19-16,23-4-15 16,-26-50-53-16,-25-26-35 0,103 106-185 15</inkml:trace>
  <inkml:trace contextRef="#ctx0" brushRef="#br2" timeOffset="164645.74">7238 8071 743 0,'0'0'14'0,"27"-27"-11"15,-27 27-3 1,25-26-9-16,2 2-24 0,-3 24 1 15,2-28 14-15,29 3-18 0,-3-1-100 16,-28 0 22-16,54 1-89 0</inkml:trace>
  <inkml:trace contextRef="#ctx0" brushRef="#br2" timeOffset="164859.9989">7290 7838 406 0,'0'0'260'0,"0"0"-255"16,0 26-4-16,27-1-2 0,-3 27-5 15,2-27-19-15,2 27-20 0,23 1-49 16,-23-26-41-16,23 49-199 0</inkml:trace>
  <inkml:trace contextRef="#ctx0" brushRef="#br2" timeOffset="165258.636">8120 7058 725 0,'0'0'31'0,"0"0"-31"0,26-26-7 0,-26 26 0 32,29 0-2-32,22-26 1 0,-26 0 0 15,2 1-17-15,25-1-39 0,-2-26 22 16,-23 27-19-16,25-3 2 0,-28 3 0 15,-24-2 9-15,28 2-34 0,23-26-37 16</inkml:trace>
  <inkml:trace contextRef="#ctx0" brushRef="#br2" timeOffset="165481.9009">8251 6618 340 0,'0'0'331'0,"0"26"-324"16,0-26-7-16,0 25-4 0,27 2 3 16,-27-1 1-16,24 24-10 0,28-23-29 15,-26 26-52-15,26-2-13 0,-25 1 3 16,49 25-180-16</inkml:trace>
  <inkml:trace contextRef="#ctx0" brushRef="#br2" timeOffset="165864.546">8146 6202 75 0,'0'0'529'0,"0"-25"-521"15,0 25-7-15,29-28-1 0,22 2-10 16,-26 0-13 0,2 1-6-16,-3 0 7 0,28-1-13 15,-26-1 1-15,26 2 12 0,-25-28-18 16,-3 26-30-16,28-23-93 0</inkml:trace>
  <inkml:trace contextRef="#ctx0" brushRef="#br2" timeOffset="166055.5589">8251 5761 170 0,'0'0'469'0,"0"0"-465"16,0 26-4-16,0-26 0 0,0 52-2 16,27-2-2-16,-3 30-24 0,28-2-50 15,1 24-42-15,-28-49-57 0</inkml:trace>
  <inkml:trace contextRef="#ctx0" brushRef="#br2" timeOffset="166475.212">8924 5580 371 0,'0'0'217'0,"0"0"-196"0,0-27-17 16,28 27 0 0,-28-26-4-16,27 26 0 15,-3 0-2-15,-24-25-17 0,28 0-29 0,-4-4 2 16,4 29 13-16,-4-25-9 16,2-1 8-16,0 26-10 0,-1-25-16 15,3 25-16-15,-4-27 0 0,3 1-57 16</inkml:trace>
  <inkml:trace contextRef="#ctx0" brushRef="#br2" timeOffset="166663.9559">8899 5345 432 0,'0'0'187'0,"0"0"-174"15,25 0-11-15,-25 0-3 0,28 27 3 16,-1-27-4-16,-3 25-3 0,4 1-23 16,-4-1-49-16,-24 29-12 0,28-29-1 15,48 53-186-15</inkml:trace>
  <inkml:trace contextRef="#ctx0" brushRef="#br2" timeOffset="167033.72">9083 6747 693 0,'0'-25'28'0,"24"25"-22"15,-24 0-4-15,26 0 0 0,0-26-4 0,-1-1-11 0,3 27 1 31,-4-25-18-31,28-1-44 0,-25-28 14 16,25 28-6-16,1 2-5 0,-29-2-14 16,4 0-37-16,48-26-55 0</inkml:trace>
  <inkml:trace contextRef="#ctx0" brushRef="#br2" timeOffset="167249.602">9159 6410 695 0,'0'0'14'0,"0"26"-14"0,0-26-22 15,25 26 21-15,3 0 0 0,-4 0-11 16,3 24-25-16,25-23-59 0,0 26-35 15,53 25-60-15</inkml:trace>
  <inkml:trace contextRef="#ctx0" brushRef="#br2" timeOffset="167942.752">3450 10743 560 0,'0'0'89'0,"0"0"-84"16,0 0-5-16,26 0 0 16,-26-26-2-16,27 26-19 15,25-25-12-15,-28 0-2 0,4 25-34 16,-4-26 5-16,28 0-14 0,25-54-85 16</inkml:trace>
  <inkml:trace contextRef="#ctx0" brushRef="#br2" timeOffset="168160.574">3528 10459 357 0,'-25'0'235'0,"25"0"-235"0,25 26-6 16,-25-26 0-16,27 24 4 0,-27 29-3 16,52 26-43-16,-1-3-27 0,0 2-57 15</inkml:trace>
  <inkml:trace contextRef="#ctx0" brushRef="#br4" timeOffset="196846.248">27247 881 540 0,'0'0'0'0,"0"0"-7"16,24 0 5-16,3 0-1 15,-2 0 3-15,2 0 0 0,28 0 0 16,21 26-1-16,1-52 1 0,27 26-1 16,-27 0-10-16,-25 0-30 0,27 0-6 15,0-24-23-15,-29 24-54 0</inkml:trace>
  <inkml:trace contextRef="#ctx0" brushRef="#br4" timeOffset="197374.092">27713 597 402 0,'0'-26'1'0,"-24"26"2"0,24 0-3 0,-27-27 4 15,2 27-4 1,-29-25 0-16,29 25-2 0,-2 0 1 15,3 0 1-15,-28 0-1 0,26 25-3 16,-29-25-1-16,31 27 0 0,-28-1 4 16,1 0 1-16,-1 0 1 0,26 24 4 15,-26-24 0-15,28 27-3 0,-31 26 2 16,31-29 1-16,24-24-2 0,-27 27 1 16,27 26-3-16,27-54 0 15,-27 26-1-15,24-26 1 0,4 28 1 0,23-28-2 16,1-25 0-16,0 28 1 15,25-28 3-15,30 0-1 0,-5-28 4 16,-26-22 4-16,-22 22 6 0,22 3 7 16,-24-26 1-16,1 0-6 0,-1-2-4 15,0 0-9-15,-25 27-1 0,-27 0-5 16,24 2 0-16,2-30 2 0,-1 29-1 16,-25-28-1-16,0 27-3 0,0-24-2 15,0 24-7-15,-25 0-5 0,-1 0-6 16,2-1-18-16,-28 27 1 0,-2 0-27 15,-76 0-67-15</inkml:trace>
  <inkml:trace contextRef="#ctx0" brushRef="#br4" timeOffset="197869.602">28387 1011 536 0,'-24'0'14'15,"24"0"-13"-15,0 0 3 0,24-25-3 0,3 50-1 16,1-25-2-16,-4 0 2 16,28 0 1-16,25-25 1 0,30 25-2 15,-5 0 0-15,1 0 0 0,-24 0 1 16,-1-26-2-16,-2 26 1 0,3 0 0 15,-2 0 0-15,2 0-1 0,1-27 1 16,-4 27 5-16,-26 0 7 0,53 0-5 16,-48 0 1-16,22 0-1 0,-25-26-3 15,0 26-3-15,0 0 0 0,-1 0 2 16,1 0-3-16,-52 0-2 0,26 0 2 16,-26 0 0-16,24 0-7 0,4-26-1 15,-1 26-11-15,0 0-13 0,-27 0-9 16,25 0-19-16,-25 0-15 0,0 0-84 15</inkml:trace>
  <inkml:trace contextRef="#ctx0" brushRef="#br4" timeOffset="198217.6">30049 778 578 0,'0'0'3'0,"0"0"-3"0,0 0-7 16,26 25-2-1,-26-25 8-15,0 0 0 0,26 28 0 16,-2-2 2-16,4-26-3 0,-1 24-10 15,0-24-4-15,-2 26 3 0,2-26 0 16,-3 26 5-16,-24-26 4 0,26 27 0 16,-26-1 3-16,0-26 1 0,0 25 7 15,-26-25 4-15,26 28-2 16,-51-2-3-16,26-1-6 0,-29 0 0 0,2 26-8 16,26-23-27-16,-26-3-24 15,28 0-29-15,-31 3-111 0</inkml:trace>
  <inkml:trace contextRef="#ctx0" brushRef="#br4" timeOffset="198683.219">31114 1065 580 0,'24'0'19'0,"-24"0"-19"0,0 0 0 16,27 0 0-16,-2 0 3 15,26 0-3-15,-23 0-1 0,25 0 0 16,50-26 2-16,-27 26 1 0,55 0-2 15,-81 0-3-15,5 0 2 0,24-28-7 16,-29 28-3-16,-25 0-4 0,2-25-4 16,-3 25-7-16,4 0-10 0,23 0-9 15,-26 0-2-15,2-26-45 0,51-1-113 16</inkml:trace>
  <inkml:trace contextRef="#ctx0" brushRef="#br4" timeOffset="199118.766">31632 857 457 0,'0'0'27'0,"0"0"-26"0,0 0-1 16,0-26 2-16,0 26-2 0,0 26-5 15,0-26 4-15,0 24-2 16,0-24 2-16,0 26-1 0,-26 0-3 16,26 27 3-16,0-28 2 0,0 3 0 15,0 23 0-15,0-26-2 0,0 26-8 16,0 2-18-16,0-28-11 0,0 3-26 15,0 74-70-15</inkml:trace>
  <inkml:trace contextRef="#ctx0" brushRef="#br4" timeOffset="199725.09">31866 699 111 0,'0'0'297'0,"-26"-25"-295"16,2 25-4-16,-28-25 0 0,-2 25 2 0,2 0 0 16,-26 0 0-16,-1 0 0 15,3 0 1-15,-1 0-1 0,51 25 0 16,0-25-1-16,-1 0 1 0,-1 25 0 16,-23-25-1-16,-1 26 1 0,2 1 1 15,24-1-1-15,0-1 0 0,2 3-1 16,-4 22 2-16,-23-24-1 15,51 27 0-15,-28-2 0 0,28 3 0 0,0-4 0 16,0 1-4-16,0 2 4 0,0 0-1 16,28-27 1-16,-4 25 1 0,31-26 2 15,-31 28-2-15,2-28 4 16,26 0-2-16,-1 4-2 0,25 21 3 16,31-50 5-16,-30 26 2 0,-1-26 6 15,3 0-3-15,-1 0 6 0,-26 0-10 16,54-26 1-16,-56 26-3 0,26-24-3 15,-24-2-1-15,-25-28-2 0,25 29-2 16,-25-2-1-16,-1 1 1 0,-26 26 0 16,25-76 2-16,26-3 0 0,-23 1-1 15,-28-24 5-15,0 23 7 0,0 0 5 16,-28 29 1-16,4-3 9 0,-28 0-3 16,52 53-18-16,-26-26-7 0,-1 26-6 15,-52-25-29-15,-24 0-56 16,-24 25-47-16,-5 0-238 0</inkml:trace>
  <inkml:trace contextRef="#ctx0" brushRef="#br4" timeOffset="204088.287">5396 6357 148 0,'-27'0'67'0,"27"0"-59"0,0 0 7 0,0 0 5 16,0 0 6-1,-24 0 3-15,24 0-6 0,0 0-5 16,-28 0-2-16,28 0 2 0,0 0-10 16,0 0 1-16,0 0-6 0,0 0 1 15,0 27-3-15,0-27 1 0,0 0 3 16,28 26-3-16,-28 0 5 0,24 26-7 16,3-26 3-16,-2 24-3 0,2 4 1 15,-1-28-2-15,0 26 3 16,0-1-3-16,1 1 2 0,-27 1 4 15,24-2-3-15,28 1 4 0,0 25-2 16,0 2-3-16,-1-1 1 0,2-27 0 16,-25 0-2-16,-4-23 3 0,4-3-3 15,-4 0 0-15,-24 2-1 0,52-2-2 16,-27 27-1-16,1 1 0 0,0-27-2 16,2 1 5-16,-28 24-5 0,24-26 5 15,3 1-1-15,-27-26 2 0,0 52-2 16,25-52 0-16,-25 0 2 0,0 27 0 15,0-27-2-15,0 0 2 0,-25 0 0 16,25 0 0-16,0 0 0 16,0 0 0-16,0 0 0 0,0-27-1 15,-27 27 1-15,27-26-1 0,0 0 1 16,-24 0 0-16,-4 1 1 0,28-1 0 16,-26-26 2-16,26 26-3 0,-26-27 1 0,1 1-1 15,0 0 0-15,-2-26-1 0,-25 0 2 16,0 2-1-16,25 50 0 0,1 0 0 15,26-1 0-15,-24-25 0 0,-3 1 0 16,-25-1 0-16,28 26 7 0,-4-27-4 16,4 1 0-16,-4 2-1 0,4 24-1 15,24-26-1-15,-27 26 0 0,1-28 1 16,26 28 1-16,-26 2-4 0,0-2 4 16,26-26-2-16,-27 26 0 0,27 0 1 15,0 26-2-15,0-27 2 0,-25 27 1 16,25-26 3-16,0 26-1 0,0-25 0 15,0 25 0-15,0 0-3 0,0 0 0 16,0 0 0-16,0 0 0 0,0 0-1 16,0 0 2-16,0 0-1 0,0 25-1 15,25 1 1-15,-25 1-1 0,0-1 0 16,27 0 4-16,-1 0-4 0,0 26 1 16,27 25-2-16,-29 1 4 0,56 52-6 15,-56-77 4-15,28 24-1 0,-25 0 1 16,23 2-1-16,5-1 1 0,-31-1 2 15,28 2-2-15,-25-29 1 0,23 2-1 16,-24 0-1-16,0-26-2 0,-26-26 1 16,28 27-2-16,-4-1 2 0,3 1 0 15,-27-2-2-15,25 1 2 0,-25-26-1 16,0 25-4-16,0-25-1 16,0 0-12-16,0-25 16 0,0 25 3 15,-25-26 0-15,25 1 0 0,-27-28 0 16,3 26 1-16,-4-24 1 0,2-1 0 15,-25-25 1-15,-1-2-3 16,-24-24 0-16,21 24-1 0,5 27 2 16,23-51-3-16,-25 52 3 0,28-29-1 15,-28 30 0-15,24-3 3 0,4 2 5 16,-29-3-4-16,53 28 1 0,-26 26-2 16,26-24 1-16,-53-28 0 0,53 26-3 0,-25 0-1 15,-2 0 1-15,27-1-1 0,0 1 7 16,0 26-7-16,0 0-1 0,0 0-2 15,0 0 3-15,0 0-2 0,0 26 4 16,0-26-1-16,27 27 0 0,-2 25 1 16,28 26 0-16,26 26 0 0,-3 0-2 31,3-2-2-31,-27-23 0 0,25 24-7 0,3-24-8 16,-56-1-21-16,53-1-23 0,-51-51-134 15</inkml:trace>
  <inkml:trace contextRef="#ctx0" brushRef="#br4" timeOffset="204796.8009">5681 7526 198 0,'0'0'245'0,"-24"0"-241"31,24 0-4-31,-28 26-2 0,28-26 2 16,0 0 5-16,0 0-2 0,0 0-2 16,0 0-2-16,28 0 0 0,-28 0 1 15,0 0 0-15,24 0 3 0,3 0 1 16,-2 0-3-16,2 27 0 0,23-2 0 15,-23-25-1-15,25 26 2 0,0-26-1 16,-25 25-2-16,-2-25 1 0,0 26 0 16,1-26 0-16,0 0-1 0,2 26 1 15,-28-26 0-15,24 26 0 0,-24-26-1 16,0 0 1-16,27 0-7 0,-27 0-2 16,0 0-2-16,-27 0 2 0,27 0-2 15,-24-26-1-15,24 0-3 0,-28 26 4 16,-24 0 1-16,27-26 10 0,0 1 0 15,-2 25 0-15,-25-26 9 0,0 26 7 16,25 0 3-16,-23-25-5 0,50 25 2 16,-27-27-3-16,2 27-1 0,-2 0-7 15,27-26 3-15,-24 26-3 0,24 0-4 16,0 0-1-16,0 0-2 0,0 0-2 16,0 0-4-16,24 0 8 0,-24 0 0 15,27 0 2-15,-2 26 1 16,2-26 2-16,-3 27 5 0,29-2 2 15,-25 1-3-15,24-1-1 0,-1 1-5 16,-1 0-2-16,-24-26-1 0,28 26 0 16,-30-26-13-16,3 0-15 0,-2 0-16 15,2 0-13-15,25-26-75 0</inkml:trace>
  <inkml:trace contextRef="#ctx0" brushRef="#br4" timeOffset="205572.562">6228 7630 466 0,'0'25'4'0,"0"-25"-4"0,-27-25-26 0,27 25 8 16,-27-26 18-1,27 26 0-15,0-25 3 0,-25-2-1 16,25 1 1-16,0-1-3 0,0 1 2 15,0-26 6-15,0 27-3 0,0-27 0 16,0 27-5-16,0-3 1 0,0-23 0 16,0 24-1-16,0 3 1 0,0-2 0 15,0 0-1-15,0 26 1 0,0-26-2 16,0 26 1-16,0 0 0 0,0 0-4 16,0 0 4-16,0 0 2 15,0 26-2-15,25-26-1 0,-25 26 1 16,0 24 0-16,0-23-1 0,27 24-2 15,-27 2-2-15,0-28 0 0,0 27 5 0,0 0-1 0,0-26 1 0,0 1 0 32,27 26 4-32,-27-28 2 0,0 1-1 15,0-1 0-15,0-25-5 0,0 0 0 16,0 26 0-16,0-26-3 0,0-26 3 16,0 26 2-16,0-25-2 0,0-1-1 15,0 1 1-15,25-2 1 0,-25-26-1 16,0 2-1-16,-25-1 1 0,25 25 0 15,0-23 0-15,0-3 0 0,0 27 1 16,0-25-2-16,0-1 2 0,0 26-1 16,0 0 1-16,0-1-2 0,-27 27 2 15,27-26 0-15,0 26-1 0,0 0 1 16,0 0 13-16,0 0-6 0,0 26-2 16,0-26-5-16,0 27 0 0,27 25-1 0,-27-26-1 0,0 24 1 15,0 3 0-15,0-28-3 0,25 28 2 16,-25-1 1-16,0-27 0 0,25 27 0 15,-25-26 0-15,0 1-1 0,0-1 1 16,0 1-2-16,0-27 0 0,0 0-11 16,0 0-7-16,0-27 16 0,0 27-1 15,0-53-4-15,-25 27 3 0,25-26-14 16,0 0-61-16,-25-77-235 16</inkml:trace>
  <inkml:trace contextRef="#ctx0" brushRef="#br4" timeOffset="-195717.1859">12195 18063 234 0,'0'0'32'0,"0"0"-32"0,0 0 0 0,26 0-1 31,-26 0 1-31,26 0 2 0,-26 0 7 16,24 0-2-16,-24 0 3 0,28 0-8 15,-28 0 0-15,27 0-2 0,-27 0 3 16,24 0-6-16,4 0 1 0,-28 27-42 16,51-3-77-16</inkml:trace>
  <inkml:trace contextRef="#ctx0" brushRef="#br4" timeOffset="-195430.897">12145 18139 302 0,'0'0'43'0,"0"0"-43"15,0-25-7-15,24 25 4 0,-24 0 2 16,0 0 2-16,26 0 2 0,-26 0-3 15,52 0 2-15,-28 0-2 0,4 0 2 16,-1-24-1-16,-3 24-1 0,4 24 0 16,-4-24 1-16,3 0-2 0,-2 0 1 15,28 0-4-15,-26 0-11 16,-2 0-21-16,-25 0-23 0,51 0-34 16</inkml:trace>
  <inkml:trace contextRef="#ctx0" brushRef="#br4" timeOffset="-195241.02">12195 18192 408 0,'0'0'3'0,"0"0"-3"0,0 0-17 15,0 0 3-15,26 0 14 0,-26 0 0 16,50 0 0-16,-22 0 1 15,23-26-1-15,-23 26-31 0,101 0-137 16</inkml:trace>
  <inkml:trace contextRef="#ctx0" brushRef="#br4" timeOffset="-117165.745">6875 491 337 0,'0'0'5'0,"0"0"-3"16,0 0-1-16,0 0-1 16,0 0 2-1,0 0-4-15,0 0 0 0,0 0 2 16,0 0-1-16,0 28 1 0,27-28-2 15,-27 25 2-15,0 2-1 0,0-1 0 16,24 0 1-16,-24 0 0 0,0-1 0 16,0 0-1-16,0 1 1 0,0 1 1 15,28-1-1-15,-28-1 0 0,0 3 0 16,0-2 1-16,24-2-1 16,-24-24 0-16,0 26 0 0,0-26 0 15,0 0 0-15,0 0-1 0,0 0 1 16,0 0-1-16,0 0-2 0,27 0 3 15,-27 0 0-15,0-26 0 0,0 2-2 16,0-2 4-16,26-2-2 0,-26 3 2 16,0-1 0-16,0-1-2 0,0 1 2 15,0 1 1-15,26-26-6 0,-26 51 1 16,0-52-5-16,0 25-12 0,0 2-3 16,26 25-21-16,-26-28-54 0</inkml:trace>
  <inkml:trace contextRef="#ctx0" brushRef="#br4" timeOffset="-116590.224">7367 752 130 0,'0'0'248'0,"0"0"-240"16,0 0-8-16,0 0-4 0,0 0 4 16,0 0-1-16,0 0 1 0,28-27 0 15,-28 27-2-15,27-26 2 16,-27 26 0-16,24-25 2 0,4 0-2 16,-28-1 0-16,24 0 0 0,-24 0 0 15,0-1 2-15,27-26-1 0,-27 28-1 16,0-1 2-16,25 1 1 0,-25 0 3 15,0-2-1-15,-25 1-3 0,25 26 0 16,0-26 0-16,0 0-2 0,0 26 0 16,-27 0-1-16,27 0 1 15,0 0-6-15,0 0-3 0,-24 0 5 0,24 0 3 16,-28 26 0-16,28 0 0 0,-24 0 1 16,24 1 0-16,-27-27 1 0,27 50 0 0,0-24-1 0,0-1 0 15,27 28 0-15,-27 0 1 0,24-27-1 16,-24 0 0-16,28-1-1 0,-28 26 1 15,24-24-1-15,-24-27-17 0,27 26-15 32,-2-1-42-32,26 3-66 0</inkml:trace>
  <inkml:trace contextRef="#ctx0" brushRef="#br4" timeOffset="-116031.872">7836 519 426 0,'0'25'8'0,"0"-25"-8"0,0 0-8 0,0 0 6 16,0 27 1-16,0-1 1 16,0 0-1-16,0-26 0 0,0 26-4 15,0-1-5-15,0 0 3 0,0 1-6 16,27-26 4-16,-27 27-5 16,0-1 2-16,0-26 0 0,0 0 6 15,0 0 3-15,0 25 0 0,0-25 3 16,0 0 2-16,0 0 5 0,0-25-4 15,0 25-1-15,0 0 1 0,0-26 2 16,0 26-4-16,0-27 2 0,24 27-3 16,-24-51 0-16,0 26 1 0,0 25-1 15,28-26-1-15,-4 0 0 16,-24 0 1-16,27-1-2 0,-27 2 2 0,25 25 0 16,-25-28 3-16,27 28-3 0,-27-25 1 15,24 25 2-15,-24 0-2 0,28 0 0 16,-4 0-1-16,-24 0 1 15,0 0 1-15,26 0-2 0,-26 0 0 16,26 25 2-16,-26-25-2 0,0 28 4 16,0-28 1-16,29 25-1 0,-29 2-1 15,0-1-1-15,0 0-2 0,0-26 1 16,0 26-1-16,0-1-1 0,24-25-4 16,-24 25-10-16,0 1-12 0,0-26-30 15,0 0-63-15</inkml:trace>
  <inkml:trace contextRef="#ctx0" brushRef="#br4" timeOffset="-115314.114">8380 415 361 0,'0'0'9'0,"0"0"-7"0,0 0-2 16,0 0 0-1,0 25 1-15,0 1-1 0,27-26 0 16,-27 25 0-16,0 3 1 0,25-28 1 16,2 25-2-16,-27 2 0 0,24-27 0 15,-24 26-1-15,28 0-6 0,-4-26 1 16,-24 0-1-16,27 0 3 0,-27 0 2 15,26-26 2-15,-26 26 1 16,26-26-1-16,-26-1 2 0,26 27-1 16,-26-25 3-16,0-3 3 0,0 28-2 15,0-25-2-15,0-1-3 0,0 26 1 16,0-25-1-16,0 25 0 0,0 0-4 16,0 0 2-16,-26 0-7 0,26 0 6 15,0 0 3-15,-26 0 0 0,26 0 5 16,0 25 3-16,-26 1-3 0,26-1 1 15,0 3 1-15,0-3-5 0,-27 54 3 16,27-53-1-16,0 50 1 0,0 2-5 16,0 26 1-16,-24-78-1 0,24 1-19 15,0-1-17-15,0-1-44 0,0 79-103 16</inkml:trace>
  <inkml:trace contextRef="#ctx0" brushRef="#br4" timeOffset="-115065.851">9107 311 629 0,'0'0'0'0,"0"0"-2"16,0 0-38-16,26 0-3 0,-26 0-39 15,0 26-4 1,26 0-44-16</inkml:trace>
  <inkml:trace contextRef="#ctx0" brushRef="#br4" timeOffset="-114930.007">9159 519 656 0,'0'0'18'0,"0"0"-18"0,0 0-5 16,0 0-19-16,0 0-65 0,0 25-71 16</inkml:trace>
  <inkml:trace contextRef="#ctx0" brushRef="#br1" timeOffset="-86228.823">6618 9940 57 0,'0'0'135'0,"-29"0"-131"0,29 0-3 0,0 0 2 16,0 0 3-16,0 0-2 16,0 0-2-16,0 0-1 0,0 0 0 15,0 0 1-15,0 0-2 0,0 0 6 16,0 0 3-16,0 0 5 16,0 0-4-16,0 0 2 0,0 0-2 15,0 0 0-15,0 0-2 0,0 0 3 16,0 0-6-16,0 0 6 0,-26 0-4 15,26 0-3-15,0 0 1 0,0 0-2 16,-26 0 1-16,26 0-1 0,0 25-3 16,-24-25 0-16,24 27 1 0,-28-27-1 15,4 26 0-15,24-26 1 0,-27 24-1 16,2-24 1-16,-2 26-2 0,3 0 1 16,-4 0-1-16,4-26 1 0,-4 28 0 0,-22-3 1 0,23 2-1 15,-25-2 0 1,25 1 1-16,3-1-1 0,-30-25 0 15,28 52 0-15,-24-25 0 0,23-1 0 16,3 0-6-16,-56 0-1 0,27 0 5 16,29 0 2-16,-28-2 1 0,1 2 0 15,-1 1-1-15,0 0 0 0,25-1 0 16,-25 0 0-16,-26 0 0 0,51-1-1 16,3 0 1-16,-28 1 0 0,25-26 0 15,-23 26 0-15,-2 0 0 0,24 1 1 16,-23-1-1-16,26-1-3 0,-28 2-4 15,26-27 7-15,-25 26-2 16,0-1 1-16,1 1 0 0,26 0 1 0,-2 0-2 16,-25-26 1-16,2 27-1 0,-5 0 0 15,31-4 2-15,-28 5 0 0,-1-28 1 16,29 25-1-16,-28 0 0 0,25 2 1 16,-25-2-3-16,0 2 2 0,-1 0 0 15,29-3 2-15,-28 1-2 0,0 3-1 16,-27 24 1-16,55-52 1 0,-3 25-1 15,-51 28 0-15,54-53-2 0,-31 51 2 16,-21-24 0-16,-2 24 3 0,-1 1-3 16,28-26-1-16,-1 1 1 0,26-2 1 15,-1-25 1-15,-49 53 0 0,-3-2-2 16,27-25 1-16,52-26-2 16,-24 25 2-16,-30-25 1 0,3 27-2 15,-1 24 2-15,25-26-2 0,-25 2 0 16,2-1 1-16,-2 1-1 0,25-2 1 15,-25 2-1-15,0-2 0 0,-1 1 0 16,29-1 1-16,-4 1 1 0,-23-26-1 16,26 27-1-16,-2 0 2 0,-25-2-2 15,28 1 1-15,-4-26-1 0,3 26 1 16,-27-26-3-16,28 26 2 0,-4-26 0 16,1 26 0-16,3-26 1 0,-4 0 0 15,28 0 1-15,-24 24 0 0,-4-24-2 16,28 0 4-16,-25 26-4 15,25-26 1-15,-25 0-2 0,25 0 2 16,0 0-2-16,0 0 2 0,-27 0-2 16,27 0 2-16,0 0-2 0,0 0 1 15,0 28 0-15,-24-28 2 0,24 0 1 16,0 0-2-16,0 0 0 0,0 0-2 16,0 0 3-16,0 0-4 0,0 0 2 15,0 0 0-15,0 0 0 0,0 0 1 16,0 0-2-16,-28 26 3 15,28-26 1-15,0 0 0 0,0 0-1 0,0 0-2 16,0 0 0-16,0 0 0 16,0 0 2-16,0 0-3 0,0 0 2 15,0 0-1-15,0 0 1 0,0 0 2 16,0 0 0-16,0 0 3 0,0 0-3 16,0 0 4-16,0 0-4 0,0 0-1 15,0 0 3-15,0 0-4 0,0 0 2 16,0 0-2-16,0 0-1 0,0 0 0 15,-24 0 0-15,24 26 1 0,0-26-1 16,0 26 0-16,0-26 0 0,0 26 0 16,0 0 1-16,-28-2-1 0,28 2 1 15,0 28-2-15,0-28 0 0,-24 26 1 16,24 24 1-16,-27 29 0 0,27-2-1 16,0-52 0-16,0 29-1 0,0-28 1 15,-25-2 0-15,25 2 1 16,-28 2-1-16,28-2 0 0,0-1 0 0,0-51 0 15,0 25 0-15,0 0 1 0,0 1-2 16,0 2-5-16,-25-28-13 0,25 26-7 16,0 1-74-16</inkml:trace>
  <inkml:trace contextRef="#ctx0" brushRef="#br1" timeOffset="-56840.689">1142 13937 182 0,'0'0'24'0,"0"0"6"0,0 0-5 0,0 0-4 16,0 26-10 0,0-26 1-16,0 0 4 0,0 0-3 15,0 0-2-15,0-26-4 0,0 26 3 16,0 0-6-16,0 0 1 0,0 0-2 16,0 0-1-16,0 0 2 0,0-26-3 15,0 26 0-15,0 0 3 0,0-26-4 16,0-1 0-16,-28 27 1 0,28 0 0 15,0-27 0-15,-25 27 2 0,25-26-3 16,-28 26 1-16,28 0-1 0,-24 0 2 16,24 0-1-16,-28 0-1 0,28 0 0 15,-24 0 0-15,-3 26 1 0,2-26-1 16,25 27 0-16,-27 0 0 16,27-1 1-16,-24 0-2 0,24-26 0 0,-28 51 1 15,28-51 0-15,0 25 0 0,0 1 0 16,0 0-1-16,0-26 1 15,0 26 0-15,28-26-1 0,-28 27-1 16,0-27 2-16,0 0-2 0,24 0 1 16,-24 0 1-16,27 0-1 0,-2 0 3 15,2-27-4-15,-27 27 2 0,0-26 0 16,24 26 0-16,-24-26 0 0,28 0-1 16,-4 26 0-16,-24-25 0 0,28 0-1 15,-28-1 0-15,0 26 1 0,0-26 1 16,25 26 0-16,-25-26-1 0,0 26 1 15,0-27 0-15,0 27 0 0,0 0-1 16,0 0 2-16,0 0-2 0,0 0 1 16,28 0-2-16,-56 0 2 0,56 0-1 15,-28 0-1-15,0 0 1 0,0 27 1 16,0-27 0-16,0 26 0 0,0-26 4 16,0 26-2-16,-28 0 3 0,28-1-2 15,0 0 1-15,0 1-2 0,0 0 0 16,0 0-1-16,0 1-1 0,0 0 1 15,0-3-2-15,-25 3-1 0,25-2 1 16,0 1-8-16,0-26-6 0,0 25-15 16,0-25-33-16,0 27-72 0</inkml:trace>
  <inkml:trace contextRef="#ctx0" brushRef="#br1" timeOffset="-56386.209">1245 13988 274 0,'0'0'101'0,"0"0"-100"0,-27 0-1 0,27 25-1 15,0-25-1-15,0 26 2 16,0 0-1-16,0-26 1 0,0 53 0 16,0-26-1-16,27-27 2 0,-27 24 0 15,0 3 1-15,0-27-1 0,0 25 3 16,0-25-3-16,24 26 0 0,-24-26-1 16,28 0 0-16,-28 0 1 0,0 0-1 15,24 0 1-15,4-26-1 16,-28 26 3-16,24-25-2 0,2-2 4 15,-26 27 0-15,0-24 3 0,27-3-1 16,-27 0 1-16,0 1 2 0,0 0-1 16,24 0 0-16,-48 26 0 0,24-25 12 15,0 0-9-15,-27 25-5 0,27-26-2 16,-26 26-2-16,2-26-2 0,24 26-1 16,-28 0-1-16,4 0-1 0,24 0-3 15,-28 26-17-15,4-26-13 0,24 26-21 16,-27-1-1-16,2 26-67 0</inkml:trace>
  <inkml:trace contextRef="#ctx0" brushRef="#br1" timeOffset="-55540.067">1710 14013 344 0,'0'0'102'0,"0"-25"-102"0,0 50-17 0,0-25-2 0,0 0-5 15,0 0 4 1,28 0 13-16,-28 26 2 0,0-26 1 16,0 26 4-16,0 0 3 0,0 1 4 15,0-27-4-15,0 27 5 0,0-3-3 16,-28-24-4-16,28 27 1 15,0-27-2-15,0 25 0 0,0-25 0 16,0 0 0-16,0 0 1 0,0 0-2 16,-24 0-3-16,48 0 2 0,-24 0 1 15,0 0 1-15,0-25 0 0,0 25 0 16,28-27-1-16,-28 3 2 0,0 24-1 16,24-27 0-16,-24 0-1 0,28 1 1 15,-28 0-3-15,24 26 3 0,-24-26-9 16,27 26 8-16,-27-25-3 0,0 25 4 0,25 0-1 15,-25 0 0-15,0 0 1 16,0 0-3-16,0 25 3 0,0-25-1 16,28 0 0-16,-28 26 1 15,0 0 2-15,0-26-2 0,0 26 2 16,0 1 1-16,0 0-3 0,0-27 4 16,0 24 0-16,0-24-3 0,0 27 0 15,0-27-1-15,0 0 0 0,0 25 0 16,0-25 1-16,0 0 0 0,0 0-1 15,25 0-3-15,-25 0 3 0,0-25 1 16,0 25-1-16,0 0-1 0,0-27 1 16,0 27 0-16,0-24-1 0,27-3-7 15,-27 27-6-15,24-27-9 0,4 1 8 16,-28 0-6-16,24 26 0 0,-24-26 0 16,28 26 3-16,-28-25-17 0,0 25 14 0,0 0 15 15,24 0 5-15,-24 0 0 0,27 0 1 16,-27 0 4-16,25 0 5 0,-25 0 1 15,25 25 26-15,-25-25 1 0,0 0-11 16,0 26-6-16,0 0-3 16,0-26-2-16,0 26 0 0,0 1-7 15,0-27-4-15,0 27-1 0,0-27-2 16,0 24 0-16,0-24-1 0,0 0 0 16,0 27-8-16,0-27-21 0,0 0-20 15,0 0-58-15</inkml:trace>
  <inkml:trace contextRef="#ctx0" brushRef="#br1" timeOffset="-54929.421">2491 13937 24 0,'0'0'348'0,"0"0"-341"15,0 0-5-15,0-26-2 16,0 26-6-16,-28 0-12 0,28 0-1 15,0 0 6-15,0 0 5 0,0 0 2 16,-24 0-4-16,24 0 5 0,0 0 5 16,0 0 5-16,0 0 1 15,-28 0 6-15,28 0-7 0,-25 0 0 16,25 0-5-16,-25 26 1 0,25-26 0 0,0 26-2 16,-27-26 1-16,27 25 0 15,0-25 1-15,0 25 1 0,-24 1-2 16,24-26 1-16,0 26 0 0,0-26-2 15,0 26 1-15,0-26 0 0,24 27-3 16,-24-27 2-16,27 0 1 0,-27 0 1 16,25 0-1-16,0 0 0 0,-25 0 1 15,28 0-2-15,-4 0 0 0,-24 27 1 16,28-27 0-16,-28 0 0 0,24 0 0 16,-24 0 1-16,27 0-1 0,-27 0 0 15,0 24-1-15,25-24 0 16,-25 0-4-16,0 27-5 0,0-27 2 0,0 0 4 15,0 25 4-15,-25-25 0 16,-2 26 1-16,27-1-1 0,-24-25 4 16,-4 0 7-16,4 27 0 0,24-27-2 15,-28 0-5-15,3 0-4 0,0 0-2 16,-2 27-18-16,3-54-43 0,-4 27-135 16</inkml:trace>
  <inkml:trace contextRef="#ctx0" brushRef="#br1" timeOffset="-52818.0029">465 14663 487 0,'0'0'0'0,"0"0"-67"0,0 0 27 31,27 0 26-31,-27-25 5 0,25 25 5 16,2 0 4-16,-3 0 0 0,4-28 0 16,22 28 1-16,-23 0 1 0,-2 0-2 15,-25 0 1-15,27-24 1 0,0 48-2 16,-2-24 0-16,2 0 1 0,-27 0 2 16,0 0 3-16,0 28 0 0,0-3 1 15,-27 0-2-15,27 1-2 0,-25 0 0 16,-2 1-2-16,0-1 1 0,27-1-2 15,-25 0 1-15,25 3-2 0,-27-3 1 16,27-25 0-16,-24 26-2 0,24-26-1 16,0 25-11-16,0-25 0 0,24 0 3 15,3 0 3-15,-27 0-40 0,52-25-72 16</inkml:trace>
  <inkml:trace contextRef="#ctx0" brushRef="#br1" timeOffset="-52612.618">544 14818 629 0,'0'0'0'0,"0"0"-43"16,0 0-17-16,24 0 19 15,4 0 16-15,-2 0 20 0,-2 0 2 16,3-25 1-16,-2 25 1 0,2 0-1 15,25 0-31-15,-25 0-57 0,51 0-179 16</inkml:trace>
  <inkml:trace contextRef="#ctx0" brushRef="#br1" timeOffset="-52168.719">1142 14663 627 0,'0'0'0'0,"0"0"-28"15,-28 0-25-15,28 25-17 16,0-25 17-16,0 26 51 0,0 0 1 16,-25 1 1-16,25-1 1 0,-28 24 0 15,28-22 0-15,-52 23 0 0,52 1-2 16,-24-26 2-16,24 26-2 0,0-27 2 16,-27 28-1-16,27-28 0 0,-25 2 0 15,25-27-1-15,-27 26 1 0,27 0 0 16,0-26 1-16,0 0-1 0,0 0-2 15,0-26-3-15,0 0 4 0,0 26 1 16,0-52 1-16,27 26 6 0,-27-26 0 16,0 26-1-16,0 0-5 0,0-27 4 15,25 2-4-15,2 26 1 16,-3-28-2-16,-24 28 0 0,28-1-2 16,-28 26 2-16,24-27 0 0,-24 27-1 15,28 0 2-15,-28-26-2 0,0 26 0 16,25 26 1-16,-25-26 0 0,28 0 0 15,-28 27 3-15,0-27 9 0,0 26-1 16,0-1-4-16,24-25 4 0,-48 25-1 16,24 3 4-16,0-3 1 0,-28-25 2 15,28 26-6-15,-25-26-3 0,25 0-6 16,-28 25-2-16,-24-25-1 0,52 0-19 16,-24 0-30-16,24 0-11 0,0 0-18 15,-27-25-98-15</inkml:trace>
  <inkml:trace contextRef="#ctx0" brushRef="#br1" timeOffset="-51828.778">1269 14740 519 0,'0'27'7'0,"0"-27"-7"16,0 0-10-16,0 0-7 0,0 26 3 15,0-26 14-15,0 25-2 0,0-25 2 16,0 25 0-16,0 3 0 0,0-3 0 16,0-25 0-16,0 0-2 0,0 26-4 15,28-26-2-15,-28 0 2 0,24 0 3 16,-24 0-5-16,28 0-2 0,-28 0 1 16,24-26 7-16,-24 26 0 0,26-25 1 15,-26 25 1-15,0-28 0 0,0 3 1 16,0 0-1-16,0 25 4 0,0-26 2 15,0 26-2-15,0-27-1 0,0 27-1 16,0 0-2-16,-26-26-5 16,26 26-20-16,0 0-19 0,-24 26-40 15,-4 1-77-15</inkml:trace>
  <inkml:trace contextRef="#ctx0" brushRef="#br1" timeOffset="-51511.905">1557 14688 442 0,'0'0'0'0,"24"0"-26"0,-24 0 1 16,28 0-22-16,-3 0 2 0,0 0 41 16,2-25 2-16,-27 25 2 15,24 0 0-15,-24 0 0 0,28 25 2 16,-28-25 0-16,24 0-2 0,-24 0 1 15,0 0 13-15,0 26-1 0,0 0-2 16,-24-26 2-16,24 27 6 0,-28-1-2 16,28-26 1-16,-24 25-10 15,24 0 4-15,-27 3-9 0,27-28 1 0,0 25-4 16,0-25 0-16,0 26-1 0,0-26 0 16,0 0-2-16,27 25-1 15,-3-25 3-15,-24 0-2 0,28-25-24 0,-4 25-34 16,55-26-100-16</inkml:trace>
  <inkml:trace contextRef="#ctx0" brushRef="#br1" timeOffset="-51332.1449">1659 14843 444 0,'0'0'96'0,"0"0"-96"0,0 0-99 15,0 0 71-15,0 0-1 0,51 0 26 16,-51 0-1-16,52-25 3 0,-24 25-6 16,-4-25 0-16,3 25-31 0,26-26-81 15</inkml:trace>
  <inkml:trace contextRef="#ctx0" brushRef="#br1" timeOffset="-51126.304">1738 14560 476 0,'0'0'0'0,"24"0"-36"16,-24 0 22-16,28 26 9 15,-28-26-1-15,24 0 2 0,3 0-5 16,-2 0-30-16,28 0-10 0,-26 0-17 15,49-26-83-15</inkml:trace>
  <inkml:trace contextRef="#ctx0" brushRef="#br1" timeOffset="-50598.48">2255 14740 476 0,'0'0'0'0,"0"0"-41"16,0 0 15-16,0 0 3 0,0 0 23 15,-24-26 2-15,24 26 21 0,-28 0-12 16,4 0-2-16,24 0 2 0,-28 0-2 16,3 26-5-16,0-26 3 0,-2 27 1 15,27-27-6-15,-24 51 1 0,24-51-2 16,-28 53-1-16,28-53 0 0,0 25-1 15,0 1 1-15,0-26 0 0,28 25-9 16,-28-25 2-16,0 0 2 0,24 0 2 16,3 0-10-16,-2 0-8 0,0-25 8 15,3 25-2-15,-4-26 2 16,4 1-1-16,-4-3 6 0,-24 3 3 16,27-26-3-16,1 24 8 0,-4-25-1 15,3 27 1-15,-2 0-5 0,-25-3-5 16,25 4 2-16,-25-2 8 0,0 26 0 15,28-28 5-15,-28 28 8 0,-28 0-10 16,28 28 3-16,0-28 1 0,-25 26 4 16,25-2 7-16,0-24-5 0,-25 28-8 15,25 22-4-15,0-24 2 0,-27 0-2 16,3 27 0-16,24-28-2 16,0 0 3-16,0 3-4 0,0-3 2 15,24 1-1-15,-24-26-1 0,27 25-1 16,-27-25 0-16,25 0 1 0,0 0-1 15,3-25-2-15,-28 25-10 0,52-26-5 16,-28 1-27-16,3 25-4 0,-2-53-47 16,26 2 16-16</inkml:trace>
  <inkml:trace contextRef="#ctx0" brushRef="#br1" timeOffset="-49912.1429">2646 14663 2 0,'0'0'192'16,"0"0"-142"-16,-28 0-45 0,28 0-1 15,-24 25 3-15,-3-25 6 0,27 26 5 16,-25 0-2-16,25 1-7 0,-27-1-7 15,27-1-1-15,0 0 3 0,0 3-2 16,0-3-1-16,0-25-1 0,0 26 1 16,27-26-1-16,-27 0 0 0,25 0-2 15,2 0 2-15,-3 0 0 0,-24-26 1 16,28 26 0-16,-4-25-1 0,5-3-1 16,-5 3 0-16,4 0 1 0,-4 25 0 15,-24-26-2-15,27-1 1 0,-2 1 1 16,-25 0 1-16,27 26-1 0,-27 0 2 15,24 0-2-15,-24 0 1 0,0 0 0 16,0 0 6-16,0 0 13 0,0 26-10 16,0 0-2-16,0-26-5 15,0 27 0-15,0-1-2 0,-24-26 2 16,24 25-3-16,0 0 11 0,0 3-9 16,0-28 0-16,0 0 4 0,0 25-6 15,0-25 1-15,0 0-1 0,0 0 0 16,0-25 2-16,24 25-2 0,-24 0 0 15,28-28 1-15,-4 3-1 0,-24 25 0 16,26-25-1-16,1-1-4 0,-27 26-1 16,25-27 3-16,2 27 1 0,-27-26 2 15,24 26 0-15,-24-26-1 0,28 52 1 16,-28-26-1-16,0 0 0 0,0 0 1 16,0 26 3-16,0-26-2 0,0 27 2 0,0-27-1 15,0 26 5-15,-28-1-3 0,28-25-2 16,0 25-2-16,0 3 2 0,0-28-2 15,0 25 1-15,0-25-2 0,0 0-3 16,0 0-1-16,0 0 2 0,28 0 2 16,-28-25 1-16,27 25-1 0,-3-28-8 15,2 3-1-15,-26 25 2 0,28-25 2 16,-4-1-1-16,3 26 0 0,-27-27 4 16,25 27 0-16,2-26 3 0,-27 26-1 31,24 0 1-31,-24 0 0 0,0 0 1 15,0 0 6-15,0 26 16 0,28-26-5 16,-28 27-11-16,0-27 7 0,0 26-6 0,0-26-2 16,0 25 2-16,0-25-2 0,0 25 3 15,24-25-8-15,-24 28 2 0,0-28-1 16,27 0-2-16,-27 0-4 0,0 0-22 16,25-28-34-16,-25 3-95 0</inkml:trace>
  <inkml:trace contextRef="#ctx0" brushRef="#br1" timeOffset="-49501.0009">2723 14430 478 0,'0'0'0'0,"0"0"-8"0,28 0-6 15,-28 25-14-15,0-25 18 16,0 25 10-16,0-25 5 0,24 26 5 16,-24-26 7-16,0 26-7 0,0 2-2 15,0-28-1-15,27 26-5 0,-27-26 1 16,0 0-2-16,25 24 0 0,-25-24 0 16,0-24 0-16,0 24 2 15,0-26-2-15,27 26-1 0,-27-28-7 0,24 28-22 16,-24-26-25-16,0 0-41 15,28-50-190-15</inkml:trace>
  <inkml:trace contextRef="#ctx0" brushRef="#br1" timeOffset="-49254.5649">3423 14404 564 0,'0'0'58'0,"0"-27"-58"16,27 27-27-16,-27-25-12 0,26-1-54 15,-26-1 42-15,27 0 29 0,-2 2 18 16,-25 25-27-16,27-26-33 0,-54 26-134 15</inkml:trace>
  <inkml:trace contextRef="#ctx0" brushRef="#br1" timeOffset="14460.403">7110 10068 137 0,'0'0'10'0,"-27"0"-2"0,27 0-4 16,0 0-4-16,0 0 0 0,0 0 1 16,0 0-1-16,0 0 3 15,0 0 9-15,0 0 9 0,0 0 7 16,0 0-3-16,0 0 0 0,0 0-10 16,0 0-3-16,0 0-6 0,0 0-2 15,0 0-4-15,0 0 0 16,0 0-1-16,0 0 1 0,0 26 0 15,0-26 3-15,27 26 4 0,-27-26-4 16,0 28 0-16,0-28 2 0,0 25-2 16,25 2 3-16,-25-2-6 0,0 1 4 15,27-26-4-15,-27 25 2 0,0 1 0 16,0 0 2-16,24 1 1 0,-24-1-4 16,28 0 3-16,-28-26-3 0,24 26-1 15,-24 0 2-15,27 0-4 0,-27-2 5 16,0-24-3-16,25 26 0 0,-25 1 0 15,0-27 0-15,27 0 0 0,-27 27 0 16,0-27 0-16,0 0 0 16,0 0 2-16,0 0-1 0,0 0-1 15,0 0 4-15,0 0 3 0,0 0-7 16,0 0 2-16,0 0-1 0,0-27 2 16,-27 27-3-16,27-27-1 0,0 1 1 15,-25 26 2-15,25-24-1 0,-27-2-1 16,27 0 0-16,-24 0 3 0,24 0-1 15,0 0 0-15,-28 26-1 0,28-27 4 16,-24 1 0-16,24 0 1 0,-27 1-3 16,27-1-1-16,-25 26-2 0,25-25 0 0,0-2 2 15,0 2-1-15,-27-3-1 0,27 28 0 16,0-26 1-16,0 26 2 0,0 0-1 16,-26-26 0-16,26 26 0 0,0 0-2 15,0 0 4-15,0 0-4 0,0 0-1 16,0 0-1-16,0 0 1 15,0 0 1-15,0 0-1 0,0 0 1 16,26 26 0-16,-26-26 0 0,27 26 1 16,-27-26 1-16,0 28 0 0,25-3-2 15,-25 27 1-15,27-26 1 0,-3-1-1 16,4 1-1-16,-4 0 0 0,-24 1 2 16,27-1 0-16,-2 0-2 0,-25 0 0 15,27-26 0-15,-27 26-1 0,0 0 2 16,24-2-1-16,-24-24 1 0,0 0-1 15,0 26 1-15,0-26-1 0,26 0 1 16,-26 0 3-16,0 0 0 0,-26 0 2 16,26 0-1-16,0-26-1 0,0 26-4 15,0 0 2-15,0-24-2 0,-24-2-1 16,24 0 1-16,0-26 1 16,-27 26-1-16,27-1 0 0,-25 1 2 15,25-25-1-15,-27 25-1 0,27 1 1 16,-24-2-1-16,24 2 2 0,-28 25-1 15,28-28-1-15,-24 28 0 0,24-26 1 16,0 0-1-16,0 26 0 0,0 0 0 16,0-26 0-16,0 26 0 0,0 0-1 15,-27 0 1-15,27 0 0 0,0 0-3 16,27 0 2-16,-27 26 1 0,0-26 0 16,24 26 0-16,-24 0 3 0,28-26 1 15,-4 53-1-15,-24-26-2 0,27-2 0 16,-2 26 0-16,-25-25-1 0,27 0 2 15,-27 1-3-15,24-1 2 0,-24 0-1 16,0-26 1-16,26 26-1 0,-26-26 0 16,0 0 1-16,0 0-1 0,0 0 5 15,0 0 0-15,0 0 0 0,0 0-1 16,-26-26-2-16,26 26-2 0,-24-26 2 16,24 0-2-16,0-1-2 0,-27-25 2 15,2 27 0-15,-2-1 1 0,27-26-2 16,-24-1 2-16,-4 27 0 0,4 0-1 15,24 0 1-15,-27 26 5 0,27 0-1 16,0-24 3-16,0 24-8 0,0 0-1 16,0 0-2-16,0 24-3 0,0-24 4 15,27 26 2-15,-27 0-1 16,24 0-10-16,4 2-19 0,-4 24-24 16,3-27-32-16,49 52-234 0</inkml:trace>
  <inkml:trace contextRef="#ctx0" brushRef="#br1" timeOffset="17374.196">7290 10535 131 0,'0'0'84'0,"0"0"-84"0,0 0 0 0,0 0 0 15,0 0-4 1,0 0 4-16,0 0-1 15,0 0-2-15,0 0 4 0,0 0-2 16,0 0 2-16,0 0 0 0,27 0-1 16,-27 0 1-16,0 0-2 0,0 0 2 15,0 0 1-15,0 0 16 0,0 0 4 16,0 27-1-16,-27-27-12 0,27 0 2 16,0 0-5-16,0 0 3 0,27 0-5 15,-27 27 3-15,0-27-2 0,0 0-4 16,0 0-1-16,0 26 3 0,0-26 0 15,0 0 0-15,0 0-2 0,24 26 2 16,-24-26-1-16,0 0 1 0,0 26 3 0,26-26-6 0,-26 25 4 0,0-25-3 31,28 25 2-31,-28-25-1 0,27 26-1 16,-27-26 0-16,24 0 1 0,-24 26-1 16,0-26 0-16,28 0 1 0,-28 26-1 15,0-26 2-15,24 0-3 0,-24 27 4 16,0-27-4-16,0 0 1 0,0 26-1 15,0-26 1-15,27 0-1 0,-27 25 0 16,0-25 2-16,0 0-1 0,0 0 0 16,0 0 3-16,25 27-4 0,-25-27 1 15,0 0 0-15,26 26 1 0,-26-26-2 16,0 0 0-16,0 25-1 16,25-25 3-16,-25 0-2 0,0 26 0 15,26-26 1-15,-26 0-1 0,0 0 1 16,0 26 0-16,28-26 1 0,-28 0-1 15,0 0-1-15,0 0 0 0,0 0 1 0,24 0-2 0,-24 26 1 16,0-26 0-16,0 0 0 0,0 0 1 16,0 0-1-1,0 0 2-15,0 0-2 0,0 0 0 16,0 0 0-16,0 0 0 0,0 0 0 0,0 0 1 0,0 0 0 16,0 0 3-16,0 0-3 0,0 0 0 15,0 0 0-15,27 0 0 0,-27 0 0 16,0 0 0-16,0 0-1 0,0 0 0 15,0 0 0-15,0 0 0 0,0 0 1 16,0 0-1-16,0 0 0 16,0 0 0-16,0 0 3 0,0 0-3 15,0 0 0-15,0 0 0 0,0 0 0 16,0 0-2-16,0 0 3 0,0 0-1 16,0 0 1-16,0 0 0 0,0 0-2 15,0 0 2-15,0 0-2 0,0 0 1 16,0 0 0-16,0 0 1 0,0 0 0 15,0 0 4-15,0 0-1 0,0 0 1 16,0 0-1-16,0 0-2 0,0 0 0 31,0 0-2-31,0 0 0 0,0 0 0 16,0 0-1-16,0 0 2 0,0 0-2 0,0 0 1 0,0 0 0 0,0 0 1 16,0 0 0-16,0 0 0 0,0 0 4 15,0 0-5-15,0 0 3 16,0 0-3-16,0 0 0 0,0 0 1 15,0 0-1-15,0 0 0 0,0 0 1 16,0 0 1-16,0 0-2 0,0 0 0 16,0 0 2-16,0 0 0 0,0 0-1 15,0 0 2-15,0 0 1 0,0 0-1 16,0 0-1-16,0 0-2 0,0 0 2 16,0 0-1-16,0 0 0 0,0 0-1 15,0 0 0-15,0 0 1 0,0 0 2 16,0 0-3-16,0 0 1 0,0 0 2 15,0 0 0-15,0 0 0 0,0 0-2 16,0 0 0-16,0 0 1 0,0 0-1 16,0 0-2-16,0 0 3 0,0 0-3 15,0 0 2-15,0 0-2 0,0 0 1 16,0 0 0-16,0 0 0 0,0 0 0 16,0 0 1-16,0 0-1 0,0 0 0 15,0 0 1-15,0 0-1 0,0 0 0 16,0 0 1-16,0 0 1 0,0 0-2 15,0 0 0-15,0 0 1 0,0 0 0 16,0 0 0-16,0 0 0 0,0 0 1 16,0 0-1-16,0 0-1 0,0 0 0 15,0 27 0-15,0-27 0 0,0 0 1 16,0 0 0-16,0 0-1 0,0 0 0 16,0 0 0-16,0 0 1 15,0 0-1-15,0 0 2 0,0 0-2 16,0 0 3-16,0 0-1 0,0 0 2 15,0 0-1-15,0 0 0 0,0 0 3 16,0 0 0-16,0 0-4 0,0 0 1 16,0 0-2-16,0 0 0 0,0 0-1 15,0 0 1-15,0 0 1 0,0 0-2 16,0 0 1-16,0 0 0 0,0 0 0 16,0 0 0-16,0 0 0 0,0 0 0 15,0 0-1-15,0 0 0 0,0 0 1 16,0 0-1-16,0 0 0 15,0 0 0-15,0 0 0 0,0 0-1 16,0 0 1-16,0 0 0 0,0 0 0 16,0 0 0-16,0 0 0 0,0 0 0 15,0 0 0-15,0 0 0 0,0 0 0 16,0 0 0-16,0 0 0 0,0 0 1 16,0 0-1-16,0 0 0 0,0 0-2 15,0 0-5-15,0 0-23 16,0 0-20-16,0 0-20 0,0 0-75 0</inkml:trace>
  <inkml:trace contextRef="#ctx0" brushRef="#br1" timeOffset="18715.335">7341 10094 77 0,'-24'0'6'0,"24"0"-6"0,0 0 5 16,0 0-1-1,0-26-2-15,0 26-2 16,0 0-1-16,0-26-4 0,-27 26-6 16,27 0-3-16,0 0-9 0,-25-24-6 15</inkml:trace>
  <inkml:trace contextRef="#ctx0" brushRef="#br1" timeOffset="21126.279">7083 10018 251 0,'0'0'11'0,"0"0"-11"0,0 0 3 0,0 0-3 16,27 0-1-16,-27 0 0 0,0 24 1 15,0-24 0-15,0 0-1 0,0 0 1 16,0 0 0-16,0 26 1 0,0-26-1 16,0 0 4-16,0 26 4 0,25-26 0 15,-25 26 3-15,0-26 2 0,0 0-5 16,27 28-2-16,-27-28-1 15,0 25 0-15,0 2-2 0,24-27-2 16,-24 25 4-16,0-25-5 0,28 26 0 16,-28-1 0-16,0-25 1 0,24 26 1 15,-24-26-2-15,27 26 0 0,-27 1 0 16,0-27 0-16,25 26 0 0,-25-26 5 16,27 26 1-16,-27-26-3 0,0 26-2 15,24-26 2-15,-24 26 3 0,0-26-5 16,26 26 1-16,-26-26-2 0,28 0 0 15,-28 24 2-15,27-24-2 0,-27 0 1 16,0 0-2-16,24 26 1 0,-24-26 0 0,28 0 0 0,-28 0 0 16,0 0 1-1,0 0 2-15,0 0-1 0,0 0 1 16,24 0 1-16,-24 0-3 0,0 27 0 0,0-27 0 0,0 0 1 16,0 0-2-16,27 0 1 0,-27 0-1 15,0 0 1-15,25 0-2 0,-25 0 1 16,0 0 0-16,0 0 1 0,26 0 1 15,-26 0-4-15,0 0 4 0,0 0-3 16,25 0 3-16,-25 0-2 0,0 0 0 16,0 0 0-16,26 0 1 0,-26 0-1 15,0 0 2-15,0 0-4 0,28 0 4 16,-28 0-2-16,24 0 1 0,-24 0-1 16,0 27-2-16,0-27 2 0,27 0 0 31,-27 0 1-31,0 0-1 0,0 0 0 15,0 0 0-15,0 0 0 0,25 0 2 16,-25 0-1-16,0 0-1 0,0 0 2 16,0 0-2-16,27 0 1 0,-27 0 1 15,0 0-2-15,0 0 0 0,27 0 1 16,-27 0-1-16,0 0 2 0,0 0-1 16,25 0-1-16,-25 0 1 0,0 26 2 15,26-26-3-15,-26 0-1 0,0 0 1 16,0 0 1-16,0 0-1 15,27 0 0-15,-27 0 1 0,0 0 3 16,0 0-3-16,24 26 5 0,-24-26-6 16,0 0 6-16,0 0-6 0,0 0 1 15,0 26 1-15,28-26-1 0,-28 0 0 16,0 0-1-16,0 0 1 0,24 25 1 16,-24-25-2-16,0 0 3 0,0 0-2 15,0 25 0-15,27-25 0 0,-27 26 0 16,0-26 2-16,0 0-3 0,25 26 2 15,-25-26-2-15,0 0 2 0,27 26-2 16,-27-26 1-16,0 0 1 16,0 27-1-16,0-27 0 0,24 0 0 15,-24 26 1-15,0-26 0 0,0 25-1 16,0-25-1-16,28 0 2 0,-28 0-2 16,0 27 1-16,0-27-1 0,0 0 1 15,0 26 0-15,24-26-1 0,-24 0 1 16,0 25-1-16,0-25-1 0,0 26 1 15,26-26 0-15,-26 26 0 0,0-26 0 16,0 0 0-16,0 26 3 0,26-26-3 16,-26 27-1-16,0-27 0 0,0 0 1 15,29 27 0-15,-29-27 1 16,0 23-1-16,24-23 0 0,-24 28 0 16,0-28 0-16,27 25 0 0,-27-25 0 15,0 0 0-15,0 25 0 0,25-25 0 16,-25 27 0-16,0-27 0 0,27 25 0 15,-27-25 0-15,0 27 0 0,0-27 0 16,0 27 1-16,0-27 0 0,0 0-2 16,24 24 1-16,-24-24 0 0,0 25 0 15,28 3 0-15,-28-28 0 0,0 0 0 16,0 25 0-16,24-25 0 0,-24 27 1 16,0-27 0-16,26 25-2 0,-26-25 1 15,0 26 0-15,27-26 0 0,-27 27 2 16,0-27-4-16,0 25 2 0,25-25 0 15,-25 26 0-15,0-26 1 0,27 27-1 16,-27-27 0-16,0 25 0 0,24 1 0 16,-24-26 0-16,0 26 0 0,0-26 1 15,0 26-1-15,28 0 0 0,-28-26 0 16,0 27 0-16,0-27 2 0,24 25-1 16,-24 0-2-16,0-25 2 0,27 0 0 15,-27 28 1-15,26-3-2 0,-26 1-2 16,0-26 1-16,26 26 1 0,-26-26 2 15,26 25-2-15,-26-25 0 0,0 27 0 16,0-27 0-16,27 26 0 16,-27-1 1-16,0-25-2 0,0 25 1 15,0-25 0-15,25 27 2 0,-25-27-2 16,0 26-2-16,27-26 2 0,-27 27 2 16,0-2-2-16,24-25 0 0,-24 27-1 15,0-27 1-15,28 0 0 0,-28 25 0 16,0-25 0-16,24 26 0 0,-24-26 0 15,0 25 1-15,27 1-1 0,-27-26-1 16,0 0 1-16,25 27 0 0,-25-27 0 16,0 27 1-16,26-27-1 0,-26 25 0 15,0 1-1-15,0-26 1 0,26 26 1 16,-26-26-1-16,0 26 1 0,25-26-2 16,-25 26 2-16,0-26-2 15,28 24 2-15,-28 2-1 0,27-26 0 16,-27 28 1-16,24-28-1 0,-24 26 0 15,0-26 1-15,28 26-1 0,-28 0 0 16,0-26 1-16,24 26-2 0,-24-26 2 16,0 26-1-16,0-2 0 0,28-24 0 15,-28 26 1-15,0-26-2 0,24 26 3 16,-24-26-2-16,0 28 0 0,26-28 0 16,-26 26 0-16,26-26 0 0,-26 25-2 15,25-25 2-15,-25 27 1 0,0-27-1 16,28 25 0-16,-28-25 0 0,24 26 0 15,-24-26-1-15,0 25 1 16,27-25 1-16,-27 0-1 0,0 26-2 16,0-26 2-16,25 28 2 0,-25-28-2 15,0 25-2-15,27-25 2 0,-27 26 0 16,0-26 0-16,25 26 0 0,-25-26-2 16,0 26-1-16,27 0 2 0,-27-26-1 15,0 25 1-15,26-25 0 0,-26 25 0 16,0-25 0-16,0 26 0 0,27-26 2 15,-27 28-2-15,0-28 3 0,24 26-3 16,-24 0 1-16,0-26-1 16,0 0 0-16,0 26 1 0,28-26 0 0,-28 26-2 15,0-26 0-15,0 0 0 16,24 25 0-16,-24-25-3 0,0 25 1 16,28-25 3-16,-28 26-4 0,0-26 4 15,24 26 0-15,-24-26-4 0,0 0 2 16,27 28 0-16,-27-28-2 0,0 26 4 15,0-26 0-15,25 25 1 0,-25 2 0 16,0-2 1-16,0-25 0 0,27 26-1 16,-27-26-1-16,24 25 1 0,-24-25 1 15,0 25-1-15,0 1-2 0,26-26 2 16,-26 28 0-16,26-28 1 0,-26 26-1 16,0-26 0-16,26 27 0 0,-26-2 0 15,27 1 1-15,-27-26-1 0,28 25-1 16,-28-25 1-16,24 25 0 0,-24 1 0 15,0 1-1-15,27-27 2 0,-27 27-1 16,0-1 1-16,0-26 4 0,0 26-2 16,25-26 2-16,-25 26-5 0,25-26 0 15,-25 25 0-15,0 0 0 0,26-25 0 16,0 26 0-16,-26-26 0 0,27 26 0 16,-27 0 0-16,25-26 0 0,-25 27 2 15,27-27-4-15,-2 27 3 0,-25-27-1 16,0 24 0-16,27-24 1 0,-3 27 1 15,4-27-1-15,-3 25 0 0,-25 1 0 16,26-26 1-16,0 25 0 16,2-25-2-16,-4 0 3 0,3 27-1 15,-2-27 5-15,2 27 2 0,-3-27 5 16,4 0-4-16,22 0-7 0,-24 0-2 16,0 0-1-16,28 0 0 0,-2-27 0 15,-28 27 0-15,4 0-1 0,22-27-6 16,-24 27-10-16,27-25-6 0,-29-1-12 15,4 1-17-15,48-26-86 0</inkml:trace>
  <inkml:trace contextRef="#ctx0" brushRef="#br1" timeOffset="23827.84">7627 11056 74 0,'0'0'103'0,"0"0"-95"0,0 0-8 15,0 0 6-15,28 0-6 0,-28 0 0 16,0 0 1-16,0 0-1 16,0 0-1-16,24 0 1 0,-24 0-1 15,0 0 1-15,0 0 0 0,0 0 1 16,0 27 3-16,0-27 27 0,0 0-11 15,0 0-4-15,27 0-6 0,-27 0-4 16,0 0 1-16,0 0-6 0,0 0 1 16,0 23-2-16,0-23 0 0,25 0 0 15,-25 0 3-15,0 28-2 0,27-28-1 16,-27 25 2-16,0-25 3 16,27 0-1-16,-27 25 1 0,25-25-2 0,-25 27 1 15,0-2-3-15,26-25 2 0,-26 27-2 16,27-27 1-16,-27 27 0 15,24-27 3-15,-24 24-2 0,0-24 1 0,0 25 1 16,28-25-5-16,-28 28 5 16,24-3-4-16,-24-25 0 0,27 27 0 0,-27-2 0 15,0-25 1-15,25 26 0 16,-25 1-3-16,27-27 1 0,-27 25 0 16,0-25 0-16,24 26 0 0,-24-26 0 15,28 27 1-15,-28-2-1 0,0-25 1 16,24 26-2-16,-24 0 2 0,0-26-2 15,26 26 2-15,-26-26-1 0,26 26 1 16,-26 1 0-16,29-27-1 0,-29 25-2 16,24-25 2-16,-24 25 1 0,0-25 0 15,27 28-1-15,-27-28 1 0,25 25-1 0,-25-25 4 0,0 26-3 0,27 0-1 16,-27-26 3-16,0 25-2 0,24-25 0 31,-24 0-1-31,28 27 1 0,-28-27-1 16,24 26 2-16,-24-1-4 0,0-25 4 0,26 0-2 0,1 25 0 0,-27-25 1 15,0 27-1-15,25-27 0 0,-25 26 0 16,0-26-1-16,27 27 1 16,-27-27 1-16,24 25-1 0,-24 2 0 15,0-27 0-15,0 25 0 0,28-25 0 16,-28 26 0 0,24-26 1-16,-24 25-1 0,27 1 2 0,-27-26-3 0,0 27 3 15,26-27-4-15,-26 27 4 0,26-27-2 16,-26 25 1-16,0 1 0 0,26 0-1 15,-26-26 0-15,27 26 0 0,-27 0 1 16,0-26 0-16,0 24-1 0,25 2 0 16,-25-26 0-16,27 28 0 0,-27-28 2 15,0 26-3-15,24 0 2 0,-24-26-2 16,28 26 1-16,-28 0 0 16,0 0 0-16,24-2 0 0,-24-24 2 15,0 26-2-15,27 0 0 0,-27 2 0 16,25-28-2-16,-25 26 3 0,0-1-1 15,26-25 0-15,-26 27 1 0,0-2-1 16,0 1 0-16,0-26 0 0,26 25 1 16,-26 1-1-16,0-26 0 0,25 28 0 15,-25-3 0-15,0 1 0 16,28-26 0-16,-28 26 0 0,27 0 0 0,-27-26 1 16,24 26-1-16,-24-1 0 0,28 0 0 15,-28 1 1-15,24-26-1 0,-24 28 1 16,0-2-2-16,28 0 2 0,-28 0-1 15,24-26 2-15,-24 26-2 16,26-1 0-16,-26 0 4 0,26 1-2 16,-26-26-2-16,25 26 0 0,-25 2 2 15,28-2-2-15,-28-26 1 0,24 25-1 16,-24 2-1-16,27-27 1 0,-27 25 0 16,0 1 0-16,0-26 0 0,25 25 0 15,-25 0 0-15,27 1 2 0,-27 2-4 31,25-28 5-31,-25 26-3 0,0-26 0 0,27 27 1 0,-27-2-3 0,26 1 4 16,-26-26-4-16,0 25 4 0,27 0-4 16,-27 1 3-16,0-26-3 0,24 27 3 15,-24 0-3-15,0-1 2 0,0-26 0 16,28 26 0-16,-28 0 1 0,0-26-2 16,24 25 1-16,-24 0 0 0,28-25 0 15,-28 26 0-15,0 0 0 0,24-26 0 16,-24 26 0-16,0 1 1 0,27 0-1 15,-27-27 0-15,25 24 0 0,-25-24-1 16,0 27 1-16,27-27 0 0,-27 25 0 16,0 1 0-16,24-26 0 0,-24 25 1 15,0-25-2-15,0 27 1 0,26-27 0 16,-26 27 0-16,0-1 1 16,0-26-1-16,26 25 0 0,-26-25-1 15,0 27 1-15,0-27 0 0,0 0 0 16,26 0 0-16,-26 26 0 0,0-26 0 15,0 0 0-15,0 0 0 0,0 25 0 16,27-25 0-16,-27 25 0 0,0-25 0 16,0 0 0-16,0 0 0 0,0 26 0 15,0-26 0-15,0 0 0 0,0 0 0 16,0 26 0-16,0-26 0 0,28 0 0 16,-28 0 0-16,0 0 0 0,0 28 0 15,0-28 0-15,0 0 0 0,0 26 0 16,0-26 2-16,0 0-2 0,24 24 0 15,-24-24-2-15,0 28 2 0,0-28 0 16,0 0 1-16,0 0-1 16,0 25 0-16,0-25-1 0,0 0 0 15,0 0 1-15,0 25 0 0,0-25 2 16,27 0-2-16,-27 26 0 0,0-26-1 16,0 0 2-16,0 26-1 0,0-26 0 15,0 0-2-15,0 0 2 0,0 27 0 16,0-27 2-16,0 0-2 0,0 26-1 15,0-26 1-15,0 0 0 0,0 0 2 16,0 25-2-16,0-25 6 16,0 0 1-16,-27 0-2 0,27 25-2 15,0-25-2-15,0 0 2 0,0 0-5 16,0 0 2-16,0 0 0 0,0 28 0 16,0-28 0-16,0 0 0 0,0 0 1 15,0 0-3-15,0 25 4 0,0-25-4 16,0 0 3-16,0 0-2 0,-24 0 2 15,24 0-1-15,0 26 0 0,0-26 0 16,0 0 0-16,0 0 0 0,0 0 0 16,0 25 2-16,0-25-4 0,0 0 3 15,0 0-1-15,0 0 0 0,0 27 0 16,0-27 1-16,-28 0-1 16,28 26 1-16,0-26 1 0,0 0 0 15,0 0-2-15,0 26 4 0,0-26-3 16,0 0 0-16,-27 26 0 0,27-26 3 15,0 0 0-15,-26 0-4 0,26 25 3 16,0-25-1-16,0 0-1 0,-26 27 2 16,26-27-3-16,0 0-1 0,0 0 1 15,-26 26 2-15,26-26-2 0,0 0-1 16,0 25 1-16,-24-25 0 0,24 0 1 16,-27 27-1-16,27-27 0 0,-25 26 2 15,-2-26 0-15,3 26 0 0,24-26 2 16,-28 0-4-16,4 26 0 0,-4-26-4 15,28 0 3-15,-51 24-2 0,25-24 3 16,-1 0 1-16,-25 0-1 0,27 0-1 16,-26 0 1-16,-2 26-1 0,1-26-3 15,0 0 0-15,28 0-12 0,-55 27-24 16,0-27-4-16,1 0-101 0</inkml:trace>
  <inkml:trace contextRef="#ctx0" brushRef="#br1" timeOffset="24831.737">10793 14299 247 0,'0'0'29'0,"0"0"-19"0,0 0-6 32,0 0-3-32,0 0-1 0,0 0 2 15,0 0-1-15,0 0 2 0,0 0 4 16,0 0-3-16,0 0 9 0,0-27-3 15,28 27-1-15,-28 0-4 16,0 0-2-16,24 0-1 0,-24-25 0 16,27 25-1-16,-2-26 1 0,2 1-3 15,-1 25 2-15,-26 0-1 0,27-27 2 16,-2 3 0-16,-25 24-1 0,27-27-1 16,-3 0 3-16,4 1 2 0,-4 26-4 15,3-26 4-15,-2 0-5 0,2 1 0 16,-3 0 0-16,2-1 0 0,0 0 0 15,0 0 3-15,1-1-4 0,1 0 2 16,23-24-2-16,-51 26 2 0,25-1-1 16,1 1 0-16,-1-2 1 0,1-27 0 15,2 28 1-15,-4 1-2 0,3 0 0 16,-2-26 0-16,2 24 0 0,-3 2 1 16,-24-1-1-16,28-2-1 0,-2 2 1 15,-2 0 1-15,-24 1-1 0,27 0 0 16,-27-1 0-16,28 0 1 0,-28 26-1 15,0-52 0-15,24 52 0 0,-24-28-1 16,27 2 1-16,-27 1 0 0,25 25-1 16,-25-25-2-16,27 25-2 0,-27-26 4 15,0 26-5-15,0-26 1 16,0 26 1-16,24 0-4 0,-24 0-3 0,0 0-6 16,0 0-9-16,0 0-17 15,0 0-82-15</inkml:trace>
  <inkml:trace contextRef="#ctx0" brushRef="#br1" timeOffset="65336.238">9031 12481 226 0,'0'0'12'0,"0"0"-7"0,-28 0-4 0,28 0 0 15,0 0-2 1,0 0 2-16,0 0-1 0,0 0 2 16,0 0-2-16,0 0 1 0,0 0-1 15,0 0 0-15,0 0 0 0,0 0 5 16,0 0 1-16,0 0-2 0,0 0 1 15,0 0-4-15,0 0 4 0,0 0-1 16,0 0-1-16,0 0 0 0,0 0 0 16,0 0-2-16,0 0 4 0,0 0-2 15,0 0 0-15,0 0-2 0,0 0 4 16,0 0-2-16,0 0 0 0,0 0 3 16,0 0-2-16,0 0 0 0,28 0 5 15,-28 0 1-15,0 0 0 0,24 0-2 0,-24-26-4 0,0 26 2 16,0-24 1-16,28 24-2 0,-28 0-3 15,24-26 3-15,2 26-3 0,0-26 2 16,-1 0-2-16,3 0 1 0,23 1 2 16,-26-29-3-16,27 28 8 0,-25-25-4 15,26 26 3-15,-1-27-3 0,24-1-4 32,3-24 1-32,23-1-1 0,-47 26 4 15,-4-1 1-15,25 28-6 0,-23-27 1 16,-1 26 1-16,-27-26-5 0,26 26 2 15,-23 1-1-15,-3 25 1 0,1-27-2 16,0 1 2-16,26 1-1 0,-25-2 0 16,25 1 1-16,-28 1 0 0,4-2 1 15,-4 27-3-15,-24-25 2 0,26 25-1 16,-26 0-8-16,0 0-11 0,0 0-11 16,0 0-22-16,-26 0-112 0</inkml:trace>
  <inkml:trace contextRef="#ctx0" brushRef="#br1" timeOffset="65989.883">9055 12535 213 0,'0'0'48'0,"0"0"-41"0,0 0-7 0,0-26 1 16,0 26 2 0,0 0-4-16,0 0 1 0,0 0 0 15,0-28 2-15,0 28 1 16,0 0 11-16,0 0 1 0,0-26 0 16,0 2-5-16,0 24-1 0,0-26 0 15,0 26-4-15,28-26 0 0,-28 26-5 16,0-26 0-16,24 26 3 0,-24-26-1 15,0 1-3-15,0 25 2 0,26-27-1 16,-26 27 2-16,0-27-2 0,0 27 1 16,0-26-1-16,0 26 0 0,0 0-1 15,0-25 1-15,0 25 1 0,26 0-1 16,-52 0 0-16,26 0 0 16,0 0 0-16,0 0-1 0,0 0-2 15,0 0 2-15,0 0-13 0,0 0-8 0,0 0-19 16,0 0-5-16,0 25-39 0</inkml:trace>
  <inkml:trace contextRef="#ctx0" brushRef="#br1" timeOffset="66545.785">9055 12535 229 0,'0'0'15'0,"0"0"-12"16,0 0-2-16,0 0-1 0,0 0 0 0,28 0 0 0,-28 0 6 0,0 0 4 31,24-26 4-31,-24 26 1 0,0 0-3 16,26 0 2-16,-26 0 0 16,26-28-7-16,-26 28 0 0,25 0-2 15,3 0 4-15,-4 0-8 0,3-26 3 16,-27 26-2-16,25 0 0 0,2 0 0 15,-2-24-1-15,2 24-1 0,-1 0 2 16,1 0-2-16,-3-26 0 0,-24 26-1 16,28 0-1-16,-28 0-9 0,24 0-25 15,-24-26-70-15</inkml:trace>
  <inkml:trace contextRef="#ctx0" brushRef="#br3" timeOffset="76397.4439">9107 12846 115 0,'0'0'184'0,"-24"0"-158"0,24 0 5 0,-28 0-8 16,28 0 1-16,0 0-10 15,0 26-3-15,0-26-4 0,0 0-1 16,0 0-2-16,0 0 4 0,28 0-5 16,-28 0 4-16,24 0-7 0,2 0 2 15,0-26-2-15,-1 26 0 0,27-25-4 16,-25 25-3-16,-2-27 2 0,2 27-4 15,-2-25 4-15,2-1-5 0,-1 26-14 16,1-28-28-16,25 2-61 0</inkml:trace>
  <inkml:trace contextRef="#ctx0" brushRef="#br3" timeOffset="76848.999">9031 12613 490 0,'0'0'2'0,"0"0"-2"16,24 0-1-1,-24 0 1-15,28 0-3 0,-4 0-17 16,2-26 5-16,0 26-8 0,-1-26 5 16,27 26-1-16,-25-26-11 0,-2 0-8 15,2 26-50-15,51-54-71 0</inkml:trace>
  <inkml:trace contextRef="#ctx0" brushRef="#br3" timeOffset="77198.67">9315 13080 581 0,'25'0'0'0,"-25"0"-5"16,0 0 3-16,27 0-6 0,-1-26-4 16,1 26-42-16,-3 0 13 0,4-26 6 15,-4 26 12-15,28-26 10 0,0 0-21 16,-25 26-45-16,49-53-79 0</inkml:trace>
  <inkml:trace contextRef="#ctx0" brushRef="#br3" timeOffset="77470.072">9600 13418 544 0,'0'0'8'0,"0"0"-7"15,27 0-2-15,-3 0-6 0,-24-28-31 16,52 28-20-16,-26 0 25 0,29 0 3 16,-4-26 1-16,-26 26 11 15,0-26-42-15,79-24-78 0</inkml:trace>
  <inkml:trace contextRef="#ctx0" brushRef="#br3" timeOffset="77695.814">9729 13780 620 0,'0'0'10'0,"27"0"-10"0,1 0-12 0,-4 0-31 15,3 0-36 1,75 0-8-16,2-25 0 0,0-1-99 16</inkml:trace>
  <inkml:trace contextRef="#ctx0" brushRef="#br3" timeOffset="78303.739">9236 13338 398 0,'0'0'56'16,"0"0"-40"-16,0 0-12 15,0 0-4-15,0 0-1 0,0 0-1 16,0 0 3-16,27 0-3 16,-27-25 4-16,25 25-3 0,2 0 1 15,-2 0-32-15,-25-25-29 0,80-1-82 16</inkml:trace>
  <inkml:trace contextRef="#ctx0" brushRef="#br3" timeOffset="79020.2139">8873 12248 387 0,'0'0'88'0,"0"0"-78"0,0 0 24 0,0 0-4 16,-26 0-23-16,52 0-7 16,-26 0-3-16,0 0 2 0,0 0-6 15,26 0-7-15,-1-26 0 0,3 26 0 16,-1-25-19-16,-3 25-1 0,4-26-2 15,-28 26-12-15,24 0-23 0,4-25-13 16,22 25-54-16</inkml:trace>
  <inkml:trace contextRef="#ctx0" brushRef="#br3" timeOffset="79302.076">8667 12014 426 0,'0'0'54'0,"0"0"-36"0,0-25-2 0,0 25-12 16,25 0-4-16,2 0-2 0,-3 0-8 16,4-25-14-16,-4 25-20 0,3-26-3 15,24-1-53-15,28 2-136 16</inkml:trace>
  <inkml:trace contextRef="#ctx0" brushRef="#br3" timeOffset="80708.295">9472 13572 571 0,'-28'0'0'0,"28"0"-2"16,0 0-1-16,0 0-59 0,28 0 28 0,-4 0-5 15,4 0 21 1,-4-25-15-16,28 25-18 16,-1-26-8-16,54 1-26 0</inkml:trace>
  <inkml:trace contextRef="#ctx0" brushRef="#br3" timeOffset="81042.7329">10041 13651 628 0,'0'0'39'0,"0"0"-33"16,0-28-6-16,0 28-15 0,27-26-13 16,-3 26-24-16,4-25-33 0,77 0-32 15</inkml:trace>
  <inkml:trace contextRef="#ctx0" brushRef="#br2" timeOffset="87749.154">7498 11083 259 0,'0'0'198'16,"-24"0"-195"-16,24 0-3 0,0 0 0 15,24 0 0-15,-24 0 3 0,0 0-6 16,27 0 3-16,-2-27-1 0,-25 27-3 16,26 0 2-16,-1 0-1 0,1-27-3 15,2 27-9-15,-4 0-4 0,3-26-21 16,-27 26-10-16,25 0-38 0,54-26-4 15</inkml:trace>
  <inkml:trace contextRef="#ctx0" brushRef="#br2" timeOffset="88014.904">7576 10900 528 0,'-26'0'2'0,"26"0"-3"0,0 0 1 0,0 0-26 16,0 26 8-16,0-26 3 0,26 25 0 15,-26 1-1-15,0 0 0 16,25 27 7-16,-25-26 5 0,0-4-9 15,26 30-19-15,-26-28 1 0,28 27-29 16,-4 26-63-16</inkml:trace>
  <inkml:trace contextRef="#ctx0" brushRef="#br2" timeOffset="88288.408">7706 11575 548 0,'0'0'0'0,"0"0"-16"0,0 0 4 0,25-27 1 16,2 27-13-16,0 0-18 15,-2-26 11-15,1 26-13 0,1-25 16 16,-3 25 14-16,4-27-4 0,23 27-22 16,-26-26-28-16,26 1-43 15</inkml:trace>
  <inkml:trace contextRef="#ctx0" brushRef="#br2" timeOffset="88494.72">7863 11290 529 0,'0'0'0'0,"-27"24"0"0,27-24-10 15,0 53-5-15,0-28-2 0,0 2-25 16,27 24 9-16,-27-24-30 0,24 76-78 15</inkml:trace>
  <inkml:trace contextRef="#ctx0" brushRef="#br2" timeOffset="88846.377">8094 11860 549 0,'0'0'11'0,"0"0"-11"0,0 0-14 16,0 0 0-16,26 0 13 15,-26 0-18-15,26 0 2 16,3 0-11-16,-29 0 0 0,24 0 14 16,3-26 0-16,-2 26-24 0,2 0-30 15,25-25-40-15</inkml:trace>
  <inkml:trace contextRef="#ctx0" brushRef="#br2" timeOffset="89098.662">8226 11678 430 0,'0'0'56'0,"-27"26"-56"0,27-26-3 16,0 27-1-16,0-2-1 0,27 0-12 16,-27 28-9-16,25-1-5 0,-25-27-26 15,0 28-41-15,27 50-64 0</inkml:trace>
  <inkml:trace contextRef="#ctx0" brushRef="#br2" timeOffset="89477.2659">7991 11419 533 0,'0'0'0'15,"27"0"-2"-15,-27 0-9 16,0 0 7-16,24 0 1 0,4 0-8 16,-4-27-9-16,28 27-21 15,-23-25 3-15,22 25-17 0,25-53-58 16</inkml:trace>
  <inkml:trace contextRef="#ctx0" brushRef="#br2" timeOffset="89769.8459">8070 11184 457 0,'0'27'7'0,"0"-27"-7"0,0 25 0 0,24 2-8 0,-24 24-12 15,0-26-24 1,0 28-28-16,52 52-205 16</inkml:trace>
  <inkml:trace contextRef="#ctx0" brushRef="#br2" timeOffset="90897.152">7731 10795 530 0,'0'0'1'0,"0"0"-1"0,0 0 0 0,0 0-7 15,27 0 6-15,0 0-1 16,-27 0 0-16,25 0-18 0,1 0-15 15,1 0 5-15,-3 0 0 0,4-26-22 16,-4 26-33-16,28-26-93 0</inkml:trace>
  <inkml:trace contextRef="#ctx0" brushRef="#br2" timeOffset="91163.711">7785 10562 647 0,'0'0'3'0,"0"0"-3"0,0 27-6 15,0-27-4-15,0 26 9 0,0 26-6 16,25-2-22-16,-25-24-33 0,26 26-29 16,-26 53 12-16,27-28-119 0</inkml:trace>
  <inkml:trace contextRef="#ctx0" brushRef="#br2" timeOffset="91654.16">7214 10562 452 0,'0'0'120'16,"0"0"-120"-16,0 0-3 0,0 0-23 15,0 0 2 1,0 0 15-16,24 0 3 0,3 0-1 15,-2-27-9-15,2 27 5 0,-27-26-4 0,50 26-13 16,-22-24-16-16,23 24-19 0,-23-26-44 16,23-26-95-16</inkml:trace>
  <inkml:trace contextRef="#ctx0" brushRef="#br2" timeOffset="91850.455">7446 10328 454 0,'-24'0'112'16,"24"0"-112"-16,-27 27-3 0,27-27 0 16,-28 26-2-16,28 0-7 0,0 26-20 15,0-2-9-15,28 56-28 0,-1 22-38 16</inkml:trace>
  <inkml:trace contextRef="#ctx0" brushRef="#br4" timeOffset="115222.122">28182 1166 337 0,'-28'0'67'0,"56"0"-67"15,-28-25-5-15,0 25 4 0,0 0 1 16,26 0-1-16,-26 0 3 15,25 0-2-15,1 0 0 0,26 0 0 16,-28 0-2-16,28 0 1 0,-25 0-3 16,25 0 3-16,26-26-3 0,1 26 2 15,24 0 2-15,-51 0 1 0,-2 0-1 16,29 0 5-16,-27 0 2 16,25-25-2-16,2 25-1 0,1 0-3 15,-4 0 0-15,-25 0-1 0,27 0 0 16,1 0 2-16,-2 0-2 0,-25 0 0 15,24 0 0-15,-21 0 0 0,22 0 0 16,-1 0 0-16,-24 0 0 0,3 0-1 16,-5 0-5-16,2 0 4 0,-28 0-2 15,4 0-1-15,-1 0 0 0,-27 0-1 16,27 0 4-16,-2 0 0 0,2 0-1 16,-3 0 2-16,-24 0 1 0,26 0-1 15,0 0-5-15,-26 0-1 0,26 0-2 16,-26 0 2-16,0 0 1 15,0 0-8-15,0 0-3 0,0 0-9 16,0 0-3-16,0 0-6 0,0 0 30 16,0 0 5-16,0 0 0 0,-26 0 0 15,26 0 2-15,0 0 7 0,0 0 0 16,0 0-5-16,-26 0-3 0,26 0 0 16,0 0-1-16,0 0-2 0,0 0-12 15,0 0-10-15,0 0-36 0,0 0-24 16</inkml:trace>
  <inkml:trace contextRef="#ctx0" brushRef="#br4" timeOffset="120427.7429">7966 11600 236 0,'0'0'10'0,"0"0"-3"0,-27 0 13 0,27 0 2 16,0 0-7-16,0-25-5 16,0 25-5-16,0 0 0 0,0 0-5 15,0-27 0-15,0 27 1 16,0 0 4-16,0 0-3 0,0 0 0 15,0 0 6-15,0 27 1 0,27-27-3 16,-27 0 2-16,25 0 4 0,-25 25-7 16,27-25 3-16,-27 0-7 0,24 0 1 15,4 26 5-15,-4 0-5 0,-24-26-2 16,26 26 3-16,0-26-2 0,3 26-1 16,-5 1 3-16,3-2-2 0,-2 0-1 15,2-25 1-15,-3 28 4 0,4-3-4 16,-4 27 1-16,29-27-3 0,-28 2 1 15,2-1 0-15,-3-1 1 0,4 0 1 16,-28 2-1-16,24-1 0 0,3 1-1 16,-1-2 1-16,0 2-1 0,-26-2 0 15,26 1 2-15,1-26-1 0,-27 25 1 16,25 1-3-16,2 1 2 0,-3 0-2 16,-24-2 2-16,28 1-2 0,-4 0 2 15,-24-26 0-15,27 26 1 0,-2-26 3 16,-25 26 3-16,26-26-7 0,-26 24 0 15,26-24 2-15,-1 26-3 0,3-26-8 16,-1 0-6-16,-3 28 5 0,-24-28-12 16,28 0-10-16,-28 0 8 15,24 0-16-15,-24 0-22 0,0 0-14 16,0 0-44-16</inkml:trace>
  <inkml:trace contextRef="#ctx0" brushRef="#br4" timeOffset="121604.808">7915 11678 310 0,'-28'0'35'0,"28"0"-20"15,0-26-10-15,0 26 8 16,0 0-7-16,0 0-5 0,0 0-1 16,0 0-1-16,0 0 0 0,0 0-5 15,0 0 6-15,0 0-2 0,0 26 2 16,0-26 0-16,0 0 7 0,28 0 0 16,-28 26 1-16,0-26 3 0,24 27-8 15,-24-27 2-15,27 25-4 0,-27 0-1 16,25-25 0-16,-25 28 0 0,27-3 0 15,-27 1 0-15,24-26 1 0,4 26 0 16,-28-1-1-16,24 2 3 0,-24-27-3 16,0 26 0-16,26-1 0 0,-26 0 0 15,0-25 1-15,26 27 1 0,-26-27-3 16,29 0 2-16,-29 0-1 0,0 26 0 16,24-26-1-16,-24 0 1 15,0 0 0-15,0 0 0 0,0 0-3 0,0 0 2 16,0 0 1-16,-24 0-3 15,24-26 2-15,0 26 1 0,-29 0-1 16,29-27-2-16,-26 27 6 0,0-25-1 16,26 25 6-16,0-25-7 0,-24 25 2 15,24-26-2-15,-28 26 1 0,4-27-1 16,24 2-1-16,-27 25-2 0,27-26 1 16,-25 0 1-16,-2 1 0 0,27 25 2 15,-24-28-4-15,24 3 4 0,-28 25-4 16,28-25 4-16,0 25-2 0,-24-27 0 15,24 27 0-15,0-26-1 16,-27 26 1-16,27 0 1 0,0-26 0 16,0 26 0-16,-26 0 3 0,26-26 1 15,0 26 0-15,0 0-3 0,0 0-2 16,0 0 0-16,0-26 0 0,0 26-1 16,26 0-1-16,-26 0 1 0,0 0 0 15,27 0-1-15,-27 0 1 0,24 0 1 16,-24 0 1-16,0 0 0 0,28 0-1 15,-4 0 1-15,-24 0 2 0,27 0-3 16,-2 0 2-16,2 0 2 0,-27 26 1 16,24-26-3-16,4 0-1 0,-4 0 2 15,2 0-3-15,0 0 0 16,3-26 0-16,-5 26 0 0,3 0 1 16,-27 0 1-16,25 0-1 0,2 0 0 15,-27-25-1-15,24 25 4 0,-24 0 7 16,28-27-1-16,-28 27-3 0,24 0 0 15,-24-26-6-15,0 26 0 0,26 0 0 16,-26 0 1-16,0 0-1 0,0-25 0 16,0 25 2-16,0 0-1 0,0 0-1 15,0 0-1-15,0 0 0 16,0 0-1-16,0-27-1 0,0 27-8 16,0 0-1-16,0 0-13 0,0 0 0 15,0 0-5-15,0 0-24 0,-26 0-39 16,2-26-171-16</inkml:trace>
  <inkml:trace contextRef="#ctx0" brushRef="#br4" timeOffset="123185.142">7810 11704 290 0,'0'0'11'0,"0"0"-10"0,0 0 2 0,26 0 8 0,-26 0-6 31,27 27-2-31,-27-27 1 0,24 0-1 16,-24 0-1-16,28 25-1 0,-28-25 2 15,24 25-3-15,3-25-1 0,-2 28 0 16,2-28 1-16,-3 25 0 0,-24 1 0 15,52-26 0-15,-52 26 1 0,52-1 2 16,-23 2 0-16,-5-1 2 0,28-1-5 16,-25 0 0-16,-3 2 0 0,28-27 1 15,-26 26-1-15,26 1 0 0,-1-2 1 16,-51 2-1-16,52-2 0 0,-25 26 0 16,-1-25 1-16,0 1-1 0,0 0-1 15,1-2 1-15,-2 27 0 16,26-52-1-16,-23 26 2 0,-4 0-2 15,28-2 2-15,-26 2-1 0,0-26 0 16,-1 28 0-16,3-2-1 0,-1-26 1 16,-3 26 0-16,4-26-5 0,-28 26 0 15,24-26-2-15,-24 0 6 0,0 26-3 16,0-26 4-16,0 0 3 0,0-26 7 16,0 26-3-16,-24 0 2 0,24 0-5 15,0 0 3-15,-28-26 1 0,28 26-7 16,-24-26 2-16,-3 26-2 0,27-26-1 15,-28 26 1-15,3-28 1 16,-1 28-2-16,0-26 2 0,1 2 2 16,-2 24-3-16,3-26-1 0,-28 0 2 15,25 0-1-15,2-25-1 0,-28 24 0 16,27 0-3-16,-27-24 2 0,1 25 0 16,28-26 1-16,-55 27 1 0,53-28 7 15,-26 26 2-15,28 27 0 0,-3-25-2 16,-25 0-8-16,28-1 1 0,-5 26-1 15,3-27 1-15,0 27-2 0,2-25-2 16,-4-1 2-16,4 26-3 0,-3-26 2 16,2 1-2-16,25 25 3 0,-27-28-1 15,3 28 2-15,24 0 0 0,-28-25 3 16,28 25-3-16,0 0-1 0,0 0 1 16,-24-25 1-16,24 25-1 0,0 0 5 15,0 0-4-15,0 0 4 0,0 0-5 16,0 0 0-16,0 0-2 0,0 25 1 15,0-25 1-15,0 0 2 16,0 0-2-16,24 0 0 0,-24 25 0 16,28-25 0-16,-28 28 0 0,51-3 0 15,-26 1-1-15,2 0 1 0,25-1 0 16,-28 2 1-16,2-1-1 0,29 24 0 16,-4-23-1-16,1-1 2 0,-28 1-2 15,28-2 1-15,1 2 0 0,-1-2 0 16,-28 1 1-16,28 25 1 0,1-24 0 15,-27 0-2-15,27 24 1 0,-28-25-1 16,26 0 0-16,-23 0 0 0,23-2 0 16,-26 2 0-16,1 2 0 0,0-2 1 15,-1 0 0-15,3-26-1 0,-1 26-1 16,-3 0 1-16,4 0 1 0,-4-26-1 16,-24 0 0-16,28 24-1 0,-28-24 1 15,0 0 0-15,24 0 1 0,-24 0-2 16,0 0 3-16,0 0 5 15,0 0 5-15,-24 0-6 0,24 0-4 16,-28-24 2-16,28 24-3 0,-24-26 5 16,-4 0-5-16,4 0-1 0,-31 0 0 15,30 0-1-15,-1-28 2 0,-25 4-2 16,-52-2 1-16,51-26 0 0,-27 0 0 16,26 52 7-16,29 1 9 0,-4 25 4 15,28-27-10-15,-51 2-5 0,26-2-3 16,-28 1-2-16,29-1-1 0,-4 2-3 15,4 0-1-15,-3-1-2 0,2 26 2 16,-2-27-1-16,3 2 3 0,-5 25 2 16,3-26 1-16,26 26 0 0,-26 0-1 15,26 0 1-15,-24 0 4 16,24-26-1-16,0 26 0 0,-28 0-1 16,28 0-2-16,0 0 0 0,0 0-1 15,0 0 1-15,0 0-1 0,0 0-5 16,0 0 1-16,0 0-4 0,0 0 5 15,0 0-1-15,0 0 5 0,0 0 0 16,0 0 1-16,0 0 0 0,0 0-1 16,0 0 4-16,0 0-2 0,0 0-2 15,-24 0 0-15,24-25-1 0,0 25 0 16,-27 0 1-16,27 0 0 0,-25-28 1 16,25 28-1-16,0-25 1 15,-27 25-2-15,27-25 2 0,0 25-2 16,-24 0 1-16,24-27 0 0,-28 1 0 15,28 26 0-15,0-26 1 0,0 0 0 16,-24 26-2-16,24 0 1 0,0-26-1 16,0 26 1-16,0 0-7 0,0 0-8 15,0 0-12-15,0 0-24 0,0 0-30 16,24 0-80-16</inkml:trace>
  <inkml:trace contextRef="#ctx0" brushRef="#br4" timeOffset="124705.576">7887 11652 464 0,'0'0'7'0,"0"0"-7"0,0 26-1 0,0 0 0 16,0 1-1-16,28 23 2 0,-28-22-1 16,24-3-7-16,3 27-5 0,-2 0 6 15,2-1 3-15,25 1-1 0,-52-26 0 16,24 26 3-16,-24 0-3 0,26-1 4 15,-26-25 0-15,26 28 1 0,-26-29 0 16,29 1 1-16,-29 0-2 0,0 0 2 16,24 0-1-16,-24-26 0 0,0 24 0 15,0-24 0-15,0 0 0 0,0 0 0 16,0 0-1-16,0 0 2 0,0-24-2 16,0 24 0-16,0-26-4 15,-24 0-2-15,24 0-5 0,-29 0 4 16,29-26 5-16,-26 25-1 0,0-24 2 15,26 0 4-15,-24-1-4 0,24-1 4 16,-28 26 0-16,4 2 1 0,24-26-2 16,-27 24 5-16,27 2 1 0,0-1-5 0,-25 26 2 15,25-26-4-15,0 1 1 16,0 25-1-16,-27-28 1 0,27 28-1 16,0-25-2-16,0 25 2 0,0 0 2 15,0 0-2-15,0 0 14 0,0 0-8 16,0 0-1-16,0 0-4 0,0 25 5 15,0-25 0-15,27 28-4 16,-27 23-1-16,0-25-1 0,25 26 1 16,-25-1-1-16,27-26 0 0,-27 28-1 15,24-1 0-15,-24-25-2 0,28 24 3 16,-28 0-1-16,24-24 2 0,-24 0-1 16,0 24 0-16,0-25 0 0,26 0-1 15,-26 0-1-15,0-26 2 0,0 0-1 16,0 0 1-16,0 0-6 0,0 0-3 15,0 0-3-15,0 0 7 0,0 0-10 16,0-26 1-16,-26 0-4 0,26-26 2 16,-24 27 5-16,24-29 7 0,-28 28 4 15,4-25 6-15,24 26 4 0,-27-2 1 16,27-25-4-16,-25 26-7 0,25-1 3 16,-27 2-1-16,27 0-2 0,-24-1 1 15,24-1-2-15,-28 2 1 16,28-1 0-16,0 0 2 0,0 1 6 15,-24 25 5-15,24-28-3 0,0 28-1 16,0 0-2-16,0-25-2 0,0 25 1 16,0 0-4-16,0-25 2 0,0 25 0 15,0 0 0-15,0 0-1 0,0 0 0 16,0-27 0-16,0 27-1 0,24 0 3 16,-24 0-4-16,0 0 3 0,28 0 2 15,-4 0-2-15,3 0 5 0,-27 0-3 16,52 27-2-16,-28-27-4 0,4 0 1 15,-4 0-1-15,2 0 1 0,0 25 0 16,27-25 1-16,-26 0-2 0,25 0 0 16,-28 0 0-16,4 0 0 0,-4 0 2 15,2 0-2-15,1 0-1 0,-27 0 1 16,25 0 0-16,2 0 1 0,-27 0-2 16,0 0 0-16,0-25-7 0,0 25 2 15,0 0 4-15,0 0 2 0,-27 0-8 16,27 0 2-16,-25-27-3 0,-2 27 3 15,-23 0 1-15,22 0 4 0,4 0 1 16,-3 0-1-16,-25 0 2 0,-1-26 0 16,27 26-1-16,0 0 0 0,-26 0 0 15,28 0 0-15,-28 0 1 16,25 26 1-16,3-26-1 0,-4 0 1 16,28 0-1-16,-24 0-1 0,24 0-1 15,-27 0 1-15,27 0 0 0,0 0-4 16,27 0 2-16,-27-26 1 0,0 26-2 15,24 0 4-15,-24 0-2 0,28 0 2 16,-4 0 2-16,28 0-3 0,-25 0 2 16,25 0 1-16,-28 0-3 0,2 0 0 15,29-26 1-15,-4 26-1 0,-26 0 0 16,2 0 1-16,25 0-1 0,-28-26 3 16,2 26-2-16,1 0-1 0,-2 0-1 15,-25-26 1-15,27 26 2 16,-27 0-2-16,0 0 0 0,0 0 0 15,0 0-1-15,0 0 0 0,0 0-6 16,-27 0 1-16,2 0-3 0,-2 0-1 16,-23 0 7-16,22 0 3 0,4 0 2 15,-28 0-2-15,1 26 5 0,-4-26-2 16,29 26 1-16,2-26-3 0,-4 26-1 16,-23-26 1-16,26 26-1 0,-2-26 0 15,3 27 1-15,24-27-2 0,-28 0 1 16,28 0-1-16,0 0 1 0,0 0-7 15,0 0 1-15,28 0 6 0,-4 0 0 16,3 0 2-16,-2 25 4 16,2-25-3-16,25 0 4 0,-2 0-4 15,-24 0-2-15,27 0 1 0,26-25-2 16,-27 25-6-16,25 0-7 0,-1-53-9 16,-48 53-29-16,23-26-82 0</inkml:trace>
  <inkml:trace contextRef="#ctx0" brushRef="#br4" timeOffset="125114.251">8018 11756 379 0,'0'25'0'0,"0"-25"-7"16,0 0-9-16,0 0-3 0,0 0-18 15,0 0-6-15,0 0 13 16,0 28-17-16,0-28-65 0</inkml:trace>
  <inkml:trace contextRef="#ctx0" brushRef="#br4" timeOffset="146058.5239">28828 1166 340 0,'27'0'2'0,"-2"0"-2"0,26 0 2 15,54 0-2 1,-1-25 0-16,2 25 0 16,-56 0 0-16,29 0-1 0,1 0 1 15,-30-26 1-15,26 26-1 0,3 0 0 16,-27-25 0-16,1 25 0 0,-2 0 0 16,-26 0-9-16,2 0-10 0,-3 0-2 15,4 0 2-15,-4 0 1 0,4 0-1 16,-1 0-4-16,-27-25 4 0,0 25 6 15,0 0 5-15,0 0-2 0,-27-26 9 16,-1 26 1-16,-24 0 9 0,28 0 15 16,-28-28-9-16,-25 56-2 0,-30-28-3 15,6 0 3-15,25 0-6 0,-4 26 1 16,1-26-7-16,29 25 4 0,-29-25-2 16,0 0-3-16,3 0 0 0,23 0 1 15,1 25 6-15,-27-25 4 0,29 0 7 16,50 0 6-16,-26 0-9 0,0 0 1 15,26 0-6-15,-24 0 1 16,-4 0-2-16,28 0-6 0,0 0 4 16,0 0-7-16,0 0-2 0,0 0 0 15,28 0 2-15,-4 0 0 0,2 26 0 16,26-26 2-16,-1-26 0 0,25 26-1 16,57 0-1-16,-30-25 0 0,1 25 0 15,-27 0 1-15,2 0-1 0,-1-25 0 16,-2 25 0-16,3 0 3 0,0 0-5 15,-2 0 3-15,-1 0-1 0,-24 0 2 16,3 0-2-16,-5 0-1 0,2 0 1 16,-28 0 0-16,4 0 0 0,-28 0 1 0,54 0-2 15,-29 0 0-15,2 0 1 0,-3 0 1 16,-24 0-1-16,0 0 1 0,0 0 2 16,0 0-1-16,0 0 0 0,0 0-2 15,0 0 0-15,-24-26-1 0,24 26 1 16,-27 0-1-16,2 0 2 0,25 0-1 15,-27 0 0-15,0 0 0 0,-1-28-1 16,4 28 1-16,-2 0 2 0,26 0-2 16,0 0-1-16,-26 0-1 0,26 0-9 15,0 0-9-15,26 0-24 0,-26 0-22 16,50-25-60-16</inkml:trace>
  <inkml:trace contextRef="#ctx0" brushRef="#br4" timeOffset="147527.049">29944 752 580 0,'0'0'0'0,"0"0"-2"16,0 0 0-16,0-27-6 0,0 54-4 16,0-27 6-16,28 0 4 0,-28 26-6 15,27-1-7-15,-3-25 4 0,2 28-3 16,0 22-3-16,0-50-1 0,26 26 7 15,-25 0 6-15,0-26 1 0,-2 27 2 16,2-1 1-16,-3-26 0 0,-24 0 0 16,26 25 1-16,0-25 1 15,0 0-1-15,-26 0 0 0,24 0 0 16,4 0 0-16,-28 0 0 0,0 0-10 16,0 0-18-16,0 0 7 0,0 0 1 15,0 0-28-15,0 0-28 0,-28-25-25 16,4 25 50-16,-2-26 51 0,0 26 30 15,0-27 18-15,2 27 20 0,-3-26-27 16,2 26 2-16,-2-26-9 0,0 26-11 16,-1-24-9-16,28 24-5 0,-24-26-5 15,24 26-3-15,-26 0-2 0,26-28 2 16,0 28-1-16,0 0 0 0,0 0-3 16,0 0-1-16,0 28 0 0,0-28 2 15,0 0 2-15,26 26 3 0,-26-26 0 16,24 24-1-16,4 2 5 0,-1-26 1 15,0 26-1-15,-2-26 2 0,2 0-3 16,-3 27-2-16,28-1-4 0,-26-26 1 16,26 25-1-16,-28-25 2 15,3 28-2-15,-27-28 0 0,25 0 0 16,2 26-1-16,-27-1-1 0,27-25 2 16,-27 0 0-16,0 0 0 0,0 0 0 15,0 0 0-15,0 0-1 0,26 0 0 16,-52 0 1-16,26 0 1 15,0 0-1-15,0 0 2 0,0 0-3 16,0 0 2-16,0 0-1 0,0 0 0 16,0 0 0-16,0 0 0 0,0 0 0 15,-27 0 0-15,27 0-1 0,0 0 0 16,0 0 1-16,-27 0 0 0,27 0 0 16,-25 0-1-16,25 0 1 0,-27 25 0 15,3-25 0-15,-4 0 0 0,28 26-1 16,-50-26 2-16,24 25-2 0,0-25 2 15,26 28 0-15,-24-3-1 0,-28 0-2 16,25 3 2-16,0-2 0 0,27-1 1 0,-28 1-1 0,4-26-1 16,24 25 1-16,-26-25-2 0,26 0-1 15,0 26 3-15,0-26-3 0,0 0 0 16,0 0-6-16,0-26 9 0,0 26 1 16,26 0 1-16,-2-25 2 0,4 25-1 15,-1-26-2-15,0 1-1 0,-2-1 0 16,26-2 3-16,-25 3-3 0,0 0 0 15,24-3 0-15,-22 3 1 0,-4 25-1 16,3-26 1-16,-2 26-2 0,2-25 2 16,-27 25-1-16,27 0 1 15,-27 0 1-15,0 0-2 0,0 0 3 16,0 0-3-16,-27 0 5 0,27 0 0 16,-27 25-4-16,2-25 1 0,25 26 0 15,-51-26-1-15,23 25 0 0,4 3-1 16,-28-3 3-16,26 0-2 0,2 3 1 15,-28-28-1-15,25 26-1 0,-28-1 2 16,31-25 0-16,-2 26-2 0,26-26 0 16,-26 0 0-16,0 25 1 0,26-25 0 15,0-25 1-15,0 25-1 0,26 0-1 16,-26 0 0-16,26-26 0 0,0 26 1 16,-2-25 0-16,4-1-1 15,26-2 1-15,-29 3-1 0,26 25 0 16,-25-25 0-16,0-3 1 0,0 28 3 15,-2-25-4-15,4 25 1 0,-28 0 2 16,24-26 2-16,-24 26-4 0,0 0 2 16,0 0 7-16,0 0 9 0,-24 0-14 15,24 26-2-15,-28-26-2 0,4 0-1 16,-2 25 1-16,-26 3-1 0,52-28 0 16,-51 25 0-16,26 0 2 0,-29 3-2 15,26-28 0-15,4 26 0 0,-2-26 3 16,26 25-3-16,-26-25 0 15,26 0 0-15,0 0 2 0,0 0-2 16,0 0-7-16,0 0 0 0,26-25 4 16,-26 25 3-16,0-26 0 0,26 26 1 15,-2-28-1-15,4 3 1 0,-1 0 0 16,0-3 1-16,-2 28 4 0,2-25-5 16,-27 25 0-16,24-26-1 0,-24 26 2 15,26 0-2-15,-26 0 1 0,0 0-2 16,0 0-4-16,0 0-6 0,-26 0 0 15,26 0-9-15,-24 26-21 0,-3-1-17 16,-25 28-15-16,-105 26-90 0</inkml:trace>
  <inkml:trace contextRef="#ctx0" brushRef="#br3" timeOffset="-183581.6589">11494 6357 337 0,'-26'-26'0'0,"26"1"-13"0,-25-1-10 0,-1 0 0 15,1 0 9-15,25-25 14 16,-27-3 14-16,3 28 1 0,-4-24-7 16,1-3 10-16,27 2-6 0,-26-28-5 15,0 2-5-15,0-29 2 0,2 56-3 16,24-1 2-16,-27-27-3 0,2-1 0 15,-2 28 0-15,27-27 1 16,-24-2 0-16,-4 4 1 0,28-2 4 16,0 0 3-16,-24 0-1 0,24 26 5 15,0-27-3-15,0 3-4 0,0 24-2 16,0-25-4-16,0-1 0 0,0 25 0 16,0-23 0-16,24 22 1 0,4-24-1 15,-4 26-1-15,-24-25 1 0,27 25 0 16,-2-1 1-16,2 2-1 0,-3 0 0 15,2-2 0-15,26 2-2 0,-25-2 2 16,25 2-2-16,-25-1-1 0,-2 52 1 16,1-26 2-16,-1 0 1 0,1-27-1 15,26 28 0-15,0-27 1 0,27 1-1 16,-2-1-1-16,2 24-1 0,-27-22 4 16,24 23-4-16,-24 27 3 0,1-25-1 15,-1-1 0-15,-1-1-1 0,1 27 0 16,26 0 1-16,-27-25 0 0,1 25 0 0,27 0-2 15,-26 0 2-15,-1 25 0 0,0-25 0 16,24 0 0-16,-24 27 0 0,-2-1 0 16,4-26-1-16,-2 52-1 0,0-52 2 15,0 50-1-15,1 3-4 0,-2-26 2 16,1-1 3-16,0 26 0 0,-28-27 0 16,-24 0 0-16,26 3-1 15,29 23 0-15,-4-25 0 0,1 26 0 16,0-1-1-16,-28 2 2 0,2-2 3 15,26 2-2-15,-1-27-1 0,4 50 0 16,-30 4 0-16,26-2 1 0,-25-28-2 16,-2-24 2-16,4 1-2 0,-1 51 1 15,-2-51-2-15,-25-3 1 0,27 2-1 16,-27 25 1-16,24 2-3 0,4-29-1 16,-28 31 0-16,24-30 2 0,-24 1 0 15,27-1 3-15,-27-25-2 0,0 27 2 16,0-1 0-16,0-1 0 0,0-25 1 15,0 25 1-15,0-25-1 0,0 29-2 16,0-29-1-16,0 0 0 0,0 0-10 16,0 0-29-16,-27 0-21 0,3 0-62 15</inkml:trace>
  <inkml:trace contextRef="#ctx0" brushRef="#br3" timeOffset="-181866.843">11468 4361 229 0,'0'0'212'0,"0"0"-204"0,-25 0-8 15,25 0-6-15,0 0 0 16,0 0 6-16,0 24 0 0,25-24-1 16,-25 26 1-16,0 0-1 0,0 27 0 15,26-28-2-15,-26 28-5 16,28 24 3-16,-4 26-1 0,-24 1 4 15,27-25-4-15,-27 0 5 0,0-3 0 16,0 2 0-16,0 1 1 0,25-3-2 16,-25-23 1-16,0 23 1 0,0-22-1 15,0-3 1-15,27-24 0 0,-27-2 0 16,0-25 0-16,0 26 0 0,24-1-1 16,4 0 1-16,-2-25 0 0,-2 29-3 15,3-29-1-15,1 25-9 0,-28-25 5 16,24-25 4-16,28 25-2 0,-25-29 1 15,-3 4-3-15,28 25-2 0,-26-25 0 16,0-26 2-16,27 24 2 16,-29 1 6-16,31-24 0 0,-31 21 0 15,2 4 0-15,0-1 0 0,-26 26 1 16,26-25 2-16,-26-2 1 0,0 27 2 16,0-26 1-16,0 1 0 0,0-1-3 15,0 1-1-15,-26-29 0 0,26 29-2 16,0-1 1-16,-26-26-2 0,0 26-1 15,26-24 0-15,-24-4 1 0,-3 29 0 16,-1-28-4-16,4 27 0 0,-29-24-5 16,27-4 2-16,-24 3 3 0,-2-27 3 15,-27-2 1-15,55 56 8 0,24-1 9 16,-55-3 2-16,31 3 0 0,-30-1-5 16,3 0-4-16,26 2-2 0,-2 24-1 15,3-27-6-15,24 0 1 0,-28 27-2 16,28 0-2-16,0 0-14 0,0 0-21 15,0 0-54-15,28-25-117 0</inkml:trace>
  <inkml:trace contextRef="#ctx0" brushRef="#br3" timeOffset="-180985.4839">12326 3919 263 0,'0'0'72'0,"0"0"-72"15,0 25 0-15,0 1 0 0,0-1 1 16,24 3-1-16,-24-3 0 0,28 27 1 16,-28-25-1-16,24 23 0 0,3 29 0 15,25 26 0-15,-26-29-1 16,1 2-4-16,-2-25-3 0,2-2-5 16,-3 0-1-16,4 27-4 0,-4-24 0 15,3-4 0-15,-27-50 5 0,25 26 4 16,-25 0 3-16,26 1 6 0,0 24 0 15,-26-23 0-15,25-3 7 0,0-25 2 16,-25 25 5-16,27-25-5 0,0 0-2 16,-27 0-7-16,28 0 1 0,-4 0-2 15,-24 0 1-15,28 0 0 0,-4-25 0 16,-24 0 0-16,26-3 0 0,0 2 5 16,-1 1 4-16,27-2-1 15,-25 1-5-15,-2 0-2 0,-25 1-1 16,27 0-3-16,-3-4 3 0,4 4 0 15,-4-26 0-15,2 24 1 0,1 2 2 16,-27-1 6-16,28 1-2 0,-28-1 3 16,0-3-3-16,0 5-3 0,0-1-1 15,0-3-3-15,0 3 0 0,0-1 1 16,-28 0-2-16,28 2 1 0,-27-3 0 16,27-25 2-16,-26 26 1 0,2-1 2 0,24 1 0 0,-28-24-5 15,4 24-1-15,-3-1 0 0,27-25 1 16,-25 27 0-16,-2-3 0 0,3 3 1 15,-4-26 1-15,3 25 0 0,-27 26 1 16,28-26-2-16,-4-1 7 0,4 2-1 16,-31-1 4-16,28 26-5 0,2-27 4 15,-26 27-4-15,25 0-1 0,-26-26-1 16,28 26 1-16,-28 0-2 0,25 26 5 16,-25-26-3-16,-1 27-2 0,28-27 1 15,-2 26-3-15,3-1 0 0,-4-25-1 16,4 27-10-16,-3-27-19 15,27 26-37-15,0-26-149 0</inkml:trace>
  <inkml:trace contextRef="#ctx0" brushRef="#br3" timeOffset="-180172.6839">11573 6410 434 0,'-27'-26'5'16,"27"26"-5"-16,0 0-10 0,-24 0 7 16,24 0 3-16,0 0 4 15,0 0-4-15,0 0-1 16,0 0-2-16,0 0 3 0,24 0 0 16,-24 0-2-16,0 0 2 0,27 26 0 15,-2-26 3-15,-25 0-3 0,51 0 0 16,-23 0 0-16,22 0 0 0,5 0 1 15,-31-26-1-15,28-1-1 0,-1 27 1 16,1-51-1-16,26 25 1 0,1-26 3 16,-2-27-2-16,-1 27-1 0,3-24 0 15,-27 24 0-15,53-28-1 0,-53 30 1 16,27-28 0-16,-3-2 2 0,1 30-2 16,2-28 3-16,1 27-1 15,-4-28-2-15,1 28 0 0,-25-2 0 16,27-23 0-16,-2 22 0 0,-25 3 4 15,0-27 0-15,27 28-1 0,-29 22 7 16,2-23 2-16,-1-2 1 0,4 27-1 16,-30 1 2-16,0 0-5 0,1-4-1 15,0 29-8-15,-2-25 0 0,31 0-16 16,-30-1-16-16,2-1-13 0,-27 2-21 16,52-1-63-16</inkml:trace>
  <inkml:trace contextRef="#ctx0" brushRef="#br3" timeOffset="-176053.788">11573 3944 471 0,'0'0'0'0,"0"-25"-11"0,25 25-7 16,-25 0 14-16,27-26 0 0,-3 26-14 16,4 0-7-16,22-26 0 0,-23 26 5 15,1-27 3-15,-4 2 2 0,28-1-14 16,-25-1-34-16,49-24-77 0</inkml:trace>
  <inkml:trace contextRef="#ctx0" brushRef="#br3" timeOffset="-175819.8409">11937 4023 532 0,'0'-28'0'16,"24"28"-21"-16,-24-25 0 0,26 25 7 16,0 0-4-16,0-26-20 0,1 26-20 15,-3 0-26-15,55-25-63 0</inkml:trace>
  <inkml:trace contextRef="#ctx0" brushRef="#br3" timeOffset="-175610.011">12066 4462 591 0,'0'0'0'0,"0"-25"-18"15,24 25-4-15,4-26 5 0,23 26 10 16,-25-26-28-16,26 2-11 15,0 24-4-15,27-54-38 0,24 3-54 0</inkml:trace>
  <inkml:trace contextRef="#ctx0" brushRef="#br3" timeOffset="-175416.0859">12481 4904 570 0,'0'0'69'0,"0"0"-69"15,26 0-20-15,1-26-3 0,-2 26-4 16,2 0-27-16,25 0-11 16,-1 0-26-16,76-26-92 0</inkml:trace>
  <inkml:trace contextRef="#ctx0" brushRef="#br3" timeOffset="-175169.766">12039 5943 677 0,'0'0'0'16,"27"0"-14"-16,-27 0-24 0,24 0 19 15,4-27 5-15,-1 27-24 0,-3-27-2 16,2 2-19-16,26 25-17 0,0-51-1 16,27-1-122-16</inkml:trace>
  <inkml:trace contextRef="#ctx0" brushRef="#br3" timeOffset="-174980.54">11754 6149 656 0,'0'0'0'0,"0"-26"-50"15,28 26-62-15,-28 0 37 0,24-26-6 16,28-24-130-16</inkml:trace>
  <inkml:trace contextRef="#ctx0" brushRef="#br3" timeOffset="-174746.3559">11341 5397 570 0,'0'-25'0'0,"0"25"-59"0,0 0 5 0,24 0 26 0,3-27 3 16,-2 27-40-16,1-26-11 15,25-25-70-15</inkml:trace>
  <inkml:trace contextRef="#ctx0" brushRef="#br3" timeOffset="-174554.613">11184 4852 650 0,'0'-25'0'0,"0"25"-20"0,24-25-9 15,-24 25 10-15,26-29-31 0,0 4-12 16,0 25-1-16,80-78-48 0</inkml:trace>
  <inkml:trace contextRef="#ctx0" brushRef="#br3" timeOffset="-174400.626">11286 4385 652 0,'0'0'0'0,"27"-24"-23"0,1-3-7 16,-4 0 21-16,28-24-29 0,25-2-32 15,54 3-23-15,-2-28-96 0</inkml:trace>
  <inkml:trace contextRef="#ctx0" brushRef="#br3" timeOffset="-174142.1509">12586 3348 675 0,'0'-28'0'16,"24"28"-32"-16,-24-25 5 0,28 25-12 16,-4 0-35-1,28 0-1-15,-26 0-16 0,77-25-107 0</inkml:trace>
  <inkml:trace contextRef="#ctx0" brushRef="#br3" timeOffset="-173964.3489">12922 3528 677 0,'-24'0'0'0,"24"0"-6"0,24 0-7 15,-24 0 2-15,28 0 5 0,-28-25-34 16,50 25-9-16,-24 0-24 0,27-25-21 16,50-2-44-16</inkml:trace>
  <inkml:trace contextRef="#ctx0" brushRef="#br3" timeOffset="-173782.3709">13258 3919 502 0,'0'0'130'0,"0"0"-130"0,26 0-23 0,1 0 16 16,1 0 1-16,-28 0-33 0,51 0-14 16,-26 0-21-16,27-26-32 0,51 26-177 15</inkml:trace>
  <inkml:trace contextRef="#ctx0" brushRef="#br3" timeOffset="-173615.195">13544 4256 719 0,'0'0'9'15,"0"0"-9"-15,0 0-18 0,26 0 6 16,0 0-5-16,1 0-22 0,25 0-39 15,-25 0-41-15,49-27-35 0</inkml:trace>
  <inkml:trace contextRef="#ctx0" brushRef="#br3" timeOffset="-173406.281">13234 4931 317 0,'0'0'329'0,"0"0"-329"0,0 0-17 15,24 0 1-15,2-27 13 16,1 27-3-16,1 0-20 0,75-26-25 0,-27-25-28 16,29-3-38-16,-81 29-160 15</inkml:trace>
  <inkml:trace contextRef="#ctx0" brushRef="#br3" timeOffset="-172954.199">12638 5397 371 0,'0'0'366'0,"0"-25"-366"15,0 25-13 1,0 0-23-16,24 0 3 0,3 0-26 16,24-27-29-16,-25 27-38 15,130-77-237-15</inkml:trace>
  <inkml:trace contextRef="#ctx0" brushRef="#br2" timeOffset="-124720.02">11649 6410 409 0,'0'0'6'16,"0"0"-6"-16,-24 0-24 0,24 26 17 16,0-26 5-16,24 26 2 15,-24 0 1-15,0 0-1 16,28-2-1-16,-28 2 1 0,26 1 0 16,-2 0 2-16,-24-1-2 0,27-1 0 15,1 2 2-15,-4-1 0 0,3 24-2 16,-2-23 0-16,2-2 0 0,25 28-1 15,-28-27 3-15,2 26 0 0,0-27-2 16,27 27 0-16,-29-26 1 0,31 27-1 16,-31-1 0-16,2-26-1 0,26 25 2 15,-28 0-1-15,31-23 0 0,-31 22 5 16,4-23-5-16,23-2 6 0,1 27-4 16,-26-26-1-16,26 1 3 0,-1-1-3 15,1 1 1-15,0-2-1 16,-26 26 2-16,25-51-2 0,1 26 1 15,3 0-2-15,-3 0 0 0,49 1 0 16,-22-27 0-16,-27 26 0 0,24-26 1 16,-23 0-1-16,-1 0 0 0,0 0 1 15,0 0 0-15,-1-26 2 0,1 26-2 16,1-27 2-16,-29 27-1 0,31 0-1 16,-5-52 0-16,26 26 0 0,-21 1 3 15,-30 25-3-15,2-26 1 0,-3 26-1 16,4-52 1-16,23 26-2 0,3-1 0 15,-30-24 2-15,28 24 0 0,-25-25-1 0,25 2-1 0,-28-3 3 16,28 27-1-16,-52-51-1 0,50 25 0 16,-23-1 0-16,1 1 0 0,-1-25-1 15,25 0 1-15,-28-28-1 0,-24 54 0 16,26-1 0-16,0-28 1 0,0 30-1 16,-26-28 0-16,0 26 0 0,0-26 0 15,0 26 0-15,27 0-1 16,-27-27 1-16,-27 28 0 0,27-27-1 15,0 53-1-15,-26-55 0 0,26 30 2 16,-26-2 0-16,26 0 1 0,0-2-1 16,-26 4 4-16,2-1 0 0,24-2 0 15,-28 3 4-15,28 21 5 0,-24 4-3 16,24-1 2-16,-27 1 4 0,-1-28-1 16,1 28 0-16,27-26 3 0,-25-3-10 15,0 29-1-15,-1-1-6 0,0 0-1 16,26 0 0-16,-24 0-8 0,-4 1-7 15,4 0-15-15,-28 25-9 0,25-28-9 16,27 2 3-16,-24 26-27 16,-57-25-99-16</inkml:trace>
  <inkml:trace contextRef="#ctx0" brushRef="#br2" timeOffset="-122521.596">12299 6488 250 0,'0'0'3'0,"0"0"2"16,0 0-5-1,0 0 1-15,0 0 1 0,0 0 0 16,0 0-1-16,0 0 3 0,0 0-3 16,0 0 0-16,0 0-2 0,0 0 2 15,0 0 0-15,0 0-1 16,0 0 1-16,0 0-1 0,0 26 0 15,0-26 0-15,0 0 0 0,27 0 2 16,-27 24 0-16,0-24 1 0,24 26-1 16,-24 1 5-16,28 0 1 0,-28-1-2 15,0-1-2-15,24-25-1 0,3 53-1 16,-27-53-1-16,25 25 0 0,2 0 0 16,-1 2-1-16,1-2 0 0,-27 3-2 15,25-3 4-15,-25 1-5 0,27 0 6 16,-3-26-3-16,4 26 1 0,-4-1-1 15,3-25 1-15,-2 26 2 0,-25-26-1 16,26 26 1-16,0-26-1 0,-1 0 2 16,-25 26-4-16,25-26 1 0,2 27 1 15,0-27 0-15,1 26-1 0,-28-26 2 16,52 0-3-16,-52 26 0 0,24-26 0 16,2 0 0-16,0 0 0 0,-26 0 0 15,25 0 1-15,3 0-1 0,-28 0 1 16,24 0 0-16,3 0-1 0,-2 0 1 15,-25 0 3-15,27 0-3 0,-27 0 4 16,24-26-5-16,-24 26 1 0,28 0-1 16,-28-26 1-16,24 26-1 0,-24-27 0 15,0 27 2-15,0-26-1 0,26 26 2 16,-26-26-3-16,0 0 1 0,0 1-1 16,-26-1 1-16,26 0-1 0,0 0 0 15,0 26 1-15,0-25-2 0,-24-28 3 16,24 26-2-16,0 2 0 0,-28 0 1 15,28-1-1-15,0-1 0 0,-24 2 0 16,24-1 0-16,0-28 0 0,-27 28 0 16,27 2-1-16,-25-2 1 0,25 0 0 15,-27 0 2-15,3 0-2 0,24-27-1 16,-28 27 1-16,3 1 1 0,25-1-1 16,-26 0 0-16,0 0-1 0,2 26 1 15,24-51 0-15,-28 51 4 0,28-28-3 16,-24 2 6-16,-4 26-2 15,28-26-2-15,-27 26-1 0,27-25 0 16,0 0-2-16,-27-1 0 0,27 26 0 16,0-27 0-16,0 2 0 0,27-1 0 15,-27-1 0-15,0 27-2 0,0-27 3 16,27 27-2-16,-27-25 1 0,28 25-1 16,-28-25 1-16,24 25 0 0,-24-26 0 15,28 26 0-15,-28 0-1 0,24 0 1 16,-24-26-1-16,26 26 0 0,-26 0 0 15,26 0 0-15,-1 0 1 0,3 26-3 16,-28-26 2-16,24 0 1 0,3 26 1 16,-27-26 4-16,25 25-4 0,-25 0 2 15,27-25-3-15,-3 27 0 0,-24 26 4 16,28-28-4-16,-4 2 0 0,2-1 1 16,-26-1-1-16,27 0 1 0,1 1-1 15,-28 28 1-15,24-29-1 16,-24 27 1-16,27-26-1 0,-2 0 0 15,2 25 1-15,-2-24 0 0,2 25-1 16,-27-26-1-16,24 0 1 0,2 0 2 16,0-2-1-16,0 2-1 0,1 1 1 15,-3 0 0-15,4-1-1 0,-1-26 0 16,-2 25 0-16,-25-25 1 0,25 27-1 16,1-27 0-16,0 0 1 0,-26 0 1 15,24 0-1-15,4 0 4 0,-1-27-4 16,-2 27 4-16,-25 0-4 0,27-25 3 15,-27-1-4-15,24-1 2 16,-24 0-2-16,28 1 0 0,-28 26 1 16,0-24-4-16,0-2 3 0,0 0 0 15,0 0 2-15,0 0-2 0,0 0 0 16,-28-1 2-16,28 1-1 0,0 1 1 16,-24-1-2-16,24 0 0 0,0 0 1 15,-27 0-2-15,27 1 0 0,-25-3-2 16,-2 2 3-16,-1 0-3 0,28 1 3 15,-24 0 0-15,-2-1 0 0,0-1 3 16,1 27-2-16,0-25-1 0,-2-1 0 16,-1-1 0-16,4 0 5 15,-3 2-5-15,27 0 0 0,-26-1 1 16,0 0-1-16,26 0 2 0,-26 0-2 16,2 1 0-16,24-29 0 0,-27 29-2 15,2-1 1-15,25-26-11 0,-27 26-31 16,2-104-48-16</inkml:trace>
  <inkml:trace contextRef="#ctx0" brushRef="#br2" timeOffset="-121701.068">12145 6852 471 0,'0'0'18'16,"0"0"-11"-16,0 0-7 0,0 0-7 15,0 0 1-15,0 0 1 16,24 0 3-16,-24-28 2 0,0 28-2 15,26-25-2-15,0 25 3 0,0-27-10 16,-2 2-10-16,4 25-3 0,-1-25-21 16,-3-1-9-16,4-1-36 0,-4-24-56 15</inkml:trace>
  <inkml:trace contextRef="#ctx0" brushRef="#br2" timeOffset="-121522.783">12169 6722 427 0,'0'0'15'0,"0"0"-13"15,0 0-2-15,0 0 0 0,0 25 0 16,0 0 0-16,26 2-3 0,0-2-3 16,0 3-12-16,-2-3-13 0,4 1-9 15,-1 0-46-15,25 25-161 0</inkml:trace>
  <inkml:trace contextRef="#ctx0" brushRef="#br2" timeOffset="-121265.076">12766 7448 391 0,'0'0'84'0,"0"0"-83"16,0 0-1-16,0 0-21 0,25 0 7 0,-25 0 13 15,25-27-1-15,-25 27 1 16,27-25-10-16,0 25-1 16,1-27-9-16,-4 27-4 0,4-25-2 15,-28 0-17-15,24-3-34 0,28-23-84 16</inkml:trace>
  <inkml:trace contextRef="#ctx0" brushRef="#br2" timeOffset="-121030.405">12791 7266 534 0,'0'25'10'0,"0"-25"-10"15,0 0-16-15,0 0-5 0,25 28 10 16,-25-3-3-16,27 0 8 0,0 2-17 16,1-2-33-16,24 2-5 0,-2-2-104 15</inkml:trace>
  <inkml:trace contextRef="#ctx0" brushRef="#br2" timeOffset="-120784.114">13494 7526 549 0,'0'-27'3'0,"0"27"-3"0,24 0-37 15,-24-26 24-15,26 26 6 0,-26-25-14 16,26-2 10-16,27 27-14 16,-29-25-28-16,4-2-21 0,49-51-109 15</inkml:trace>
  <inkml:trace contextRef="#ctx0" brushRef="#br2" timeOffset="-120583.456">13570 7137 370 0,'0'0'203'0,"0"26"-203"0,0-26-23 16,0 26-8-16,26 25 3 0,1-25 1 16,-3 27-5-16,4-28-32 0,24 27-124 15</inkml:trace>
  <inkml:trace contextRef="#ctx0" brushRef="#br2" timeOffset="-120229.153">14092 6929 545 0,'0'-26'0'0,"24"26"-19"0,-24 0-37 16,0-26 28-16,27 26 6 0,-2-25-14 15,2-3 24-15,-3 3-4 0,4-2-52 16,48-23-65-16</inkml:trace>
  <inkml:trace contextRef="#ctx0" brushRef="#br2" timeOffset="-120008.463">14143 6669 588 0,'0'27'7'0,"25"-27"-7"0,-25 26-34 15,0 24 4-15,27-23-7 0,-3-2-20 16,4 3-14-16,22 23-135 0</inkml:trace>
  <inkml:trace contextRef="#ctx0" brushRef="#br2" timeOffset="-119708.508">13987 6047 605 0,'24'0'10'0,"-24"0"-10"0,27 0-3 16,-1-26-2-1,2 26-1-15,-4-27-6 0,28 27 3 16,-25-25-15-16,25-1-38 0,-2-1-7 16,1 0-22-16,29-49-164 0</inkml:trace>
  <inkml:trace contextRef="#ctx0" brushRef="#br2" timeOffset="-119510.646">13987 5761 625 0,'0'0'42'0,"0"0"-35"0,0 26-7 0,24 0 1 16,3 0-2-16,-1-1-5 0,2 27-15 15,-4-25-36-15,3-1-60 0,-2-1 7 16,54 28-151-16</inkml:trace>
  <inkml:trace contextRef="#ctx0" brushRef="#br2" timeOffset="-119214.37">13727 5527 191 0,'0'0'393'0,"0"0"-373"0,0 0-13 0,0-25-6 0,0 25-1 16,25-25 0-1,1 25-1-15,0-54-2 0,26 28-24 16,-25 1-23-16,-2-2-19 0,2 1-11 16,-3-25-117-16</inkml:trace>
  <inkml:trace contextRef="#ctx0" brushRef="#br2" timeOffset="-119042.324">13778 5189 540 0,'0'0'22'0,"0"0"-20"16,0 25-2-16,-26 4 0 0,26-4 0 15,26 1 0-15,-26 25-2 0,26-24-8 16,-2 24-38-16,4 3-18 0,24-4-27 16,27 54-241-16</inkml:trace>
  <inkml:trace contextRef="#ctx0" brushRef="#br2" timeOffset="-116617.623">13182 6618 383 0,'0'0'2'0,"0"0"1"0,0 0-3 0,0 0 1 16,24 0-1 0,-24 0 0-16,28-27 0 0,-4 27 0 15,-24 0 0-15,26-27-7 16,1 27-8-16,1 0 0 0,-4-26-21 15,-24 26-17-15,52-50-34 0</inkml:trace>
  <inkml:trace contextRef="#ctx0" brushRef="#br2" timeOffset="-116366.524">13258 6410 497 0,'0'0'4'16,"0"0"-4"-16,-24 0-6 0,48 26-12 15,-24-26 10-15,0 52 4 0,26-26-12 16,-26-2-2-16,27 29-22 0,1-26-11 15,-4 24-31-15,80 27-152 0</inkml:trace>
  <inkml:trace contextRef="#ctx0" brushRef="#br1" timeOffset="68164.18">24885 9940 276 0,'0'25'0'0,"0"-25"-13"0,0 27-32 16,0-27-13 0,26 26 33-16,0 50-89 0</inkml:trace>
  <inkml:trace contextRef="#ctx0" brushRef="#br1" timeOffset="68583.367">24783 10225 221 0,'0'0'0'15,"0"0"-19"-15,0 0 1 0,0 0-6 16,24-25 7-16,-24 25-19 16,0 0-26-16</inkml:trace>
  <inkml:trace contextRef="#ctx0" brushRef="#br1" timeOffset="70676.4869">24835 10148 77 0,'0'0'40'0,"0"0"-27"0,0-28-7 16,0 28 5-16,0 0 1 0,0 0-2 16,0 0-1-16,0 0 10 0,0 28 6 15,0-28-11-15,0 0-2 0,0 0-6 16,24 0-1-16,-24 25-5 0,0-25 3 16,26 0-2-16,-26 27-1 0,26-27 0 15,-26 0 4-15,26 25-3 0,-26-25 0 16,24 26-1-16,-24-26 8 0,0 25-7 15,27-25 7-15,-27 26-7 0,25 0 5 16,-25-26 0-16,30 27-4 0,-30-1 3 16,24-26-1-16,-24 26 0 0,28 0-4 15,-28-26 1-15,24 26 2 16,-24 0-2-16,26-2 0 0,-26-24 0 16,24 26 0-16,-24 1 1 0,0-27-1 15,28 27 0-15,-28-1 0 0,24-26 3 16,-24 26-4-16,0-26 5 0,0 26-1 0,0-1 1 0,27-25 0 15,-27 25-1-15,0 1-1 0,25-26-3 16,-25 26 2-16,27-26-2 0,-27 26 2 16,0-26-2-16,28 27 1 0,-28-27-1 15,24 26 0-15,-24-26 0 0,0 25 0 16,27-25 1-16,-27 27-1 0,0-27 0 16,25 0 1-16,-25 26 1 0,0-26-2 15,0 25 0-15,25-25 1 0,-25 26 0 16,0-26 1-16,28 26-2 0,-28-26 0 15,0 0 0-15,24 26 1 0,-24-26-1 16,27 27 1-16,-27-27-1 16,0 0 0-16,0 27 0 0,28-27 2 15,-28 23-1-15,0-23 0 0,24 0 2 16,-24 28-2-16,0-28 0 0,28 0 0 16,-28 25-1-16,0-25 1 0,24 0 1 15,-24 25-2-15,0-25 0 0,0 0 1 16,26 27-1-16,-26-27 1 0,26 0-1 15,-1 25 1-15,-25-25 1 0,0 27-2 16,25-27 2-16,-25 0-1 0,27 27 2 16,-27-27-2-16,24 0 0 0,-24 0 0 15,28 24 0-15,-28-24 0 0,0 0 0 16,0 0-1-16,24 25 0 16,-24-25 1-16,0 0 0 0,31 0-1 15,-31 28 0-15,0-28 0 0,24 0 4 16,-24 0-4-16,26 0-2 0,-26 0 2 15,0 0 1-15,26 0-1 0,-26 0 0 16,25 0 0-16,-25 25 2 0,0-50-1 16,25 50 0-16,-25-25 3 0,0 0-2 15,27 0 0-15,-27 0 0 0,0 0-1 16,24-25 0-16,-24 25 0 0,0 0-1 16,28 0 0-16,-28 0 1 0,27 0-1 15,-27 0 0-15,0 0 0 16,25 0 0-16,-25-28 0 0,27 28 0 15,-27 0 0-15,24 0 0 0,-24-25 1 16,0 25-1-16,26 0 0 0,-26 0 0 16,0-24 0-16,0 24 0 0,26 0 1 15,-26 0-1-15,26 0 0 0,-26 0 2 16,27-27-2-16,-27 27 0 0,25 0-2 16,-25 0 2-16,0-27 0 0,27 27 0 15,-27 0 1-15,27 0 0 0,-27 0-1 16,0-25 0-16,25 25 0 0,-25 0 1 15,27-27-1-15,-27 27 0 0,0 0 1 16,0-25-1-16,24 25 0 0,-24 0 1 16,26 0-1-16,-26-25 2 0,0 25-2 15,26 0 0-15,-26-28 1 0,0 28 0 16,26 0-1-16,-26 0 0 0,0-23 0 16,24 23 0-16,-24-27 1 0,28 27 1 15,-28 0-2-15,0-27-1 0,24 27 1 16,-24 0 1-16,0-26 0 0,0 26-2 15,27 0 2-15,-27-26-1 0,28 26 0 16,-28 0 1-16,0 0-1 0,25-26 0 16,-25 26 1-16,0-25-1 0,26 25 0 15,-26 0 4-15,0-26-2 0,26 26 2 16,-26 0-2-16,0-27-1 16,0 27-1-16,25 0 1 0,-25-25 1 15,0 25-1-15,0 0 0 0,0 0 0 16,27-26-1-16,-27 26 2 0,0 0-1 15,0-27 0-15,0 1-1 0,0 26 2 16,0 0-1-16,24-26-1 0,-24 26 2 16,0 0 1-16,0-26-1 0,0 26 4 15,0-25-1-15,0 25-1 0,0 0-2 16,0-25 3-16,0 25-5 0,0-26 2 16,0 26 0-16,0-26 2 0,0 26-2 15,0-26 0-15,0 26-2 16,0-27 4-16,0 27-1 0,0-27 1 15,0 27-4-15,0-26 2 0,0 2 1 16,0 24-3-16,0-26 2 0,0 0-2 16,0 26 1-16,0-26 2 0,0 0-3 15,0 26 0-15,0-26 0 0,0 26 1 16,0-27-1-16,0 1 0 0,0 26 1 16,-24-26 1-1,24 1-1-15,0 25 0 0,0-26-1 0,0 26 1 0,0-25 1 16,0-2-1-16,0 27 1 15,0-25 0-15,0 25-1 0,0-28 1 16,0 28-1-16,0-26 0 0,0 26 3 16,0-26 0-16,0 26-4 0,0-26 1 15,0 26-1-15,0-24 2 0,0-2-3 16,0 26 2-16,0-27-2 0,0 2 1 16,0 25 0-16,0-26 0 0,0 26 1 15,0-27-1-15,0 27 0 0,0-27 0 16,0 27-1-16,24-26 1 0,-24 2 0 15,0 24 0-15,0-26 1 0,0 26 1 16,0 0-2-16,0-26 0 0,0 26 0 16,0-26 2-16,0 26-2 0,0-26 0 15,0 0 6-15,0 26-2 0,0-28 1 16,-24 28-1 0,24-25 1-16,0 25 1 0,0-26-5 15,0 26 4-15,0-25-2 0,-27-1-2 16,27 1 1-16,0 25 0 0,0-27 0 15,-25 27-2-15,25-25 2 0,0-1-2 0,0-2 2 16,-26 28-1-16,26-26 0 0,0 1 0 0,-26 25-1 16,26-25 0-16,0-1 0 15,-25-1 1-15,25 27-2 0,-28-25 2 16,28-1-1-16,0 26 1 0,-27-25-1 16,27-4 3-16,0 4-3 0,-24 25 0 15,24-25 3-15,-28 25-3 0,28-26 1 16,-24 0 1-1,24 0-1-15,-26 26 0 0,26-26-1 0,-26 1 0 0,26 25 1 16,-26-25-1-16,26-4 0 0,-24 4 0 16,24-1 0-16,-27 26 1 0,27-26-2 15,-25 26 2-15,25-26-1 0,-27 0 0 16,0 1 0 0,27 25 0-16,-25-25 2 0,25-4-2 15,-27 29 1-15,27-26-3 0,-26 1 2 16,26 0 0-16,-26 25 2 0,26-26-2 15,0 26 0-15,-26-27 0 0,26 2 0 16,-24-1 0-16,24 26 0 0,-27-25 0 16,27-4 1-16,-25 29-1 15,25-25 1-15,-27 0-1 0,27 25 1 16,-28-26-1-16,28 0 0 0,-24 26 1 16,24-26 2-16,0 26 5 0,-27-26 1 15,27 26-4-15,-25-25-3 0,25-1 3 16,0 26-5-16,-25-28 1 0,25 3 1 15,-26 0-2-15,26-1 2 0,-26-1-2 16,26 27 1-16,-24-26-2 0,24 1 1 16,-31 0 0-16,7 25-4 0,24-27-31 15,-28 0-65-15,-23 1-58 0</inkml:trace>
  <inkml:trace contextRef="#ctx0" brushRef="#br1" timeOffset="73431.051">23770 10459 108 0,'0'0'183'0,"0"0"-175"16,0 0-8-16,0 0 1 0,0-26-1 15,0 26 0-15,0 0 0 0,0 0-1 16,0 0 2-16,25 0 0 0,-25 0 0 15,0 0 0-15,0 0 2 0,0 0 2 16,0 0 1-16,0 0 4 0,0 0 11 16,0 0 1-16,0 26-5 0,0-26-2 15,0 0-5-15,0 26-1 16,0-26 1-16,0 24-5 0,27-24 0 16,-27 26-3-16,0-26 0 0,0 27-1 15,24 0 0-15,-24-1-1 0,0 0 0 16,0 0 1-16,26-1-1 0,-26 0-1 15,28 1 1-15,-28 0 0 0,24 0 0 16,-24 1 0-16,27-1 0 0,-27 26 0 16,28-26 2-16,-28-26-2 0,24 51 0 15,-24-25 0-15,0 0 2 0,27 1-2 16,-27 0 3-16,25-4-3 0,-25 5 0 16,0-3 2-16,27 0-2 0,-27 2-1 15,0-2 1-15,0 2 0 0,24 0 1 16,-24-27 1-16,0 24-1 15,0 1 0-15,0 3 3 0,0-3-2 16,0-25-2-16,0 27 2 0,0-2-2 16,0 1 0-16,0 1 2 0,0-27-2 15,0 25 1-15,0 1-1 0,0 1 0 16,0-27 3-16,0 25-2 0,-24 1-1 16,24-26 2-16,0 26-2 0,0 0 1 15,-27-26 0-15,27 53 0 0,0-53-1 0,0 25 1 16,-25-25-1-16,25 25 1 0,0-25 1 15,-27 28-1-15,27-28 1 0,0 25 3 16,-24 1-2-16,24-26-1 0,-28 26 1 16,28-26-3-16,-27 25 2 0,27-25-2 15,-24 27 2-15,24-27-4 16,-28 26 2-16,28-26 0 0,-26 25 1 16,26-25 0-16,0 25 1 0,-24 2-2 15,24-27 0-15,-27 26 0 0,2-26 1 16,25 27-2-16,-27-27 1 0,27 25 0 15,-27-25 0-15,2 27 0 0,25-27 0 16,-27 25 0-16,27-25 1 0,-24 0-1 16,24 26-1-16,-26-26 1 0,0 25 1 15,26-25 0-15,-26 0-1 0,26 26 0 16,-24-26-1-16,-4 0 1 0,28 27 0 16,-24-27 0-16,24 0 0 0,-30 0-1 15,30 27 1-15,-25-27 0 16,25 0 0-16,-27 25 1 0,27-25-1 15,-24 0 0-15,-2 26 0 0,26-26 2 16,-26 0-2-16,0 0 1 0,26 26 0 16,-24-26-1-16,24 0 0 0,0 26 1 15,-28-26-1-15,4 0 1 0,24 0-1 16,-27 0-1-16,27 26 1 0,-28-26 1 16,28 0-1-16,-24 0 1 0,24 0 1 15,-27 0 4-15,2 0-2 0,25 0 1 16,-26 24 2-16,26-24-4 0,-27 0 0 15,27 0-2-15,-24 0-1 0,-4 0 0 16,28 26 2-16,-24-26-2 0,24 0 0 16,-27 0 0-16,-1 0 2 15,28 0-1-15,-24 0 4 0,24 0 1 16,0 0 0-16,-27 0-1 0,2 0 4 16,25 0-7-16,-26 0 1 0,26 0-1 15,-26 0-1-15,1 0-1 0,25 0 0 16,-25 0 1-16,25 0 0 0,-27 0 0 15,27 0 1-15,-27-26-1 0,27 26 3 16,0 0-2-16,-28 0 4 0,28 0-4 16,0 0 2-16,-24 0-1 0,24 0 1 15,-26 0 0-15,26 0-2 0,-26 0-2 16,26 0 2-16,0 0-1 0,-26 0 0 16,26 0-1-16,0 0 0 0,-24 0 0 15,24-24 2-15,-27 24-1 0,27 0-1 16,0 0 3-16,0 0 1 0,0 0 0 15,-25 0-3-15,25 0-1 0,0 0 2 16,-27 0-1-16,27-26 0 0,0 26-1 16,0 0 1-16,-24 0-1 0,24 0 1 15,0 0 0-15,-28 0-1 0,28 0 0 16,0 0 1-16,0 0-2 0,-27 0 1 16,27-26 0-16,-24 26-1 0,24 0 1 15,0 0 0-15,-28 0 1 0,28 0-1 16,0 0 1-16,-26-26-1 15,26 26 0-15,0 0 0 0,0 0-1 16,-24 0 1-16,24 0 0 0,0-26 0 16,-27 26 1-16,27 0-2 0,-25-25 2 15,25 25-2-15,-27 0 2 0,27 0 0 16,-27 0-1-16,27-27 0 0,0 27 0 16,-25 0-1-16,25 0 1 0,-27-27-1 15,27 27 1-15,0-26 0 0,0 26 0 16,-25-25 0-16,25 25 0 0,-25-26-1 15,25 26 1-15,-26 0 1 0,26-25 0 16,-26 25-2-16,26-27 2 0,-24 27-1 16,24 0 0-16,0-25 0 15,-28 25 0-15,28-27-1 0,-24 27 1 16,24 0 0-16,-27-26 0 0,27 26 0 16,0-27 0-16,-28 27 0 0,28 0 0 15,0-25 0-15,-27 25 0 0,27-25-1 16,-25-1 2-16,25 26-2 0,-25 0 1 15,25-27 0-15,-26 27 0 0,26 0-1 16,0-25 1-16,-26 25 0 0,26-26 0 16,-24 26 0-16,24 0 0 0,0-26 0 15,-28 26 0-15,28-25 0 0,0 25 0 16,-24-28 0-16,24 28-1 16,-28-25 1-16,28 25 0 0,-27-25 0 15,3 25 0-15,24-27 2 0,-28 1-4 16,28 26 4-16,-24-26-3 0,24 0 1 15,0 26 0-15,-26-26-1 0,26 1 1 16,0-2 0-16,-27 1 0 0,27 1 1 16,0 25-2-16,-24-27 0 0,24 1 1 15,-28 1 0-15,28-2 0 0,0 2 0 16,-24 25 0-16,24-28 0 0,-28 3 0 16,28 25 0-16,0-24 1 0,-27-3-2 15,27 27 2-15,-24-27-1 0,24 27 0 16,0-25 1-16,-26-2 0 15,26 2-1-15,-26 25 0 0,0-25-2 16,26-3 2-16,-24 28 1 0,24 0-1 16,-27-23 2-16,27-4-1 0,-25 27 0 15,25 0 0-15,-27-27 0 0,27 27 0 16,-25-26 1-16,25 26-2 0,0-26 1 16,0 26-1-16,-30 0 1 0,30-26-1 15,-24 1 2-15,24-1-2 0,-26 26 0 16,26-27 2-16,0 27-1 0,0-25 0 15,-26-1 1-15,26 26-2 0,-26-27 0 16,26 1 1-16,-24 26-1 0,24-26 0 16,-28 0 0-16,28 26 0 0,0-25 0 15,-24 0 0-15,24-1 0 0,-27 0 0 16,27 26 0-16,-25-26 0 0,25-1 0 16,-27 0 0-16,27 1 0 0,-27 2 0 15,27-2 1-15,-25 0-1 0,25 26 0 16,-25-26-1-16,25 0 1 0,-26 0 0 15,26-1 1-15,0 1-1 0,-26 0 0 16,26 1 0-16,-28 25 0 0,28-26 0 16,-24 1 1-16,24-2-1 0,-27 2 0 15,-1-3 0-15,28 2 0 0,-24 0 0 16,-3 0-1-16,27 26 1 0,-25-24 0 16,25-2 0-16,-26-1 1 15,1 2 0-15,25-1-1 0,-26-28 0 16,1 28 1-16,25 2-1 0,-27-2 0 15,3 0 0-15,24 0-1 0,-28-26 0 16,28 24-1-16,0 3-3 0,-27-1-9 16,27-25-9-16,0 26-16 0,0-2-43 15,0 2-16-15,0-55-53 0</inkml:trace>
  <inkml:trace contextRef="#ctx0" brushRef="#br1" timeOffset="74115.988">25664 8227 233 0,'-26'0'11'0,"26"-26"-11"0,0 26 0 16,0 0-1-16,0 0-7 15,0 0-28-15,0-27-8 0,26 27 5 16,-26-26-63-16</inkml:trace>
  <inkml:trace contextRef="#ctx0" brushRef="#br1" timeOffset="74778.7139">25793 8174 256 0,'-28'0'85'0,"28"0"-85"16,-24 0-2-16,24 0 0 0,0 0 2 16,-27 0 0-16,27 0 1 0,0 0-1 15,0 0 0-15,0 0-5 0,0 0 1 16,0 0 3-16,0 0 1 0,0 0 0 15,0 0 1-15,0-26 0 0,0 26 0 16,-25 0 3-16,25-25 8 0,0 25-2 16,0 0 2-16,0-25-3 0,0 25-2 15,-25-27 2-15,25 0-4 0,0 1 0 16,-26 26-2-16,26-24 2 0,-26 24-4 16,26-28 2-16,-24 3 1 0,24 25-2 15,-28-26 2-15,4 0-2 0,-4 26 5 16,1-25-3-16,27-1 0 0,-24-2-3 15,-4 4 3-15,3-2-2 0,25-1 0 16,-25 1 7-16,-2 0-1 0,3 0 0 16,-4 26-2-16,1-25 0 0,2-1-2 0,25 26-1 15,-27-25-2-15,3-2 0 0,24 1 1 16,-28-1-2-16,4 27 1 0,-2-26 0 16,26 1 0-16,-24-2-1 0,-4 2 1 15,28 25 2-15,-24-27-3 0,24 2 1 16,-30 0 2-16,30-3 2 0,-25 28 3 15,25-25-4-15,0-1 2 0,-27 26 2 16,3-27-7-16,24 3 2 16,-26 24 5-16,26-26-4 0,-26 0-4 15,26 26 2-15,-26-26-2 0,26 0 2 16,-24-1-2-16,24 27 6 0,0-26-2 16,-28 0 4-16,28 0-1 0,-24 26-1 15,-3-25-1-15,27 25-4 0,-28-26 0 16,28 26-1-16,0-26 1 0,-24 26-2 15,24 0-3-15,0 0-12 0,0 0-29 16,0-26-39-16,0 26-39 0</inkml:trace>
  <inkml:trace contextRef="#ctx0" brushRef="#br3" timeOffset="99464.529">20734 11003 308 0,'0'0'45'0,"0"0"-42"0,0 0-3 16,0 0 0-1,0 0-1-15,0 0 1 0,0 0 1 16,26 0 0-16,-1 0-1 0,-25 0 0 16,52 0-1-16,-52 0 2 0,27 0-2 15,-2 0 1-15,2 0-2 0,-3 0-4 16,-24 0-8-16,28 0-11 16,-4 0-13-16,2 0-14 0,0-26-36 15</inkml:trace>
  <inkml:trace contextRef="#ctx0" brushRef="#br3" timeOffset="99791.9219">21070 11548 220 0,'0'27'292'15,"0"-27"-292"-15,0 0-13 0,24 0 2 16,-24 0-6-1,30 0-14-15,-5 0-2 0,2 0 7 16,-2 0-3-16,2 0 3 16,23 0-13-16,-24 0-11 0,24 0-61 15</inkml:trace>
  <inkml:trace contextRef="#ctx0" brushRef="#br3" timeOffset="100027.788">21409 11989 492 0,'0'0'0'0,"24"0"-28"16,-24 0 16-16,28 25 4 0,-4-25-8 15,3 0-26-15,-27 0 0 0,26 0-14 16,-2 0-8-16,83-25-39 0</inkml:trace>
  <inkml:trace contextRef="#ctx0" brushRef="#br3" timeOffset="100255.82">21771 12455 17 0,'0'0'458'0,"0"0"-458"0,26 26-44 0,-1-26 29 16,0 0-40-16,30 0-13 0,-28-26-34 15,101 26 33-15</inkml:trace>
  <inkml:trace contextRef="#ctx0" brushRef="#br3" timeOffset="100505.087">22367 12794 584 0,'0'0'3'0,"0"0"-3"16,0 27-25-16,27-27-4 0,1 0-12 16,-4 25 5-16,3-25 9 15,-2 0 14-15,2 0-18 0,23 0 6 16,2-25-5-16,-28 25-7 0,4-27-27 15,26 27-8-15,48-51 1 0</inkml:trace>
  <inkml:trace contextRef="#ctx0" brushRef="#br3" timeOffset="100724.088">23250 12821 584 0,'0'25'0'0,"0"-25"-4"0,0 0-28 0,28 0-8 15,-4 0-12 1,2 0 16-16,26 0 9 0,-28 0 5 16,28-25-20-16,2-2-34 0,76 2-103 15</inkml:trace>
  <inkml:trace contextRef="#ctx0" brushRef="#br3" timeOffset="101111.205">23770 12327 488 0,'0'0'12'0,"0"-25"-12"0,25 25-2 16,2 0-1 0,-3 0-10-16,2-27-7 0,26 27 3 15,3 0-5-15,-4-27-24 0,51-50-49 16</inkml:trace>
  <inkml:trace contextRef="#ctx0" brushRef="#br3" timeOffset="101831.624">24158 12951 398 0,'0'0'19'0,"0"0"-15"0,26 0-3 16,-2 0 0-16,-24 0 2 0,28 0-3 16,-1 0 0-16,25-28-5 0,-26 28-1 15,25 0-16-15,-26-26-14 16,26 1-6-16,-23 25-22 0,23-26-29 16,29 1-55-16</inkml:trace>
  <inkml:trace contextRef="#ctx0" brushRef="#br3" timeOffset="102457.355">24756 12481 469 0,'0'0'70'0,"0"0"-70"0,0 0-12 16,27 0 12-16,-27 0-9 0,24 0-21 15,4 0-6-15,22 0 20 0,-24 0-14 16,24-26-17-16,-23 2-19 0,80-2-47 16</inkml:trace>
  <inkml:trace contextRef="#ctx0" brushRef="#br3" timeOffset="103124.4369">25898 11731 468 0,'0'0'15'0,"0"0"-15"0,0 0-4 15,0 0 1 1,26 0 1-16,-1-27-4 0,0 27 0 16,2-26-8-16,-27 26 3 0,52-26-4 15,-25 26-9-15,25-26-9 0,-28 26-16 16,2-26-30-16,53-26-65 15</inkml:trace>
  <inkml:trace contextRef="#ctx0" brushRef="#br3" timeOffset="103345.9669">25974 12094 627 0,'0'0'0'0,"0"0"-9"0,27 0-3 15,-27 0 1-15,24 0-16 16,4 0-19-16,24 0-3 0,-1-27 7 16,27 1-12-16,1-1-17 0,0 2-14 15,-29 0-43-15</inkml:trace>
  <inkml:trace contextRef="#ctx0" brushRef="#br3" timeOffset="103589.229">26597 12014 630 0,'0'0'10'16,"0"0"-10"-16,28 0-11 0,-28 0 4 15,51-25-11-15,-25 25-19 0,26-51 8 16,-28 24-2-16,55 2-26 0,25-27 9 16,-27-1-53-16,-49 28-93 0</inkml:trace>
  <inkml:trace contextRef="#ctx0" brushRef="#br3" timeOffset="103828.291">26987 11211 542 0,'0'0'150'0,"0"0"-150"0,0 0-52 15,27-27 27-15,-3 2-42 0,31 25-35 16,-31-25 17-16,28-3 5 0,50-49-128 16</inkml:trace>
  <inkml:trace contextRef="#ctx0" brushRef="#br3" timeOffset="104049.561">27169 10667 659 0,'0'0'0'0,"0"0"-16"16,26-26 0-16,0 26-12 0,24-26-34 16,2 0-32-16,30-1 30 0,-58 0-45 15,105-75-150-15</inkml:trace>
  <inkml:trace contextRef="#ctx0" brushRef="#br3" timeOffset="104260.469">27221 10094 497 0,'0'-26'142'0,"0"26"-142"0,0 0-20 0,26-26 16 16,-2 26-23-16,3-24-24 0,-2 24-12 15,26-26 6-15,56-52-71 0</inkml:trace>
  <inkml:trace contextRef="#ctx0" brushRef="#br3" timeOffset="104469.751">27066 9550 593 0,'0'0'0'0,"0"0"-18"0,27-25-21 0,-3 25 17 16,4-27-44-16,-4 27-16 0,2-25-18 15,77-55-135-15</inkml:trace>
  <inkml:trace contextRef="#ctx0" brushRef="#br3" timeOffset="104687.639">26830 9083 27 0,'0'0'582'0,"0"-26"-582"16,0 26-38-16,27 0 29 0,1-26-41 15,-4 1-20-15,3 25-17 0,51-79-39 16</inkml:trace>
  <inkml:trace contextRef="#ctx1" brushRef="#br3">26393 8435 0,'0'0'15</inkml:trace>
  <inkml:trace contextRef="#ctx1" brushRef="#br3" timeOffset="40.12">26393 8435 0</inkml:trace>
  <inkml:trace contextRef="#ctx0" brushRef="#br3" timeOffset="105146.97">26132 8071 567 0,'0'0'16'0,"0"-27"-12"15,0 27 16-15,0 0-12 0,0 0-8 16,0-26-17-16,24 26-8 0,2-24-23 15,0-4-19-15,0 3 7 16,26-1-34-16,27-51-86 0</inkml:trace>
  <inkml:trace contextRef="#ctx0" brushRef="#br3" timeOffset="106340.838">25481 7396 441 0,'0'0'113'0,"0"0"-113"16,0 0-11-16,27 0 11 0,-27 0-1 31,52 0-5-31,-24 0-27 0,-4 0 4 16,28-27-4-16,25 27-1 0,30-25-10 16,-31-28-29-16,-26 53-84 0</inkml:trace>
  <inkml:trace contextRef="#ctx0" brushRef="#br3" timeOffset="106615.521">26080 7707 475 0,'0'0'4'0,"25"0"-3"16,2 0-2-16,-3 0 0 0,2 0-19 0,0 0-23 15,0 0-1-15,26-26-32 16,54 26-52-16</inkml:trace>
  <inkml:trace contextRef="#ctx0" brushRef="#br3" timeOffset="106945.12">26597 8434 584 0,'0'0'0'0,"0"0"-13"0,0 0-15 16,28 0 9 0,-3 0-8-16,1 0-28 15,0 0 34-15,26 0-7 0,-28-26-7 16,55 26-28-16,25-52-47 0</inkml:trace>
  <inkml:trace contextRef="#ctx0" brushRef="#br3" timeOffset="107215.825">26778 8849 609 0,'0'0'0'0,"0"0"-14"0,0 0-16 16,0 0-24-16,28 0 15 0,23 0-21 16,1 0 12-16,105-51-64 0</inkml:trace>
  <inkml:trace contextRef="#ctx0" brushRef="#br3" timeOffset="108077.763">27481 11419 459 0,'26'0'115'0,"-26"-27"-115"16,24 27-6-16,3 0 1 0,25-25-27 16,0 25-1-16,-25-28 1 0,23 28 21 15,2-25-3-15,0 1-1 0,27-3-27 16,-52 27-28-16,48-79-148 0</inkml:trace>
  <inkml:trace contextRef="#ctx0" brushRef="#br3" timeOffset="108310.355">27843 10562 615 0,'0'0'0'0,"0"0"-8"16,0 0-2-16,27-27-3 0,0 27-13 16,-2-26-36-16,2 2 20 0,-3-2-9 15,27 0-46-15,52-52-93 16</inkml:trace>
  <inkml:trace contextRef="#ctx0" brushRef="#br3" timeOffset="108507.066">27765 9940 592 0,'0'0'0'0,"0"0"-11"16,0-26-17-16,26-1-7 0,26 27-30 15,-25-27-40-15,52-49-60 0</inkml:trace>
  <inkml:trace contextRef="#ctx0" brushRef="#br3" timeOffset="108702.541">27481 8875 480 0,'26'-26'0'0,"-26"26"-103"0,103-51 24 16</inkml:trace>
  <inkml:trace contextRef="#ctx0" brushRef="#br3" timeOffset="109232.378">26936 8227 491 0,'0'0'65'0,"0"0"-62"0,0 0-3 0,0 0-2 16,25 0 2-16,-25 0-1 16,26-26-1-16,25 26-14 0,-23-27-35 15,23 27 1-15,1-26-18 0,77-24-45 16</inkml:trace>
  <inkml:trace contextRef="#ctx0" brushRef="#br3" timeOffset="109437.072">26778 7889 676 0,'0'-25'2'16,"0"25"-2"-16,0 0-13 0,0 0 2 15,0 0-24-15,52-26-38 0,-25 26-16 16,103-28-19-16</inkml:trace>
  <inkml:trace contextRef="#ctx0" brushRef="#br3" timeOffset="109964.646">26570 12455 173 0,'0'0'411'0,"0"0"-402"0,0 0-8 15,0 0-2-15,27-24-2 0,1 24-15 16,23-26-49-16,-25 26 5 16,26-26-2-16,-28 0-9 0,107-25-91 15</inkml:trace>
  <inkml:trace contextRef="#ctx0" brushRef="#br3" timeOffset="110169.7959">26182 12743 631 0,'0'0'18'0,"0"0"-18"0,0 0-38 16,26 0 20-16,0 0-16 0,26 0-44 16,2 0 12-16,22-28 4 0,54 2-92 15</inkml:trace>
  <inkml:trace contextRef="#ctx0" brushRef="#br3" timeOffset="110400.056">25638 13080 706 0,'0'0'0'0,"0"0"-5"16,0 0-21-16,26-26 0 0,-1 26-7 15,27 0-21-15,-28 0 5 0,59-26-6 16,-7 0-4-16,1-25-74 0</inkml:trace>
  <inkml:trace contextRef="#ctx0" brushRef="#br3" timeOffset="110637.81">25197 12821 619 0,'0'0'7'0,"0"0"-7"0,0 0-15 16,24 0 5-16,-24-27-15 0,27 27-20 15,25-25-13-15,0 25 15 0,25-26-33 16,30-28-52-16</inkml:trace>
  <inkml:trace contextRef="#ctx0" brushRef="#br3" timeOffset="110803.541">25949 12509 651 0,'25'0'0'0,"-25"0"-3"0,27 0-27 0,-3-28-28 15,133 28-90-15</inkml:trace>
  <inkml:trace contextRef="#ctx0" brushRef="#br2" timeOffset="114672.603">20448 12302 613 0,'0'0'12'0,"0"0"-12"0,26 0-30 0,-26 25 20 31,25-25 10-31,26 0-3 0,-24 26 0 16,25-26-11-16,27 26-16 0,-2-26-19 16,27 26-9-16,-53-26-47 0,-23 0-149 15</inkml:trace>
  <inkml:trace contextRef="#ctx0" brushRef="#br2" timeOffset="114901.592">20864 12248 599 0,'-27'0'0'0,"27"0"0"0,0 27-13 16,-27 0 5-16,27-2 0 0,27 27-16 15,-27 50-6-15,27 4-1 0,-2 22-21 16,2-49-33-16,-27-1-152 0</inkml:trace>
  <inkml:trace contextRef="#ctx0" brushRef="#br2" timeOffset="115180.578">21953 13755 719 0,'0'0'0'15,"0"0"-7"-15,28 25-23 0,-28-25 18 16,24 25-7-16,28 1-2 0,-2 1 3 16,2 0 7-16,54-1-34 0,-56 0-29 15,2-26-14-15,3 0-15 0</inkml:trace>
  <inkml:trace contextRef="#ctx0" brushRef="#br2" timeOffset="115374.525">22498 13780 522 0,'0'0'8'0,"0"0"-6"16,-25 25-2-16,-2-25 0 0,27 53-3 15,-24-26-6-15,24 25-11 0,0 24 13 16,0 29-25-16,0-2-9 0,24-52-70 15</inkml:trace>
  <inkml:trace contextRef="#ctx0" brushRef="#br2" timeOffset="115711.2429">24132 14714 691 0,'26'0'17'0,"-26"0"-17"0,26 26 0 0,-2-26-2 16,4 0-5-16,26 0-12 15,22 27 2-15,2-54 3 0,53 1-20 16,-79 26-19-16,-2-26-24 0,29 1 13 16,-28 25-31-16,1-25-89 0</inkml:trace>
  <inkml:trace contextRef="#ctx0" brushRef="#br2" timeOffset="115921.105">24652 14506 514 0,'-25'26'181'0,"25"-26"-174"15,-28 28-7-15,4 22 0 0,-4-22-15 16,4 22-19-16,-3 55-16 0,54 24 0 16,-3-25-33-16,4-53-5 0,-28 2-155 15</inkml:trace>
  <inkml:trace contextRef="#ctx0" brushRef="#br2" timeOffset="116237.018">26518 14430 761 0,'0'0'16'0,"0"0"-15"15,28 0-1-15,-4 0 0 16,3 0 0-16,1 0-13 0,23 0 0 16,0 0-3-16,28-26-25 0,24-1-22 15,-25 2-7-15,-27-28-52 0,4 53-18 16</inkml:trace>
  <inkml:trace contextRef="#ctx0" brushRef="#br2" timeOffset="116463.422">26936 14091 695 0,'-27'0'9'0,"27"0"1"0,-24 27-9 0,24 0-1 15,0-3-2-15,0 3 0 0,24 49-1 16,3 4-7-16,-2-2-33 0,1-28-22 16,-26 2-83-16,27 2-73 15</inkml:trace>
  <inkml:trace contextRef="#ctx0" brushRef="#br2" timeOffset="116814.871">27973 13262 720 0,'26'0'12'0,"-26"-26"-11"16,25 26-1-16,2 0-1 0,-3 0 1 31,28 0-20-31,-25 0-3 0,27 0 2 16,22-26-11-16,3 26-4 0,-55-26-25 15,3 26-7-15,25 0 1 0,-26-28-47 16,53 2-118-16</inkml:trace>
  <inkml:trace contextRef="#ctx0" brushRef="#br2" timeOffset="117024.336">28311 12794 625 0,'0'0'9'15,"0"0"-9"-15,0 27 0 0,-27-27 0 16,27 51-3-16,27-26-10 0,-27 54 3 15,24-1-9-15,-24-2-34 0,0-22-22 16,0-2-9-16,28 0-56 0</inkml:trace>
  <inkml:trace contextRef="#ctx0" brushRef="#br2" timeOffset="117427.81">28828 11497 429 0,'-24'0'271'0,"24"0"-271"0,0 0-1 16,24 0-4-16,-24 0 5 0,52 0-1 15,-25 0 0-15,-3 0-1 0,4 0-2 16,25 0-3-16,-1 0-6 0,-1-27-6 15,1 1-8-15,-24 26 2 0,23 0-10 16,-1-25-7-16,-24 25 1 0,27-27 2 16,-28 27 12-16,30-25-21 0,-31-3-23 15,28-21-95-15</inkml:trace>
  <inkml:trace contextRef="#ctx0" brushRef="#br2" timeOffset="117607.615">29064 11236 614 0,'0'0'12'0,"0"27"-12"0,0 0-2 16,0 22-1-16,0 31-4 0,24-2-31 15,3 25-37-15,-27-51-32 0,0 0-231 16</inkml:trace>
  <inkml:trace contextRef="#ctx0" brushRef="#br2" timeOffset="117940.5119">28828 10173 653 0,'0'0'1'0,"0"0"0"0,27 0-1 16,-2 0-1-16,2 0-7 16,25 0-22-16,-25 0-6 0,51 0-8 15,-27 0-27-15,-26 0 7 0,106-25-59 16</inkml:trace>
  <inkml:trace contextRef="#ctx0" brushRef="#br2" timeOffset="118147.256">28907 9810 647 0,'0'24'0'0,"0"2"-19"0,0 1 8 15,0 26-25-15,24 25-43 16,4 24-54-16,-28-22-225 0</inkml:trace>
  <inkml:trace contextRef="#ctx0" brushRef="#br2" timeOffset="118472.7">28466 9057 646 0,'26'26'0'0,"-26"-26"-13"15,26 0 11-15,0 26-2 0,1-26-3 16,25 0-29 0,-25 0-2-16,25 0-36 0,-28-26 7 15,105-26-67-15</inkml:trace>
  <inkml:trace contextRef="#ctx0" brushRef="#br2" timeOffset="118677.49">28571 8744 698 0,'0'29'5'0,"0"-29"-5"16,24 50-34-16,-24 2 20 0,28 0-38 15,-1 27-88-15,-3 75 26 0</inkml:trace>
  <inkml:trace contextRef="#ctx0" brushRef="#br2" timeOffset="119027.122">27922 8098 641 0,'27'0'16'0,"-27"0"-12"0,24 0-3 16,54 0-1-1,-2 25-9-15,30-50-31 0,-55 25 4 16,0 0-43-16,1 0-11 0,3-54-100 16</inkml:trace>
  <inkml:trace contextRef="#ctx0" brushRef="#br2" timeOffset="119219.784">28024 7864 683 0,'-25'25'0'0,"25"1"-4"0,0 0-7 0,25 51-17 16,-25 3-29-16,0 49-96 0,0-25-40 15</inkml:trace>
  <inkml:trace contextRef="#ctx0" brushRef="#br2" timeOffset="119589.439">27323 7085 680 0,'0'0'17'0,"0"0"-17"0,27 0-5 16,-27 0 0-1,24-27 3-15,7 27-19 0,19 0 0 16,26 0-14-16,3 0-37 0,0-26-13 16,-29 26 4-16,-24 0-55 15</inkml:trace>
  <inkml:trace contextRef="#ctx0" brushRef="#br2" timeOffset="119789.756">27455 6799 627 0,'0'0'26'0,"0"0"-26"15,0 25-1-15,0 3-1 0,26-3 1 16,-26 53-4-16,26 25-30 0,-2 2-66 16,-24-2-50-16</inkml:trace>
  <inkml:trace contextRef="#ctx0" brushRef="#br2" timeOffset="120240.055">27870 9109 667 0,'0'0'13'0,"0"0"-8"0,-27 0-5 16,27-26-6-16,27 26 3 15,-27 26-4-15,27-26 2 0,-2-26 0 16,2 26-18-16,23 0-1 0,-25-26-12 16,26 26-15-16,1 0-11 0,-25-26 11 15,1 26-9-15,-2-25-31 0,50 25-103 16</inkml:trace>
  <inkml:trace contextRef="#ctx0" brushRef="#br2" timeOffset="120411.4119">28075 8952 587 0,'0'0'6'0,"-24"29"-6"15,48-29-4-15,-24 25 3 0,0 26-8 16,28 1-30-16,-4 53-23 0,-24-29-28 16,27 27-163-16</inkml:trace>
  <inkml:trace contextRef="#ctx0" brushRef="#br2" timeOffset="120883.424">28387 10900 684 0,'0'0'14'0,"0"0"-13"16,0-27-1-16,0 27-3 0,27 0 0 31,-27 0 2-31,28-25 1 0,22 25-6 16,-24 0-16-16,0-26-6 0,25 26-3 15,4-27-14-15,-3 27-13 0,-28 0-3 16,28-26 18-16,-2 26-29 0,-23 0-7 15,25-26-12-15,27 0-55 0</inkml:trace>
  <inkml:trace contextRef="#ctx0" brushRef="#br2" timeOffset="121057.523">28726 10641 597 0,'-24'0'19'0,"24"0"-12"16,0 26-7-16,0-1-4 0,0 0-2 16,0 27-5-16,0 27-10 0,24 24-37 15,-24 2-39-15,0-55-79 0</inkml:trace>
  <inkml:trace contextRef="#ctx0" brushRef="#br2" timeOffset="121447.661">28103 12146 647 0,'0'25'17'0,"0"-25"-17"0,0 0-7 15,24 0 4-15,-24 0-2 16,27 0 3-16,1 0 2 0,23-25-3 16,0 25 0-16,0-27-9 0,-23 27-5 15,23-25-10-15,1-2-18 0,-26 1-31 16,0-1-16-16,51-23-111 0</inkml:trace>
  <inkml:trace contextRef="#ctx0" brushRef="#br2" timeOffset="121624.633">28284 11911 571 0,'0'0'27'0,"0"27"-26"0,-25-1-1 15,25 24 0-15,0-23-22 0,25 51-59 16,-25 0-12-16,0 0-95 0</inkml:trace>
  <inkml:trace contextRef="#ctx0" brushRef="#br2" timeOffset="121927.995">28828 12509 700 0,'27'0'12'0,"-27"0"-5"15,25 26-7-15,2-26-3 0,-3 0-26 16,4 0-15 0,25-26 13-16,-1 26-45 0,-28 0-57 15,83-54-82-15</inkml:trace>
  <inkml:trace contextRef="#ctx0" brushRef="#br2" timeOffset="122094.173">28931 12353 131 0,'0'0'452'16,"0"26"-448"-16,-24 0-4 0,24 0-5 16,0 24-11-16,0 4-38 0,0 50-16 15,0 26-12-15</inkml:trace>
  <inkml:trace contextRef="#ctx0" brushRef="#br4" timeOffset="154798.916">22651 12769 279 0,'0'0'13'0,"0"0"-13"0,0 0 3 32,0 0-3-32,0 0 0 0,0 0 0 15,0 0 11-15,0 0 12 0,0 0 1 16,0 0-3-16,0 0-2 0,0 0-5 16,-24 0-9-16,24 0 0 0,0 0 1 15,0 25 0-15,-26-25-4 0,26 27 7 16,-26-2-5-16,26 1 3 0,-26-1 1 15,2 1-6-15,-3 2 7 0,27-3-7 16,-25 1 5-16,25 26-5 0,-27-26-2 16,3 24 1-16,-4-24 2 0,1 2-3 15,27 24 0-15,-24-26 0 0,-4 25 0 16,2-26 0-16,26 1 1 0,-24 28 0 16,-3-28 0-16,27-1 1 0,-25 2 4 15,-2-27 3-15,27 25-6 0,-27 1 0 16,27-26-2-16,-25 0-1 0,25 25 1 15,0-25-1-15,0 0 0 0,-27 25 1 16,27-25 2-16,0 0-3 0,0 0 0 16,0 26 0-16,0-26 1 0,0 0 0 15,0 0 1-15,0 0-2 0,0 0 0 16,0 0 0-16,0 0 1 0,0 0 0 16,0 0 2-16,0 0-2 15,0 0 0-15,0 0 1 0,0 0-1 16,0 0 1-16,0 0-2 0,0 0 1 15,0 0-1-15,0 0 1 0,0 0 1 0,0 0-1 0,0 0 3 16,0 0 0-16,0 0-4 0,0 0 1 16,0 0 0-16,0 0-1 0,0 0 1 15,0 0-1 1,0 0 0-16,0 0 2 0,0 0-1 0,0 0 0 0,0 0 0 16,0 0 0-16,0 0 0 0,-25 0-1 15,25 0 0-15,0 0 0 0,0 0-1 16,0-26 0-16,0 26 0 0,0 0 1 15,0 0 0 1,0 0-1-16,0 0 0 0,0-25 0 0,0 25 0 16,0-25 2-16,0 25-1 0,0-26 0 0,0 26 2 15,0-25-3-15,0-2 1 0,0 2-1 16,0-1 1-16,0-2 0 16,-25 2 1-16,25 0-1 0,0 1 0 15,0 0 0-15,0-1 0 0,0 26 0 16,0-26 0-16,0 26 0 0,0-26 1 15,0 26-1-15,0 0 0 0,0 0 0 16,0 0-1-16,0 0 1 0,0 0-2 16,0 0-2-16,0 0-1 0,0 0 5 15,0 0 2-15,0 26 0 0,0 0 0 16,0 0-1-16,0-26 1 0,0 50-1 16,0-24 0-16,0 28 0 0,0-28-1 15,0-1 0-15,0 2 0 0,0-2 0 16,25 1 2-16,-25-1 0 0,0 0-2 15,0 1 1-15,0 2-1 0,25-28 1 16,-25 26-1-16,0-26-1 0,0 27 1 16,0-27 0-16,27 25 0 0,-27-25 0 15,0 0 0-15,0 0 1 0,25 0 0 16,-25 0-1-16,0 0 2 0,0 26-2 16,0-26 1-16,0 0 0 0,0 0 0 15,0 0 2-15,0-26-3 0,27 26 1 16,-27 0 1-16,0 0-2 0,27 0 2 15,-27 0-1-15,25-25 2 0,-25 25-1 16,27 0-1-16,-27-27 0 16,24 27 0-16,-24 0 0 0,26-26-1 15,2-2 0-15,-4 28 1 0,3-26 0 16,-27 1 0-16,28 25 2 0,-4-25-3 16,3-1 0-16,-2 26-3 0,2-25 3 15,-27 25 1-15,24-27 0 0,2 27-2 16,-26-25 2-16,26 25-3 0,-26 0 4 15,26 0-3-15,-26 0 2 0,0 0-1 16,0 0 0-16,0 0-5 0,0 0-38 16,0 0-50-16,-52 0-36 0</inkml:trace>
  <inkml:trace contextRef="#ctx0" brushRef="#br4" timeOffset="158158.97">27429 10743 313 0,'0'0'34'0,"0"0"-10"15,0 0-18-15,0 0 6 0,0 0-9 16,0 0 1-16,0 0-4 16,26 0 1-16,-26 0 5 0,26 0-2 15,-26 0 4-15,26 0-1 0,-2 0-2 16,3 0 4-16,-27 0-4 0,25 0 0 16,2 0-2-16,25 0 4 0,-25 0-4 15,23 0-1-15,-24 0 1 0,0 0 4 16,26 0-2-16,2 0-1 0,-2 26 0 15,-28-26-2-15,54 0-2 0,-26 0 4 16,27 0-3-16,-2 0-1 0,-1 0 4 16,-24 0-2-16,3 0 1 0,21 0-2 15,-50 0-2-15,25 26 1 16,28-26-2-16,-27 0 2 0,-26 0 0 16,0 0 0-16,0 0 1 0,-2 0-1 15,28 0 1-15,-25 27-1 0,25-27 0 16,-25 26 1-16,-1-26-3 0,-2 0 4 15,4 0-2-15,-4 25 0 0,3-25 0 16,-27 0-2-16,25 0 3 0,-25 27-1 16,27-27 0-16,-27 0 0 0,0 0 0 15,0 0 0-15,28 0 1 0,-28 0-1 16,0 0 1-16,-28 0 2 0,56 0-3 16,-28 0 0-16,0 0 1 0,0 0-1 15,0 0 0-15,0 0-1 0,0 0 1 16,0 0-4-16,0 0-2 0,0 0 4 0,0-27-1 0,0 27 1 15,-28 0 0 1,28 0 0-16,0 0-1 0,0-25 3 16,0 25-1-16,0 0-1 0,-27-26 2 15,27 26-2-15,0-27 1 0,-25 27 0 0,25 0-1 0,0-26 2 16,0 26 0-16,-27 0 0 0,3-26 0 16,24 26 0-1,-28-26 1-15,4 1 1 0,-2 25-2 0,-1-25 0 0,-1 25 5 16,4 0 0-16,-3-26 0 0,2 26 0 15,-2-26-1-15,3 26-1 0,24 0 1 16,-26 0 3-16,0 0 0 0,26-26 2 16,-26 26 1-16,26 0-4 0,0 0 2 15,0 0-2-15,0 0-3 0,0 0-2 16,0 0-1-16,0 0-1 0,0 0-4 16,0 0 5-16,0 0-1 15,26 26 2-15,-26-26-1 0,26 0 0 16,-26 0 1-16,26 26-1 0,-2-26 0 15,3 0 0-15,-2 26 1 0,2-26-2 16,-3 25 3-16,31-25-3 0,-29 25 2 16,-2-25-1-16,4 26 0 0,-4-26 0 15,3 26 0-15,-2 0-1 0,2-26 1 16,25 27 0-16,-25-27 1 0,-2 26 1 16,-25-26-2-16,25 25-1 0,-25-25 1 15,26 27 0-15,-26-27 1 0,26 0 1 16,-26 26-1-16,0-26-1 0,27 0-2 15,-27 25 1-15,0-25 0 16,0 0-2-16,0 26 2 0,-27-26-1 16,27 0 1-16,-26 0 1 0,26 0-1 15,-26 26-1-15,1-26 2 0,0 0 0 16,-2 0 0-16,3 26 0 0,-31-26 0 16,30 0 1-16,-2 27-1 0,-25-27 0 15,28 0 0-15,-29 27 1 0,25-27-1 16,-23 23 0-16,26-23-2 0,-2 28-2 15,-23-28-14-15,24 25-8 0,0-25-17 16,26 0-26-16,-52 52-103 0</inkml:trace>
  <inkml:trace contextRef="#ctx0" brushRef="#br4" timeOffset="178561.275">27689 10692 359 0,'0'0'2'0,"0"0"-2"15,24 0 0 1,-24 0-4-16,26 0 3 0,-26 0 1 16,26 0-4-16,0 0 3 0,1 0 1 15,-2 0-1-15,2 0 1 0,0 0 1 16,-2 0-1-16,2 25 0 0,-27-25 0 16,24 0 1-16,27 0-1 15,-24 0 0-15,25 26 1 0,-28-26 0 16,31 0-2-16,-29 0 3 0,25 0-1 15,1 0 0-15,-28 26-2 0,55-26 2 16,25 0-2-16,-51 0 1 0,26 26 0 16,-27-26 0-16,-2 0 0 0,2 0 1 15,-1 27-1-15,1-1 0 0,0-26 0 16,25 0 0-16,-25 25 0 0,0-25 0 16,3 0 0-16,-4 27 0 0,-1-27 0 15,2 0 1-15,27 0-1 0,-27 26 3 16,0-26-3-16,-2 0 0 0,29 25-3 15,-55-25 3-15,57 26 0 0,-30-26 0 16,25 26 0-16,-24-26 3 0,3 0-3 16,21 26 0-16,-26-26-1 0,5 27 1 15,-3-27 2-15,-1 0-2 0,1 0-4 16,26 27 3-16,-27-27 1 0,28 0 1 16,-29 23-1-16,30-23 0 0,-29 0 0 15,1 0 0-15,0 0 2 0,-1 28-2 16,3-28-1-16,-3 0 1 0,1 25 2 15,-26-25-2-15,-26 0 0 0,26 0 0 16,24 0 2-16,2 0-1 0,-25 0 1 16,-3 0 3-16,31 25 4 0,-29-25-7 15,26 0-1-15,-28 0-1 0,3 0 0 16,-2 0 0-16,2 0 0 0,-3 0-1 16,-24 0 1-16,0 0 0 0,28 0 1 15,-28 0 0-15,0 0 0 0,0 0-1 16,0 0 2-16,0 0-2 0,0-25 0 15,0 25 0-15,0 0 0 0,0 0-1 16,0 0 1-16,0 0-5 0,0 0 4 16,0 0-3-16,0 0 2 0,-28 0 0 15,28 0-4-15,-24-25 6 0,24 25-4 16,-27 0 3-16,27 0 1 0,0 0 0 16,-25 0 1-1,25 0-1-15,0 0 1 0,-27 0-1 16,27 0-1-16,0 0 0 0,-24 0 0 0,24 0 2 15,0 0-3-15,-26 0 3 0,26 0-1 16,-26 0 1-16,26 0-1 0,-26 0-3 16,26 0 2-16,-27 0-4 0,-1 0 5 15,28 0-3-15,-51 0 2 0,26 0 0 16,-2 0-1-16,3 0 2 0,-28 0 3 16,26 0-2-16,2 0-2 0,-31-28 2 15,3 28-1-15,1 0 0 0,25 0 2 16,-26-23-2-16,0 23 0 0,1 0 0 15,-29-27 2-15,-24 27-2 0,28-27 0 16,-2 27 1-16,26 0 1 0,1 0-3 16,-28-26 2-16,27 26-1 0,0 0 1 15,-25-26-1-15,25 26 0 0,0 0-1 16,-25-26 1-16,25 26-2 0,-27 0 2 16,0-25-1-1,3 25-1-15,26 0-1 0,-30 0 1 16,1 0 2-16,29 0-2 0,-29-26-2 15,27 26 2-15,-27 0 1 0,29 0 0 16,-29 0 0-16,0 0 0 0,3-27 1 16,26 27-1-16,-2-25 0 0,-27-1-4 0,26 26 3 0,1-27 1 15,0 27 1-15,1-26 0 16,23 26 2-16,-23-26-2 0,0 26-1 16,26 0-4-16,-1 0-1 0,-2-26-9 15,1 26 1-15,-25 0 6 0,1-25-3 0,26 25-2 16,-25 0 7-16,23 0-2 15,2 0 7-15,-2-25 1 0,0 25 1 16,-25 0 8-16,26 0-2 0,0 0 10 16,26 0-6-16,0 0-3 0,-26 0-4 15,26 0 3-15,-24 0 7 0,24 0-14 16,0 0-4-16,24 0 3 0,-24 0 1 16,0 0 2-16,26 0 1 0,0 25 0 15,0-25-1-15,1 0 2 0,25 0-2 16,-25 0 1-16,25 25-2 0,-28-25 2 15,27 0-2-15,28 0 2 0,0 26-1 16,-2-26 2-16,27 0 1 0,-53 26 1 16,27-26-1-16,-26 0-2 15,27 0-3-15,0 26 3 0,-29-26-1 16,53 27 3-16,-51-27-3 0,53 26 3 16,-29-26-2-16,-24 0 0 0,54 25 2 15,-56-25-2-15,29 27 5 0,1-27-1 16,-4 26 0-16,1-26-1 0,-1 25 2 15,5-25-5-15,-5 26 5 0,3-26-3 16,0 26-2-16,-3-26 4 0,29 26-5 16,-26-26 0-16,-3 27 0 0,26-27-2 15,-23 0-5-15,26 27 5 0,-29-27 2 16,30 23-2-16,-30-23 0 16,29 0 1-16,-27 28-1 0,-2-28 0 0,3 25 1 15,0-25-1-15,-1 0 2 16,-2 25-2-16,-25-25 0 0,28 0-3 15,-27 0 4-15,-2 27-1 0,32-27 0 16,-6 0 1-16,-50-27 0 0,50 54-1 16,-24-27 0-16,0-27 0 0,2 27-3 15,-3 0 3-15,-24 0 0 0,-3 0-2 16,4 0 1-16,-28 0-9 0,51 0-1 16,-51 0-5-16,28 0 6 0,-4 0-1 15,-24 0-3-15,0 0 3 0,0 0-1 16,0 0 11-16,-24 0 2 0,24 0 0 15,-28 0-1-15,28 0 1 0,-27 0 0 16,27 0-2-16,-24 0 0 0,24 0 0 16,-28 0-6-16,4 0-3 0,-3 0-6 15,2 0-17-15,-1 0-31 0,-28 0-101 16</inkml:trace>
  <inkml:trace contextRef="#ctx0" brushRef="#br4" timeOffset="179395.012">31764 10769 455 0,'0'0'4'0,"-27"0"1"15,27 0-5 1,0 26-8-16,0-26-1 0,27 27 7 16,-27-1-2-16,25-26 4 0,2 25-1 15,-3 2 1-15,2-1 0 0,26 25 2 16,0-25-2-16,-1 27-2 16,-26-53 2-16,29 50 4 0,24-22-1 15,-26-3 2-15,-28 0-3 0,31-25-2 16,-5 27 1-16,-24-2-1 0,0-25 0 15,25 27 1-15,-26-27-2 0,2 0 0 16,-27 0-12-16,27 0-11 0,-27 0-11 16,0 0 6-16,0-27-1 0,-27 27-2 15,0-25 2-15,2-2 13 0,-26 2 16 16,25 0 1-16,-26-3 20 0,0 5 3 16,1-4-8-16,-53 0 5 0,-1 1-1 15,26 0-6-15,28 0-4 0,0 1-4 16,27-1-4-16,-3 26 1 0,2 0-3 15,25 0 1-15,-54 0 0 16,26-27-2-16,4 27 4 0,24 0 0 16,-26 0 4-16,26 0 0 0,0 0 0 15,0 0-6-15,26 0 15 0,-26 27-3 16,24-27 0-16,4 26 3 0,-1-1-7 16,25 1 0-16,-1 0 1 0,-25 0-8 15,50 28 6-15,3-3-7 0,51-26-2 16,-79 0 1-16,1 2 1 0,27-2 0 15,-27-25-3-15,-2 0-32 0,2 27-27 16,2-27-63-16</inkml:trace>
  <inkml:trace contextRef="#ctx0" brushRef="#br4" timeOffset="180128.78">32569 11236 435 0,'-28'0'15'0,"28"0"-15"0,-27 0 0 0,27 0-10 16,-27 0-1-16,2 27-9 16,-2-27 9-16,3 0 6 0,24 27-5 15,-52-27 6-15,26 24 4 0,2-24 0 16,-31 25 3-16,31 3 12 0,-28-3 6 16,-26 2-7-16,-1 24-5 0,0 1-5 15,28 1-2-15,26-28 0 0,-1-25 0 16,26 26-2-16,-51 0 0 0,26 0-1 15,-2-26-1-15,0 26-1 16,-1-26 0-16,28 0-6 0,0 0-11 16,0-26 6-16,28 26 6 0,-28-26-4 15,54 0 6-15,-29-25 2 0,26 24 3 16,-25 1 1-16,50-52 0 0,3 53 0 16,26-27-1-16,-53 24 0 0,-28 28-1 15,4-25 1-15,-4 25-4 0,31 0-5 16,-31-24 2-16,2 24 3 0,26 0 4 15,-52 0-2-15,0 0 3 0,24 0-6 16,-48 24 6-16,24-24 3 0,-26 25 10 16,0 3 5-16,0-3-9 0,-26 2 7 15,1-2-7-15,-1 1 5 16,-26 26-4-16,-1 1-1 0,52-53-3 16,3 25 2-16,-4 1-1 0,4 0-5 15,-3-26 2-15,2 0-4 0,25 26 0 16,-26-26-2-16,52-26-7 0,-26 26 9 15,25 0-1-15,-25-26 1 0,51 0 0 16,-23 1 0-16,-4-2-2 0,28 1 2 16,2 1 3-16,-3-2-2 0,0 1 1 15,-23 1-1-15,23-2-1 0,1 2 1 16,-26-3 0-16,26 28-1 0,-52-25 2 16,24 25-1-16,-24 0 0 0,0 0 4 15,-24 25 9-15,24-25-8 0,-52 28-6 0,2-3-9 0,-29 27-13 16,-51 26-26-16,-28 0-61 0</inkml:trace>
  <inkml:trace contextRef="#ctx0" brushRef="#br4" timeOffset="181490.8879">22498 13002 222 0,'0'0'179'0,"0"0"-173"0,0 0-2 15,0 26-4-15,0-26 0 0,27 26-1 16,-54 0 2-16,27-1-1 0,0 0 1 16,0 29-1-16,-25-2-2 0,-2-26 2 15,-25 76 1-15,1-22-1 0,-3 23-4 16,3-27 4-16,-1-22 0 0,-27 49 0 16,29-25 0-16,-2 1 0 15,-24 23 2-15,-6-23-2 0,32 24 0 16,-26-25 1-16,24 0-1 0,-27 0 2 15,27-1 1-15,-1 1 3 0,1-25-4 16,0 24-2-16,1-24-1 0,25 25 1 16,-50-27 0-16,49 1 0 0,-25-26 1 15,52 0-1-15,-25 0 0 0,25-26 0 16,0 25 1-16,-30-25-1 0,30 0-1 16,0 0-3-16,30 0 2 0,-30-25 1 15,0-1 1-15,25 0 0 0,2-27-1 16,25-23 1-16,24-28-3 0,-26 0 1 15,29 51 0-15,-27-25 1 0,-25-24 1 16,51 24 1-16,1-2 0 0,-27-23-1 16,24 25 0-16,1-25 0 0,-22 26 4 15,21-29 0-15,1 56-1 0,0-28-3 16,-23 24 0-16,-2-22 0 0,-2 50 1 16,2-51-1-16,3 51 2 0,-31-2-2 15,3 2 0-15,-27 26 0 0,25-51 0 16,2 26 0-16,-3-1 3 0,28 0 6 15,-26 0 3-15,-26 0-2 0,24 26-2 16,-24 0-3-16,28 0-2 16,-28 0 0-16,0 0 3 0,-28 0 13 15,28 0-8-15,0 0-6 0,-24 0-5 16,24 26-2-16,-26-26 2 0,26 26-3 16,-52-26 2-16,28 26 0 0,24 0 0 15,-27-1 0-15,2 0 0 0,-2 1-5 16,3 28-17-16,-31-28-37 0,-23 51-56 15</inkml:trace>
  <inkml:trace contextRef="#ctx0" brushRef="#br4" timeOffset="182298.544">21252 14352 575 0,'0'0'16'0,"0"0"-16"16,0 0 0-16,0 0-7 0,0 0-21 16,26 25 9-16,-26-25 12 0,0 27 7 15,26-1-1-15,-26 24 0 0,26-24 0 16,-26 28 1-16,0 24-4 0,0-2 4 15,0 3 0-15,0-54 2 0,0-25-2 16,0 53 1-16,0-28 2 0,0 1-1 16,0-1 2-16,0 2-1 15,0-1-1-15,0-26-1 0,0 0-1 16,0 0-1-16,-26 0-1 0,26-26-5 16,0-1-5-16,0 2-2 0,-26-1 0 15,26-27-2-15,0 3 5 0,-26-3 7 16,26 1-1-16,0 2 5 0,-24 22 0 0,24-22-1 0,0 22 1 0,0 2 3 15,0 0 2-15,0 26 9 0,-27-25-2 32,27 50-3-32,0-25-8 0,0 0 1 15,-25 26-2-15,25 0 1 0,0 2 0 16,0 22-1-16,0 3 4 0,0 24-2 16,0 1-2-16,0 0 3 0,0-78-1 15,0 26 2-15,0-1-3 0,0 2 2 16,25 25-2-16,-25-26 0 0,0-1-1 15,0 2 0-15,0-27-2 0,0 26 1 16,0-26-2-16,0 25 2 0,0-25-8 16,0 0 4-16,0 0-1 0,27 0-3 15,-27 0 4-15,0 0-2 0,0 0 1 16,0 0 4-16,0 0-1 0,0 0 3 16,0 0 0-16,24 0 1 0,-24 0-1 0,52-25 4 0,-26 25 1 15,-26 0 2-15,51-26-1 0,1 26 0 16,0 0-5-16,1-27-1 0,-29 27 0 15,28-25-1-15,3 25 1 0,-3-26 0 16,-28 26-1-16,28-26-4 0,-2 26-55 31,32-53-72-31</inkml:trace>
  <inkml:trace contextRef="#ctx0" brushRef="#br4" timeOffset="183904.729">27689 10926 499 0,'0'0'11'0,"-27"0"-9"16,27-26 4 0,-25 26 0-16,25 0 4 15,0 0-10-15,0 0-4 0,0 0 3 16,25 0-1-16,2 0 1 0,23 0 0 15,-24 0 1-15,27 0 0 0,26 0 0 16,-3 0 0-16,54 26 0 0,-51-26-2 16,23 25 2-16,-23-25 1 0,24 26 2 15,2-26-1-15,-2 0-2 0,27 26-2 16,-3-26 1-16,30 26 1 0,-26-26 0 16,-2 0 1-16,2 27-1 0,22-27 1 15,-20 0-1-15,-6 0-1 0,4 27 1 16,-1-27 2-16,0 23-2 0,-28-23 1 15,29 28-1-15,-2-28-4 0,-22 25 4 16,-5-25 0-16,1 25 1 0,2-25-1 16,-29 27 0-16,3-2 0 0,-27-25 1 15,27 27-1-15,-29-27-2 0,-23 0 2 16,-2 0 0-16,-25 27 0 0,51-27 0 16,4 0-3-16,-31 0 1 0,2 0 0 15,0 24 0-15,-26-24 2 16,26 0 0-16,-2 0 1 0,-24 0-1 15,0 0 0-15,0-24-1 0,0 24-7 16,0 0-12-16,-24 0-3 0,24 0 9 16,-26-27-3-16,26 27 4 0,-52 0 0 15,28 0 1-15,-31-27 2 0,-21 27 2 0,-27-25 5 16,-2-2 2-16,26 27 1 0,3-25 0 16,26 25 2-16,-57-25-1 0,30 25 2 15,-27-28-2-15,25 28 0 0,3-23 3 16,-29 23 4-16,26 0 4 0,3-27-3 15,26 27-5-15,-2 0 3 0,-2 0 3 16,54 0 0-16,-28 0-2 0,28 0 3 16,-24 0 7-16,24-27 1 0,0 27-8 15,0 0-10-15,24 0 1 0,31 0 4 16,-3 27-4-16,25-27 0 0,51 0 4 16,28 0-2-16,-52 27 2 0,27-27-6 15,-26 0 1-15,24 23 1 0,-26 5-1 16,28-28 4-16,-2 0-4 0,2 25-1 15,-29-25 3-15,29 25-2 0,-29-25 2 16,1 0-2-16,-24 27-1 0,26-27 0 16,-29 25-1-16,3-25 1 0,-1 0 1 15,-27 27-1-15,1-27-1 0,-25 0 1 16,1 0 0-16,-4 0-4 0,-24 0-1 16,0 0-11-16,0 0-8 0,0 0-6 15,-24 0 15-15,-4 0-4 0,-26-27 3 16,2 27 7-16,-24 0 3 15,-29 0 6-15,2 0 1 0,25-25-1 16,-1 25 4-16,27 0-2 0,-24 0-2 16,26 0 3-16,-29 0 0 0,24 0-2 15,5 0-2-15,24 0 2 0,0 0-1 16,26 0 0-16,-24 0 0 0,-3 0 0 16,27 0 0-16,-28 0 1 0,28 0-1 15,28 0 1-15,-28 0 1 0,27 0 5 16,-3 25 1-16,28-25 1 0,-26 0-5 15,53 27 0-15,0-27 1 0,23 27-5 16,1-3 5-16,-24-24-4 0,-1 25 0 16,-2 3 4-16,-21-28-5 15,21 0 3-15,-50 0-2 0,25 25-2 16,-26-25 2-16,-25 0-1 0,54 0 0 16,-26 0 0-16,-4 0 0 0,2 0 0 15,-26 0 1-15,0 0-2 0,0 0 1 16,0 0 0-16,-26 0 0 0,2 0-1 15,-31-25-3-15,3 25-2 0,1 0 6 16,-51 0 0-16,23-28 1 0,0 28 0 16,28 0-1-16,-28 0 5 0,52-25 7 15,-25 25-4-15,28 0 7 0,24 0 1 16,0 0-5-16,-27 0 0 0,27 0-8 16,0 0-1-16,27 0-2 15,-3 0 0-15,4 25 1 0,23-25-1 16,1 28 2-16,53-28-2 0,-29 25-4 15,55-25-19-15,-81 0-16 0,29 0-9 16,0 0-15-16,-27 0-47 0</inkml:trace>
  <inkml:trace contextRef="#ctx0" brushRef="#br4" timeOffset="184709.292">31737 10900 648 0,'0'0'12'0,"27"0"-12"0,-27 0-11 16,52 0 7-1,-28 26-3-15,54-1-5 0,25 27 3 16,-24 1-5-16,23-26-7 0,-50-4 4 16,27 5-2-16,-27-3 2 0,-2 0 7 15,2 27 3-15,-25-25 6 0,0-27 1 16,1 27 0-16,-4-27 3 0,2 0 8 16,0 24-3-16,-26-24-4 0,26 0-2 15,-26 0-2-15,0 0 0 16,0 0-12-16,-26 0-12 0,26-24-13 15,-26 24 3-15,-24-27 3 0,22 0 5 16,-51 2 14-16,2-27 11 0,-27 27 1 16,53-3 2-16,-1 5 12 0,-26 23 13 15,51-27 3-15,27 27-3 0,-27 0 0 16,2-27-1-16,-2 27-13 0,3 0-3 16,24 0-4-16,0 0-6 0,0 0-4 15,0 0 4-15,24 0 0 0,3 27 4 16,-2 0-4-16,29-4 3 0,-3 5 2 15,0-3 1-15,28 27-1 0,25 0-3 16,-27-1-1-16,2 2 1 0,-27-53-2 16,-26 25 0-16,-26-25-1 0,26 27 1 15,24-2-1-15,2-25 1 0,-1 26-1 16,-51-26-7-16,55 0 5 0,-55 27-5 16,25-27 1-16,0 0-2 0,-25-27-6 15,28 27 7-15,-28 0-6 0,0 0-8 16,-28-26 13-16,28 26-1 0,0 0 6 15,-25-25 4-15,0 25 0 0,-2 0 2 16,-1 0 2-16,4-27 4 0,-3 27-1 16,2 0-5-16,-26 0 2 0,25 0-1 15,0 0-3-15,-24 0 2 0,22 0-2 16,1 0-1-16,0 0 0 0,27 0-1 16,-25 0-3-16,25 27-6 0,-27-27-2 15,27 0-13-15,0 0-13 0,0 25 5 16,0-25-9-16,27 0 8 0,-27 0 12 15,25 0 19-15,-25 26 4 0,27-26 1 16,-27 0 13-16,27 0 0 0,1 0-7 16,-28 0-2-16,0 0-4 0,24 27-1 15,-24-27 0-15,-24 0 0 16,24 0 8-16,-28 0 0 0,1 25-7 16,-25-25-1-16,-25 26-8 0,-54 26-46 15</inkml:trace>
  <inkml:trace contextRef="#ctx0" brushRef="#br4" timeOffset="203321.395">19513 15104 370 0,'24'0'9'0,"-24"0"-9"0,30 0 0 0,-30 0 0 31,0 0 0-31,25 0 0 0,2 26-1 16,-3-26-4-16,28 0 1 0,-26 0 0 15,0 0-2-15,0 0-5 0,-2 0-23 16,31 0-35-16,21 25-95 0</inkml:trace>
  <inkml:trace contextRef="#ctx0" brushRef="#br4" timeOffset="203529.0939">20550 15182 410 0,'0'0'10'0,"0"26"-10"0,27-26-3 0,-27 0-7 15,24 26-7-15,4-26-5 0,-1 26-7 16,-3-26-17-16,30 0-6 0,22 24-48 16</inkml:trace>
  <inkml:trace contextRef="#ctx0" brushRef="#br4" timeOffset="203705.178">21693 15493 414 0,'0'25'0'15,"28"-25"0"-15,-28 0-15 0,50 0-5 16,-24 27-7-16,24-27-16 0,-23 26-40 16,80 0-53-16</inkml:trace>
  <inkml:trace contextRef="#ctx0" brushRef="#br4" timeOffset="203840.441">22575 15779 326 0,'0'0'0'0,"26"0"-3"16,0 0-10-16,-2 0-13 0,4 26-6 16,-1-26-30-16,102 26-12 0</inkml:trace>
  <inkml:trace contextRef="#ctx0" brushRef="#br4" timeOffset="203963.919">23278 15935 324 0,'0'0'13'0,"0"0"-12"15,24 0 2-15,2 24-3 0,0-24 2 16,0 0-2-16,25 0-12 0,-26 26-19 16,29-26-10-16,76 27-62 0</inkml:trace>
  <inkml:trace contextRef="#ctx0" brushRef="#br4" timeOffset="204077.015">24055 16065 6 0,'27'0'293'0,"-3"0"-286"16,2 0-4-16,26 0-1 0,0 0-4 15,-25 25 0-15,25-25-19 0,-1 27-25 16,0-27-40-16,55 0-48 0</inkml:trace>
  <inkml:trace contextRef="#ctx0" brushRef="#br4" timeOffset="204177.3209">24835 16193 126 0,'0'0'188'0,"24"0"-157"0,2 0-18 16,0 26-3-16,0-26-7 0,-2 0-3 16,3 0 0-16,-2 27-15 0,29-27-42 15,48 26-72-15</inkml:trace>
  <inkml:trace contextRef="#ctx0" brushRef="#br4" timeOffset="204299.792">25765 16401 464 0,'0'0'2'0,"28"0"-4"0,-28 0-2 16,24 0-20-16,31 0-25 0,-29 0-23 15,77 25-140-15</inkml:trace>
  <inkml:trace contextRef="#ctx0" brushRef="#br4" timeOffset="204447.4309">26806 16558 445 0,'0'0'0'0,"24"0"-50"16,3 0 14-16,1 26-15 0,74-1-74 16</inkml:trace>
  <inkml:trace contextRef="#ctx0" brushRef="#br4" timeOffset="204562.623">27481 16739 385 0,'0'0'0'0,"26"0"-13"15,-2 0-28-15,3 0 3 0,-2 0-15 16,54 27-56-16</inkml:trace>
  <inkml:trace contextRef="#ctx0" brushRef="#br4" timeOffset="204677.108">27973 16868 83 0,'0'0'331'16,"26"0"-322"-16,-26 0-9 0,25 0-6 16,-25 0-11-16,27 0-15 0,-3 0-29 15,55 25-56-15</inkml:trace>
  <inkml:trace contextRef="#ctx0" brushRef="#br4" timeOffset="204794.152">28466 16947 468 0,'0'0'15'0,"0"0"-12"16,26 0-3-16,0 0-3 0,-26 0-30 16,26 0-16-16,25 0-23 0,56 26-116 15</inkml:trace>
  <inkml:trace contextRef="#ctx0" brushRef="#br4" timeOffset="204928.182">29140 17076 486 0,'27'0'0'0,"-27"-25"-2"0,28 25-11 16,-4 0-12-16,3 25-26 15,23-25-18-15,29 25-110 0</inkml:trace>
  <inkml:trace contextRef="#ctx0" brushRef="#br4" timeOffset="205050.199">29765 17155 526 0,'0'0'7'0,"0"0"-7"0,26 0-11 16,-1 0-10-16,0 0-35 0,2 0-16 15,49 26-46-15</inkml:trace>
  <inkml:trace contextRef="#ctx0" brushRef="#br4" timeOffset="205179.6859">30335 17284 295 0,'0'0'244'0,"26"0"-244"0,-26 0 0 16,24 0-16-16,4 0-21 0,-4 0-26 15,3 0-31-15,78 51-158 0</inkml:trace>
  <inkml:trace contextRef="#ctx0" brushRef="#br4" timeOffset="205302.777">30828 17389 601 0,'0'-28'9'0,"0"28"-9"16,26 0-3-16,-26 0-20 0,25 0-49 15,1 28-27-15,105 24-38 0</inkml:trace>
  <inkml:trace contextRef="#ctx0" brushRef="#br4" timeOffset="205431.4309">31322 17492 726 0,'26'-25'14'0,"-26"25"-11"0,26-26-3 16,-2 26-4-16,3 0-15 0,-2 26-51 15,81-1-48-15,-4 51-42 0</inkml:trace>
  <inkml:trace contextRef="#ctx0" brushRef="#br4" timeOffset="205534.59">32073 17649 765 0,'0'0'0'0,"27"0"-14"0,-27 0-89 16,102 76-111-16</inkml:trace>
  <inkml:trace contextRef="#ctx0" brushRef="#br4" timeOffset="207844.732">33372 10848 314 0,'0'0'1'0,"0"0"1"0,0-26-1 0,0 26 0 16,-26 0 2 0,26 0 1-16,0 26-1 0,0-26-1 15,0 0 2-15,-24 25 1 0,24-25-4 16,0 27-1-16,-28-1 0 0,28-1-1 16,-27 1-23-16,27 26-46 0,-28 25-93 15</inkml:trace>
  <inkml:trace contextRef="#ctx0" brushRef="#br4" timeOffset="207970.5909">33034 11419 361 0,'-27'0'7'0,"27"25"-5"0,0-25-1 16,-25 26-1-16,-2 1 0 0,3-2-1 16,-4 1-7-16,3 26-21 0,25-26-29 15,-52 52-73-15</inkml:trace>
  <inkml:trace contextRef="#ctx0" brushRef="#br4" timeOffset="208108.917">32569 12146 383 0,'0'0'0'0,"-28"0"0"16,28 25-7-16,-27 1-16 15,0-1-11-15,2 1-32 0,-26 53-91 16</inkml:trace>
  <inkml:trace contextRef="#ctx0" brushRef="#br4" timeOffset="208352.84">32021 13184 138 0,'-27'0'181'0,"27"0"-176"0,-24 26-5 0,24 0 0 16,-28-26 1-16,4 26 0 0,24-26-2 16,0 26 1-16,-27-1-3 0,27-25-11 15,0 25-39-15,0 27-72 0</inkml:trace>
  <inkml:trace contextRef="#ctx0" brushRef="#br4" timeOffset="208475.4859">31764 13623 397 0,'0'28'13'0,"0"-28"-8"16,-27 0-2-16,27 0-1 0,0 26-4 16,-27 1 0-16,27-2-3 0,0-25-15 15,0 26-24-15,0 50-46 0</inkml:trace>
  <inkml:trace contextRef="#ctx0" brushRef="#br4" timeOffset="208619.8089">31606 14169 416 0,'0'27'2'0,"-26"-27"-3"16,2 0 1-16,24 25-7 0,-27 1-5 15,-1-1 4-15,4 2-9 0,24 0-13 16,0-1-32-16,-27 26-60 0</inkml:trace>
  <inkml:trace contextRef="#ctx0" brushRef="#br4" timeOffset="208750.3549">31241 14688 366 0,'0'26'9'0,"0"-26"-9"0,-24 26 1 16,24-26-1-16,-27 27 0 0,2-27 2 15,25 26-3-15,-27-1 1 0,27 0-5 16,0 3-23-16,-24-3-47 0,24 53-88 15</inkml:trace>
  <inkml:trace contextRef="#ctx0" brushRef="#br4" timeOffset="208872.937">30984 15260 332 0,'0'0'8'0,"0"0"-6"16,-27 24-1-16,3-24-1 0,24 26 0 15,0 1 0-15,-28-1 0 0,28 1-3 16,0-27-35-16,-26 77-63 0</inkml:trace>
  <inkml:trace contextRef="#ctx0" brushRef="#br4" timeOffset="209022.8909">30673 15805 357 0,'-28'0'9'15,"28"26"-7"-15,-24-26-2 0,24 26-1 16,-28 0 1-16,28-26-3 0,0 26-7 15,-24 0-6-15,24-2-17 0,0 2-13 16,0 1-47-16,0 26 8 0</inkml:trace>
  <inkml:trace contextRef="#ctx0" brushRef="#br4" timeOffset="209145.4829">30516 16193 186 0,'-27'0'49'0,"27"0"-12"16,0 26-18-16,-25-26-3 0,25 27-6 15,0-1-6-15,-27-26-2 16,27 26-2-16,0 1 0 0,-24-27-1 15,24 25-15-15,0 1-15 0,0-1-28 16,0 26-30-16</inkml:trace>
  <inkml:trace contextRef="#ctx0" brushRef="#br4" timeOffset="209274.9859">30283 16634 310 0,'0'0'10'0,"0"26"-3"0,-24-26 1 15,24 0-6-15,-27 26-1 0,27-26 0 16,0 28 0-16,0-3-2 0,0-25-2 15,-25 27-12-15,25-1-25 16,0-26-19-16,0 25-21 0,0 26 8 16</inkml:trace>
  <inkml:trace contextRef="#ctx0" brushRef="#br4" timeOffset="209596.236">30180 16922 84 0,'0'0'51'0,"0"0"1"16,-27 0 5-16,27 25-20 0,-28-25-16 16,28 26-8-16,0-26-6 0,-24 27-2 15,24-27-3-15,0 25-2 0,0-25 0 16,-26 26-9-16,26-1-13 0,0-25-4 15,0 25-7-15,0-25-29 0,0 26 34 16,-26 2 18-16,26-28 10 0,0 26 2 16,-26-26 8-16,26 0 16 0,-24 26-10 15,24 0-1-15,-27-26 1 0,27 0-9 16,0 26-4-16,-28-26-1 0,28 25-2 16,-24-25 0-16,24 0-1 0,0 25 1 15,-28-25-1-15,28 26 1 0,0-26-2 16,0 26 4-16,0-26 0 0,0 28 6 15,-24-28 16-15,24 25-8 0,-27-25-4 16,27 27-6-16,-25-27 3 0,25 0-5 16,-25 26-1-16,25-1-3 0,0-25 0 15,0 25 0-15,0-25-1 0,-26 26-1 16,26-26-8-16,0 25-2 0,0-25-13 16,0 0-12-16,0 27-33 0,-26 0-42 15</inkml:trace>
  <inkml:trace contextRef="#ctx0" brushRef="#br4" timeOffset="209697.527">29684 17751 311 0,'-24'0'21'0,"24"25"1"16,-28-25-11-16,4 26-7 0,-3 0-4 15,27 2 0-15,-25-3-2 0,25-25-14 16,0 24-38-16,25 5-72 0</inkml:trace>
  <inkml:trace contextRef="#ctx0" brushRef="#br4" timeOffset="209786.77">29581 18139 1 0,'0'0'242'16,"0"0"-242"-16,0 27-82 0</inkml:trace>
  <inkml:trace contextRef="#ctx0" brushRef="#br4" timeOffset="-204188.471">27870 10977 367 0,'0'0'1'0,"0"0"1"16,27-26 0-16,-27 26-2 0,25 0-2 16,2 0 2-16,-27 0 2 15,50 0-2-15,26 26 0 0,3-26 0 16,26 0 0-16,-29 0 0 0,-24 0 0 16,27 26 1-16,-1-26 2 0,-27 0-3 15,56 0-4-15,-57 0 4 16,26 26 0-16,3-26 0 0,26 0 1 0,-53 27 1 15,24-27-1-15,3 27-1 16,-2-27 2-16,2 23 0 0,-27-23-1 16,26 0 0-16,-2 0 0 0,3 28 1 15,-27-28-2-15,52 0 1 0,-28 0 0 16,-24 25 0-16,27-25 1 0,-1 0-2 16,1 0 0-16,0 25 3 0,-29-25-3 15,26 0-2-15,3 27 2 0,0-27 0 16,-1 25 0-16,-26-25 1 0,51 0-2 15,-51 0 1-15,25 27 0 0,2-27-1 16,-1 0 1-16,-26 0 0 0,-1 0 2 16,25 27-1-16,-21-27-1 0,-3 0-3 15,-2 0 3-15,2 0-1 0,-1 24 1 16,-23-24 0-16,-28 0 0 0,27 0-3 16,23 0 2-16,-24 0 0 0,0 0 1 15,-2 0 0-15,-24 0 0 0,28 0 0 16,-1 25 0-16,-27-25 0 0,27 0 0 15,-27 28 0-15,25-28 0 0,-25 0-1 0,0 0 1 16,0 0-1-16,0 0 1 0,0 0-2 16,0 0-2-16,0 0 0 15,0 0 4-15,-25 0 1 0,25 0-1 16,0 0 0-16,-27 0 0 0,0 0 0 16,27 0 0-16,-28 0 0 0,4 0-1 15,-2 0 2-15,26 0-2 0,-26 0-1 16,-24-28 0-16,23 28 1 0,-25 0 1 15,25 0 0-15,-25-25 0 0,2 25 0 16,-29-24 0-16,-25 24 2 0,1-27-2 16,53 27-2-16,-57 0 0 0,56-27-7 15,-51 27-4-15,23-25 0 0,-25 25 7 16,-1-27-1-16,26 2 2 0,-23 25 5 16,26-25-2-16,-30 25 2 0,4-28 1 15,23 28 0-15,-25-23-1 0,0-4 0 16,0 27 0-16,1-27 3 0,25 27-5 15,-27-26 3-15,2 26-1 0,-1 0 0 16,25-26 0-16,-26 26-1 0,2-26 1 16,27 26 0-16,-2-25 0 0,-25 25-1 15,50-26 0-15,-23 26-37 0,-31 0-105 16</inkml:trace>
  <inkml:trace contextRef="#ctx0" brushRef="#br4" timeOffset="-197925.141">29712 17309 224 0,'0'0'59'0,"0"0"-56"15,-28 0-3-15,28 0 1 16,0 0 8-16,0 0 15 15,0 0 2-15,0 0-5 0,0 0-7 0,0 0 2 16,0 0-4-16,0 0 1 0,0 0-7 16,0 0-5-16,0 0 0 15,0 0 0-15,0 0-1 0,28 0 0 16,-28 26 0-16,27-26 0 0,25 0 0 16,-27 26 0-16,27-26 1 0,-28 0-1 15,4 0 1-15,24 0 0 0,-25 0 0 16,23 0-1-16,-24 0 0 0,0 0 0 15,-2 0 0-15,31 0 0 0,-28 0 1 16,-2 0-2-16,2 0 0 0,-3 0-2 16,-24 0-1-16,26 0 0 0,-26 0-4 15,0 0-4-15,0 0-2 0,0 0-13 16,0-26-45-16,-26 26-116 0</inkml:trace>
  <inkml:trace contextRef="#ctx0" brushRef="#br4" timeOffset="-197389.4389">30101 17076 397 0,'0'0'3'0,"-26"0"-6"0,26 0 2 0,0 0-10 16,0 0 8 0,0 25 3-16,0-25 3 0,0 26 0 15,-26 2 1-15,26-2 4 0,-26 0-7 16,2 26-1-16,-3-27 1 0,27 0 1 16,-28 27-1-16,4-24-1 0,24 24 0 15,-28-26-2-15,28-1 0 0,-24 0 0 16,24 1-5-16,-27-1 4 0,27-25 1 15,-25 27-1-15,25-27 2 0,0 27-5 16,0-27 3-16,0-27 0 0,0 27 3 16,0 0-3-16,25-27 3 0,-25 2 1 15,0-1 2-15,27 1 2 0,-3-26-4 16,-24-1 5-16,28 24-5 0,-4-24-1 0,4 2 0 0,-1 24 1 16,-3-26 0-16,2 26 4 0,0-2-2 15,-26 2-2 1,0 1-1-16,26 25 6 0,-26-25-2 15,0 25-4-15,0 0 1 0,0 0 0 16,0 0-2-16,0 0 2 0,0 25 2 16,-26 0 6-16,26 1-2 0,-26 2-3 15,0 24-2-15,2 0 1 0,-3-27-2 16,-1 26 1-16,4 3-2 0,-4-29 0 16,28 2-3-16,-24 24-13 15,24 0-10-15,-27-26-15 0,2 56-64 16</inkml:trace>
  <inkml:trace contextRef="#ctx0" brushRef="#br4" timeOffset="-196781.267">29684 17259 467 0,'0'0'1'0,"0"0"-1"16,0 0-19-16,0 0-11 16,0 0 26-16,0 0 4 15,28 0 0-15,-1 0 3 0,-1 25 5 16,25-25-6-16,-26 0 0 0,26 25-2 16,-23-25 0-16,24 26 0 0,25 0 1 15,-51-26-1-15,0 0-4 0,26 28-5 16,-25-28-6-16,25 0-4 0,-25 0-4 15,-3 0 1-15,-24 0-8 16,0 0 9-16,0 0 7 0,0 0-15 16,0 0 12-16,-24 0 11 0,-28-28 5 15,25 28 1-15,-28 0 9 0,-21 0 12 16,-1 0-6-16,-3-26-3 0,4 26 2 16,25 0 1-16,-2 0-2 0,25 0 3 0,4 0-3 0,24 0 2 15,-28 0-7 1,4 0-6-16,24 0-2 0,0 0-1 15,0 0-8-15,24 0 9 0,4 26-1 16,-4-26 3-16,57 0 1 0,46 28-2 16,-20-28 3-16,-31 0-4 0,2 0 3 15,-24 25-3-15,22-25 0 16,-24 0-3-16,-2 0-7 0,-22 0 3 16,-28 0-6-16,24 0-10 0,-24 0 5 0,27 0 9 15,-54 0 0-15,27 0 5 16,-52-25 4-16,28 25 2 0,-54-28 8 15,-25 28 9-15,-2-26 2 0,29 26-1 16,-3-26-6-16,27 26-5 0,-25 0 3 16,25 0 2-16,52-25 0 0,-27 25 0 0,27 0-7 0,-28 0-7 15,28 0-3-15,28 0-14 0,-1 25 11 16,-1-25-2-16,25 0-14 0,25 26-14 16,55-26-49-16,-29 26-161 0</inkml:trace>
  <inkml:trace contextRef="#ctx0" brushRef="#br4" timeOffset="-196476.293">30075 17127 281 0,'0'0'17'0,"0"0"-17"0,0 28-6 16,0-28 3-16,0 26 2 16,0-26 1-16,0 26 11 0,0 0 1 15,0 0-5-15,-26-1 0 0,26 26-3 16,-26-25-3-16,2 2 0 0,24-3-1 15,-27 28-10-15,27-28-30 0,-52 51-83 16</inkml:trace>
  <inkml:trace contextRef="#ctx0" brushRef="#br4" timeOffset="-189945.9359">26365 12897 327 0,'0'0'11'0,"0"0"-9"0,0 0-2 16,0 0 0-16,-25 0-2 0,50 0-2 16,-25 0-4-16,0 0 8 0,0 26-2 15,0-26 2-15,0 0 0 0,0 0 1 16,27 28-1-16,-27-3 0 0,24-25 0 15,-24 26 0-15,26 0 0 0,0 0 0 16,0 0 1-16,-2-1 2 16,4 0-2-16,-4 29 0 0,3-28 1 0,1 0 1 15,23 26 0-15,-25-27 2 0,-1 26-5 16,26 3 1-16,-23-3-1 16,-4-24 1-16,31 24-1 0,-31-1-2 15,28-24 2-15,-26 28 1 0,25-2-1 16,4-1 1-16,-3 0-1 0,-28 3 0 15,28-2 0-15,-26-1 1 0,25-26-1 16,-26 27 0-16,2 1 0 0,-3-26 0 16,31 24 0-16,-29 0 1 0,26-26-1 15,-28 29 1-15,3-28 2 16,-2 26-2-16,29-26 0 0,-29 24 3 16,2 2-4-16,23-24 4 0,-24 22-4 15,0 3 1-15,26-28-1 0,-25 27 3 16,0-25-3-16,25 24 0 0,-28-26 0 15,2 28 0-15,-1-27 0 0,26 26 0 16,-23 0 0-16,-4-1 1 0,31-24-2 16,-29 24 3-16,-1-24-4 0,26 25 4 0,-24-26-1 0,-3 24-1 15,4 3-1 1,-4-26 1-16,31 25 0 0,-31-27 1 16,2 26-1-16,0-24 0 0,27 25 1 15,-29 0 0-15,4-26-1 0,23 25 1 0,-23-26-1 0,-4 29 0 16,2-28 0-16,0 26 0 0,24-26 0 15,-23 0 0-15,-2 24 0 0,2-23 0 16,-3-1 0-16,4 26 0 0,25-25 0 16,-29 23 0-16,4-24 0 0,-4 0 0 15,3 1 0-15,-2 25-1 0,2-25 0 16,1-2 0-16,-4 1-1 0,3 24 2 16,-2-24-1-16,0 28 1 0,-25-28 0 15,26 0 0-15,0 25 0 0,1-26 0 16,-2 1 1-16,2 0-1 0,1 27-1 15,-4-53 1-15,2 53 0 0,0-28 0 16,-1 0-1-16,0 1 1 16,2-1 0-16,-3 4-2 0,28-4-1 15,-52 1-6-15,28 1-5 0,-1-2-10 16,-1 1 8-16,0-1 5 0,-1-25 6 16,-25 25 0-16,25 1 5 0,2 2 0 15,-3-28 3-15,-24 26 5 0,0 0 0 16,28 0-3-16,-28-26-3 0,24 26 1 31,-24-26-3-31,0 25 0 0,28-25 1 16,-28 0-1-16,0 0-5 0,0 25-6 15,0-25-16-15,0-25-63 0</inkml:trace>
  <inkml:trace contextRef="#ctx0" brushRef="#br4" timeOffset="-189201.0559">29012 16922 442 0,'0'0'0'0,"24"25"-5"0,-24-25-15 0,28 26 3 15,-4 1 11-15,3-2 6 0,53 1 1 16,21-1 0-16,3 26-1 0,-49-23 0 15,-5-28 0-15,26 26-6 0,-25-26-9 16,1 26 2-16,3-26 3 0,-29 0-16 16,-26 26-4-16,26-26-2 15,-1 0 7-15,0 26 7 0,2-26 12 16,-3 0 6-16,-24 25 10 0,0-25 5 16,0 0-5-16,0 0-10 0,-24 0-2 15,-3 0 2-15,2 0 7 0,0 0-5 16,-1-25 6-16,-27 25-5 0,25-26-1 15,-24 0-1-15,1 0-1 0,1 0 2 16,24 26 0-16,-24-28 1 0,-5 2-2 16,3 1 0-16,0 25 5 0,27-25 0 15,-27 25 4-15,28-26 0 0,-4 26 3 16,1-25-6-16,27 25-2 0,-25 0-5 16,25 0-2-16,0 0-1 0,0 25 2 15,25-25 1-15,2 0 2 0,1 26 0 16,23-1 0-16,25 26-1 0,29 3 3 15,-27-28-4-15,-27 0-1 0,25 0 0 16,-24-1-2-16,-24-25-12 0,-1 0-7 16,-1 0-3-16,0 25-21 0,51 1-44 15</inkml:trace>
  <inkml:trace contextRef="#ctx0" brushRef="#br4" timeOffset="-188743.918">29944 17259 294 0,'0'0'171'0,"0"25"-171"16,0-25-3-16,0 0-36 0,-24-25 34 31,24 25 5-31,0-26 2 0,0-26 5 15,0 26-5-15,0-2 1 0,-28 2-3 16,28-24 0-16,0 24-1 0,-24-52 1 16,-3-27 0-16,2 29-1 0,0 24 0 15,-1-2-3-15,0 3 3 16,26 26-3-16,0-1 1 0,-27 26 2 16,27 0-3-16,0-26 3 0,-28 26 0 15,28 0 1-15,0 0-2 0,-24 0 2 16,24 26-1-16,0 0-3 0,0-1 3 15,0 0-5-15,0 27-2 0,24 1 3 16,-24 25 2-16,55-2 1 0,-29 31 2 16,0-56 1-16,-1-1 1 0,0 4 3 0,-25-28 3 0,27 0-4 15,-27-26 0 1,0 52-1-16,24-27 2 0,-24-25-5 16,0 25 1-16,0-25-1 15,0 0-4-15,0 0-21 0,0 0 11 16,0-25 1-16,-24 0-5 0,24-1-15 15,-52-106-61-15</inkml:trace>
  <inkml:trace contextRef="#ctx0" brushRef="#br4" timeOffset="-186422.244">26340 13054 237 0,'0'0'13'0,"0"0"-13"0,0 0 0 16,0 0 4-1,0 0 8-15,0 26 1 0,0-26 2 16,0 0 0-16,0 0 0 0,25 25 0 16,-25-25-8-16,0 0 5 0,27 25-3 15,-27 1 1-15,24 2 1 16,2-28-6-16,0 52 1 0,-26-26 1 16,50 0-6-16,-22-1 0 0,-4 0 2 15,3 27-2-15,1-24 0 0,-3-2-1 16,1 26 4-16,0-27-4 0,26 1 0 15,-28-1-1-15,-24 26 1 0,52-23 1 16,-25-2 1-16,1 26-2 0,-4-26 0 16,3-1 1-16,-2 26 0 0,-25-24 0 15,26 0-1-15,1 25 1 0,-3-26-1 16,4-1 2-16,23 26 0 0,-23-25 0 16,-28 0 1-16,24 1 2 0,2 24-2 15,0-24-1-15,0-2-1 0,-2 1 1 16,3-1-2-16,-2 2 1 0,-25 26 0 15,27-28 1-15,-3 2-1 0,7-1 0 16,-31-1-1-16,24 0 0 0,2 1 1 16,0 0 0-16,0 2 0 0,-26-2-1 15,24-2 0-15,3 4 0 0,-27-3 2 16,25 0-2-16,2 1 1 0,0 0-1 16,-27 1-1-16,25-1 1 0,2-1 0 15,-3-25-1-15,2 25 1 0,0 3 0 0,0-3 0 0,1 1 0 16,-2-1 1-16,2 2-1 0,0-1-1 31,-2 0 1-31,2 0-1 0,-3-1 1 16,2 2 0-16,-1-1 0 0,26-1 0 0,-23 2 0 0,-4-1 0 0,3 0 0 15,1 0 1-15,23-2-1 0,-25 2 0 16,-1 1 2-16,26-1-2 0,-51 1 1 16,52 25-1-16,-25-27 0 15,1 1-1-15,22-1 1 0,-24 2 0 16,0-1-3-16,1 26 3 0,-3-26 0 15,31 0 1-15,-31 0-1 0,4-1 0 16,-4 0 0-16,2 3 1 0,26-2-1 16,-28 26 0-16,3-26-1 0,-2 0 1 15,2 0 0-15,-3-2-1 0,4 2 1 16,25 27 0-16,-29-26-2 0,4-2 0 16,-4 2 0-16,3 23-1 0,-2-24-2 15,2 0 2-15,1 1 2 0,-4-1 1 16,3 0 0-16,-2 1 0 15,0 24 0-15,1-26 0 0,0 0 2 16,1 1-2-16,-2 2-1 0,2-2 1 16,1 0-1-16,-4 0 1 0,2 25-1 15,0-26-3-15,-1 27 2 0,0-24 0 16,2-3 2-16,-27 2-1 0,24-1-2 16,28 24 0-16,-52-24 2 0,28-1-3 15,-1 4 2-15,-1 22 1 0,0-24-1 16,-1-2 1-16,0 26-1 0,2-26 0 15,-3 1-3-15,-24 2 1 0,28-2 0 16,-28 26 3-16,24-52-1 0,-24 26 1 16,28-1 1-16,-28-25-2 15,0 25 1-15,0-25 1 0,0 0 0 16,0 0-3-16,-28 0-2 0,28 0 2 16,0 0 1-16,-24 0 2 0,-4 0-1 15,28-25 0-15,-24 0 0 0,-3-1 0 16,2 0 1-16,-26 0 0 0,25-28 1 15,-29 28-1-15,31-24 0 0,-28 24 2 16,0-26-1-16,-25-28-2 0,-2-21 1 16,1-5 0-1,27 29 2-15,26 26 3 0,-26-1 0 16,-4-2 2-16,30 3-2 0,-26 0 2 16,-1-1-2-16,26 0-2 0,-29-1-1 15,4-23-1-15,-1 24-1 0,-24-28 0 16,50 4 0-16,-50-2-2 15,21-2 0-15,-22 4-5 0,51 24 7 16,-24-26-1-16,-5 26 1 0,31 1-1 16,-28-1 1-16,25 25-2 0,2-26 3 15,-1 27-1-15,1 2 0 0,-1-2-1 16,-29-78 0-16,-21 26 1 0,-2-27-12 16,27 29 9-16,26 23-5 0,-29-25-2 15,2 26 4-15,0 2 2 0,26 22 4 16,26 4-1-16,-24-2 2 0,-3-2-2 15,2 2 1-15,-2 0-4 0,0-24 4 16,2 24-1-16,-2-1 1 0,3 2 0 16,-2-28-3-16,0 26 2 0,0 2-5 15,2-26-3-15,-7 24-5 0,7-24 1 16,-3 24 4-16,2-25 2 0,-2 26 2 16,3 1 1-16,-28-26 1 0,26 25 2 15,26 0-1-15,-24-1 0 0,-28-26 2 16,25 28 0-16,-1 0 0 0,-23-1-6 15,25-26-17-15,1 26-23 0,-2-28 11 16,3 29 22-16,-4 0 11 0,-23-1 2 16,23-26 5-16,28 27 2 0,-24-1-2 15,-3-2 23-15,2 2-13 0,-1 0 1 16,0 1-12-16,1 0-2 0,25-1-2 16,-28 0-2-16,1 26 1 0,27-26 1 15,-24 0-1-15,-4 26 1 0,28 0 2 16,-24-28-1-16,-2 28-1 15,0-26 2-15,26 26 14 16,-26 0-1-16,26 0 0 0,-24 0-9 0,24 0-2 16,-27 0-1-16,27 0 5 0,0 0 0 15,0 0-4-15,-25 0-3 0,25 0-1 16,0 26 2-16,0-26 1 0,0 28 2 16,0-2-4-16,25 0 4 0,-25 0 2 15,27 0-1-15,-3-1 3 0,2 26-4 16,50 29 1-16,3 23 0 0,51 27 1 15,-79-27-6-15,56-25-1 0,-31 27-1 16,56-3 1-16,-30 29 3 0,26-28-3 16,-22 28-4-16,23-29-1 0,2 29 0 15,-2-1 1-15,2-1-6 0,23 1-10 16,-49 0-27-16,22-2-38 0</inkml:trace>
  <inkml:trace contextRef="#ctx0" brushRef="#br4" timeOffset="-185531.8439">29868 17309 435 0,'0'0'6'0,"0"26"-6"0,0-26-19 0,-27 0-19 16,54 0 23-16,-27-26 15 16,0 1 1-16,0 25 1 0,0-25-1 15,-27-27-1-15,27 0 2 16,0 24 0-16,0-23-2 0,0 0 0 16,0-27 0-16,0-1 1 0,-25-23 0 15,0 22-1-15,25 28 0 0,-26-24 2 16,26 50-2-16,-26-26 0 0,26 24-1 15,0 28-1-15,-27-26 2 0,27 26 2 16,-28-25-1-16,28 25-1 0,0 0 3 16,0 0 2-16,0 0-5 0,0 25 3 15,0-25-2-15,28 54 0 0,-28-28-1 16,27 0 0-16,-27 26 1 0,26 24-1 16,0 30-4-16,-1-30 2 0,0 4-5 0,-25-29 2 15,27 1 5-15,-27-1 0 0,24 0 0 16,-24-23 1-1,0-28 3-15,0 26-3 0,0 26 3 16,0-52-3-16,0 26 8 0,0-1 0 16,0-25 1-16,0 0-10 0,0-25-6 15,0 25 4-15,0-26 2 0,0-26-2 16,-24-28 2-16,-3-21 0 0,2-6 5 16,0 31-5-16,25 25 0 0,-26-29 2 15,26 28-2-15,0 2 0 0,0 24 1 16,0 0-1-16,0 0 2 15,0 0-2-15,0-2 0 0,0 2 0 16,0 1 0-16,0 25 0 0,0-25 0 16,0 25 0-16,0 0 13 0,-26 25-1 15,26-25-8-15,0 25-4 0,0 29 1 0,0-2-1 16,26 25 0-16,-26 28-3 0,0-2-1 16,26 2-19-16,-1-27-17 0,0 23-71 15</inkml:trace>
  <inkml:trace contextRef="#ctx0" brushRef="#br4" timeOffset="-176377.768">28335 16038 361 0,'0'0'6'0,"0"-26"-3"0,-24 26-2 16,24 0-1-16,0 0-1 15,0 0 0-15,0 0 0 0,0 0 0 16,0-27 1-16,0 27-1 16,0 0-3-16,-27 27 4 0,27-27-1 15,0 0 1-15,-25 26 2 0,-1-26-2 16,1 27 4-16,-1 25-1 0,-29-27 6 16,31 0-1-16,-4 27 1 0,-23 1-1 15,0 51 3-15,-25-28-3 0,22 56-4 16,2-56-3-16,0 3 2 0,52 24-2 15,-26-23-1-15,2 23-2 0,-3-27 2 16,2 4-6-16,25 23 2 0,-27-26-1 16,27 29 0-16,0-56 2 0,0 55 2 15,0-54 0-15,0 27 1 0,0-27-1 16,0 3 1-16,0-5 0 0,0-49 0 16,0 29 0-16,0-29-2 0,0 24 0 15,0 2 0-15,0-26-7 0,0 0-12 16,0 0-27-16,-27 0-43 0</inkml:trace>
  <inkml:trace contextRef="#ctx0" brushRef="#br4" timeOffset="-175815.743">27662 18347 272 0,'0'0'11'0,"0"0"-8"0,0 28-3 0,0-28 1 16,0 25 1-16,0 1 12 16,27-1 4-16,-27 2-7 0,0-1-5 15,24 0-6-15,-24 24 1 0,26-22 3 0,-26-3-4 16,0 1 0-16,26 0 1 16,-26-26-1-16,0 26 0 0,26-26 0 15,-26 0 1-15,0 0 2 0,0 0 7 16,0-26 0-16,0 26 0 0,27-26-5 15,-27 0 0-15,0 1-4 0,0-3 2 16,25 4-3-16,-25-28 0 0,0 26 0 16,0-1 0-16,27 2-14 0,-27-1-7 15,0 1-38-15,27-28-71 0</inkml:trace>
  <inkml:trace contextRef="#ctx0" brushRef="#br4" timeOffset="-175394.3549">27999 18400 435 0,'0'0'0'0,"0"26"-28"0,0-26-5 15,0 25 7-15,0 2 12 0,0-1 14 16,25 0 1-16,-25 0 3 0,0-2-2 15,0 4 1-15,27-3 4 0,-27 1 7 16,0-26-7-16,0 26 2 0,24-26-7 16,-24 0-1-16,0 26 2 0,28-52-2 15,-4 26-2-15,-24 0 1 0,27-26 0 16,1 0-1-16,-2 1 1 0,-1-3-1 16,-25 4-1-16,26-2-1 0,-1 0 2 15,-25 0 0-15,0 26 1 0,27-27 0 16,-27 27-1-16,0 0-7 0,0 0 2 15,0 0 3-15,0 27 2 0,0-1 0 16,0 26 2-16,0 0-1 0,0-27 2 16,0 27 0-16,0 1-1 0,-27-3 0 15,27-24-1-15,0 27 1 16,0-27-1-16,0 27 0 0,0-28-13 16,0 1-28-16,0-1-50 0,0 28-128 15</inkml:trace>
  <inkml:trace contextRef="#ctx0" brushRef="#br4" timeOffset="-175235.5339">28363 18375 650 0,'0'0'2'15,"0"-28"-4"-15,-28 3-33 0,56 0-73 0,-28-1 26 16,24-27 48-16,3 1 4 15,1 25 6-15,-4 2-68 0,2-53-63 16</inkml:trace>
  <inkml:trace contextRef="#ctx0" brushRef="#br4" timeOffset="-174854.914">28674 18556 475 0,'0'0'10'0,"0"0"-10"16,0 0-31-16,0-26-24 0,0 26 42 16,0-26 12-16,28 0 1 0,-28-1-2 15,0 27 2-15,-28 0 0 0,28 0-9 16,-24 0 8-16,-3 0 1 0,-1 0 18 15,4 27 7-15,-3-27-5 0,1 26-10 16,26 0-7-16,0-26-2 0,0 26-1 16,0-26-5-16,0 0-3 0,0 24 2 15,26-24-2-15,1 28 1 0,-3-28 0 16,4 25 3-16,-28 1 2 0,27-26-1 16,-3 26 1-16,-24-26 1 0,28 26 0 15,-28 1-1-15,0-2 1 0,-28-25 1 16,28 25-2-16,-24 1-1 0,24-26 1 15,-27 0-18-15,-1 0-31 0,4 0-92 16</inkml:trace>
  <inkml:trace contextRef="#ctx0" brushRef="#br4" timeOffset="-174412.633">28931 18322 483 0,'0'0'0'0,"0"25"-7"16,-24 3-47-16,24 23 4 0,0 27 23 15,0-52 23-15,0 0 3 0,0-2 1 16,0 4 0-16,0-3 1 0,-27 1 5 16,27 0 15-16,0 0-5 0,0 1 1 15,0-27-7-15,0 25-8 0,0-25 2 16,27 0-3-16,-27 25 2 0,0-25-3 15,24 0 0-15,4 0 0 16,-1 0 0-16,-27-25 0 0,26 0 0 16,-2-2 0-16,-24 1-1 0,28 26 1 15,-28-26 0-15,24 0-1 0,-24 1 2 16,27 25-1-16,-27-28 0 16,0 4 1-16,0 24 0 0,0-26-1 0,0 26 2 15,0 0-1-15,0 0-1 0,-27 0 1 16,27-26-2-16,0 26 0 0,-24 26-1 15,24-26 2-15,-28 0 2 0,28 26-2 16,0-26 2-16,-24 24 2 0,24 4-2 16,0-3-2-16,0 1 1 15,0-26 1-15,24 26-2 0,-24 0 0 16,28-26-3-16,-4 27-5 0,3-27-24 16,-27 0-17-16,80 0-58 0</inkml:trace>
  <inkml:trace contextRef="#ctx0" brushRef="#br4" timeOffset="-173991.845">29455 18556 349 0,'-28'0'103'0,"28"0"-90"16,0 0-13-16,0 0-24 0,-27 0 16 0,27-26 2 0,0 52 4 31,-25-26 2-31,25 0-3 0,-27 0 1 16,1 24 2-16,26 4 0 0,-26-3 14 15,26-25-2-15,-25 26-1 0,25-26-6 16,0 26-4-16,-25-26 1 0,25 26-2 16,25 1 0-16,-25-27-3 0,0 0-3 15,25 25 1-15,-25-25-1 0,26 0-2 16,-26-25-2-16,26 25 1 0,1-27 2 16,-2 1-6-16,2 0-1 0,1 0-1 15,-4 1 4-15,2-3 2 0,-26 4 6 16,26-2-5-16,-26-26 4 0,0 25 4 15,25 2-3-15,-25-1 3 0,0 1 7 16,0-3 0-16,0 3 7 0,0 25-2 16,0 0 4-16,-25 0-13 0,25 25 4 15,0-25-7-15,-26 28 6 0,26-3 3 16,0 1 3-16,-26-1-2 0,26 28 4 16,0-27-2-16,-24 24-3 0,24-22-7 15,0-3-1-15,24 1-1 0,-24-26-2 16,0 26-23-16,26 0-25 0,0-26-35 15,24 0-197-15</inkml:trace>
  <inkml:trace contextRef="#ctx0" brushRef="#br4" timeOffset="-173870.579">29765 18659 611 0,'0'0'0'0,"0"0"-12"0,0 26-111 16,0-26-16-16,26 53-136 15</inkml:trace>
  <inkml:trace contextRef="#ctx0" brushRef="#br4" timeOffset="-173532.837">30283 18504 355 0,'0'0'19'0,"0"0"-14"0,0 0 0 16,0 0-5-16,26 0 7 0,-26 26 6 15,0-26 14-15,0 26-9 0,0-2-8 16,26 4-6-16,-26-3-2 0,0 1-1 16,0 0 0-16,26 0-1 0,-26 1 0 15,0-2-1-15,24-25 0 0,-24 0 1 16,0 25 0-16,28-25-3 0,-28 0 2 15,24-25-4-15,-24 25 4 16,27-25 0-16,-27 25 2 0,0-53-1 16,0 53 1-16,25-52 0 0,-25 27-1 15,0-3 2-15,27 4-2 0,-27-2-2 16,0 0-3-16,0 26-15 0,27-26-12 16,-27-1-14-16,26 2-45 0,-26 25-150 15</inkml:trace>
  <inkml:trace contextRef="#ctx0" brushRef="#br4" timeOffset="-173259.315">30803 18322 346 0,'0'0'61'0,"-27"0"-49"15,27 0-11-15,0 0-1 0,0 0-2 16,0 0-3-16,0 0 5 0,0 25 4 16,0 3 2-16,0-3-2 0,-24 1-4 15,24-1 3-15,0 28 2 0,0-27-1 16,0 0 0-16,0 26-1 0,0-27-3 16,-28 1 1-16,28-26-1 0,0 26-4 15,0 0-13-15,28-26-27 16,-4 27-65-16</inkml:trace>
  <inkml:trace contextRef="#ctx0" brushRef="#br4" timeOffset="-172660.463">30828 18608 284 0,'0'0'105'0,"0"0"-105"16,26 0-26-16,-26-28-35 0,0 28 42 15,25 0 11-15,1-24 8 16,2 24-2-16,-28-26 2 0,24 26-7 15,-24 0-28-15,27-26 9 0,-27 0 24 16,0-1 2-16,0 27 13 0,0-25-7 16,0 25-2-16,0-26-4 0,-27 1 0 15,27 25 8-15,0 0-8 0,-24 0-1 16,24 0 1-16,-28 0 7 16,28 0 10-16,-26 0 0 0,1 0-2 15,25 25-1-15,0-25 2 0,-26 26 2 16,1-1-5-16,25 2-5 0,0 25-3 15,-27-26 1-15,27-2-3 0,27 29-1 16,-27-27-2-16,0 0 0 0,0 27 0 16,25-28 0-16,-25-25 0 0,26 25-1 15,-26 1 0-15,25-26-3 0,-25 0-1 16,26 0 0-16,2 0-4 0,-28 0-19 16,24 0-33-16,31-26-35 0</inkml:trace>
  <inkml:trace contextRef="#ctx0" brushRef="#br4" timeOffset="-172366.772">31165 18271 415 0,'0'0'13'16,"0"26"-13"-16,0-1-14 0,0 0 7 16,-27 28 7-16,27-27 0 0,0 26 7 15,0 0 0-15,0-26-4 16,0-2 0-16,0 29 3 0,0-27 5 16,27 0-4-16,-27 0-7 0,0 1 2 15,0-27-1-15,0 25-1 0,0-25-7 16,0 0-28-16,0 0-9 0,25-25-46 15,2-28-41-15</inkml:trace>
  <inkml:trace contextRef="#ctx0" brushRef="#br4" timeOffset="-172163.542">31241 18530 528 0,'0'26'55'0,"-24"-26"-55"16,-3 24-5-16,2 4-8 0,25-3 12 15,-27-25 1-15,27 26 0 0,0 0 0 16,0-26-5-16,0 26 2 0,0 1 0 16,0-27-4-16,0 25 4 0,27-25-4 15,-2 0 3-15,2 0-14 0,-3 0-16 16,-24 0-14-16,55-25-12 0,-29 25-33 16,50-53-54-16</inkml:trace>
  <inkml:trace contextRef="#ctx0" brushRef="#br4" timeOffset="-171939.9929">31501 18322 526 0,'-24'25'28'16,"24"-25"-28"-16,0 28-15 0,-27-3-1 15,27 1 6-15,0-1 10 0,0 28 0 16,0-27 1-16,0 24-1 0,0-22 0 15,0 23 0-15,0-25 0 0,0 0 2 16,27 1-2-16,-27-27-3 0,0 25 2 16,0-25-22-16,0 25-19 0,0-25-16 15,0 0-45-15,0-25-85 0</inkml:trace>
  <inkml:trace contextRef="#ctx0" brushRef="#br4" timeOffset="-171551.3859">31425 18633 453 0,'0'0'82'15,"0"0"-80"-15,0 0-2 0,0 0-21 16,25 0 12-16,-25-25 6 0,27 25 2 16,25 0-1-16,-25-28-9 0,-3 4-28 15,2 24 7-15,0-26 20 0,-26 26 4 16,26 0 7-16,-2-26 1 0,4 26 0 16,-28 0 0-16,0 0 0 0,0 0 0 15,27 0 6-15,-27 0 1 16,-27 0-1-16,27 26 4 0,0-26 4 15,0 50-8-15,-28-22 3 0,28-3-3 16,0 1 0-16,0-26 5 0,-24 26 0 16,24 0-4-16,0 1-1 0,24-27-2 15,-24 25-4-15,0-25 0 0,28 25 1 16,-1-25-3-16,-27 0 2 0,27 0-6 16,-27-25-6-16,25 25 0 0,2-25-2 15,-27-2 4-15,24 1 5 0,-24 26 4 16,0-26 1-16,0 0 0 0,0 1-1 15,0-3 2-15,-24 4-1 16,24-2 0-16,-27 26-1 0,2-26 1 16,25 26 0-16,-27 0 0 0,0 0 0 15,27 0 0-15,-28 0-12 0,28 0-28 16,0 0-23-16,0 0-82 0</inkml:trace>
  <inkml:trace contextRef="#ctx0" brushRef="#br4" timeOffset="-171234.912">31970 18556 527 0,'-28'24'22'0,"28"4"-22"0,0-3-35 0,0 1-9 16,0 0 29-1,28 0 10-15,-28 1 4 0,24-2 1 16,-24-25 0-16,0 25-2 0,27 1 0 15,-27-26 2-15,0 0 0 0,0 0-2 16,0 0 1-16,0 0 1 0,0 0 0 16,0 0-1-16,0-26 1 0,0 1 0 15,25 25 2-15,-50-25-2 0,50-28 0 16,-25 27 0-16,27 0 0 16,-27 1 0-16,0-3 0 0,27 4 0 15,-27-2 1-15,26 0 0 0,-26 26-1 16,25 0-3-16,-25 0-11 0,27 0 3 15,-3 0-6-15,4 0-22 0,23 26-150 16</inkml:trace>
  <inkml:trace contextRef="#ctx0" brushRef="#br4" timeOffset="-133158.8639">12039 16325 320 0,'0'0'70'0,"-26"-27"-70"0,26 27-9 16,-26 0 7-16,26-26-5 15,0 26 6-15,-26 0-3 0,26 0 4 16,-24 0 1-16,-4 0 1 0,4 0 4 16,-3 0 4-16,2 26 1 0,-2-26-6 15,3 0-2-15,24 27-2 0,-55-27 0 16,31 25-1-16,-30 26 0 0,30-26 1 15,-3 1 0-15,2 28-1 0,-2 24 1 16,-25-2-1-16,26 3 0 16,1-1 0-16,25-27 0 0,-26 3-1 15,1 24-1-15,25-27 1 0,0-1 0 16,0 4-4-16,0-2 1 0,0 0 2 16,0-2 0-16,0 2 1 0,25 1-2 15,1 0 0-15,-26-3-1 0,51 1-1 16,-23 3-1-16,-28-27-2 0,24-3 5 15,3-24 0-15,-2 52 1 0,26-1 0 16,-23-25-1-16,22 28 1 0,29-5-2 16,24-20 4-16,-25 21-3 0,-26-24 3 15,-1-26-1-15,4 26 1 16,-5-26-1-16,26 27 1 0,3-27-3 16,-27 0-2-16,27-27 5 0,-26 27 0 15,-1-26 2-15,24 26-2 0,-24-26 0 16,0 0 2-16,-2-27 1 0,4 29-1 15,-26 24-2-15,-28-25 5 0,24-3-4 0,4 2 1 16,22-25 0-16,-24 0-1 0,-1 24 3 16,3-24 0-16,-28-3 2 0,24 3-2 15,-24 1 1-15,0-3 1 0,0 0 0 16,-24-24 6-16,-4-26 1 0,28 49 3 16,-25 3-5-16,-27 26 9 0,52-1-4 15,-24 1-10-15,24-2-4 0,-52-53-1 16,24 55-1-16,-26-26 2 0,29 26-2 15,-26-28 0-15,0 0 1 0,0 1-1 16,-1 2 0-16,-27-28-1 0,1-2 1 16,-1 30 0-16,0 24-2 15,29 1-1-15,-2-2-5 0,-27 27-12 16,2 0-4-16,1 27-10 0,-28 24-6 16,25-1-42-16,-50 4-138 0</inkml:trace>
  <inkml:trace contextRef="#ctx0" brushRef="#br4" timeOffset="-120466.706">9315 13130 366 0,'0'0'2'0,"25"0"-1"16,-25 26-1-16,0-26-1 15,27 28 1-15,-27-28 1 16,26 26 0-16,1 0 1 0,-27 0-1 16,24 0-1-16,4-1 0 0,-4 26 2 15,4-25 1-15,23 2 4 0,1 23-1 16,-28 1 1-16,28-1-6 0,29 28 3 16,-30 25-3-16,25-1 1 0,2-50-1 15,-26 24-1-15,-1 0 0 16,28-24 0-16,-25 25 0 0,-3-2 0 0,1 4 1 15,24-2 1-15,-24-2-1 16,1-22-2-16,26 24 1 0,-27-2 0 16,-28-23 0-16,54 51 0 0,-27-53 0 15,1 27 0-15,0-26 0 0,1 26 0 16,-1-26-1-16,-25 0 0 0,-3-2 1 16,28 29 0-16,-25-52 0 0,-2 25-11 15,26-1 10-15,-51-26 0 0,0-25 1 16,0 27 0-16,26-1 1 0,-26 0-2 15,26-26 1-15,-26 26-2 0,0-26-5 16,-26 0 0-16,26-26 7 0,-26 0 0 16,26 26-1-16,-51-53 1 0,26 28 0 15,-2-26 3-15,3 24-2 0,-28-25-1 16,0-27-3-16,25 55 0 0,1-28 3 16,-53-26 3-16,27-26-2 0,-25 0 2 0,1 25-2 0,48 3-1 15,-48-28 0-15,-4 27 1 0,28-29-1 0,0 30 2 31,-24-2 1-31,25-1-3 0,-29 1 5 16,27 0 1-16,2 0-2 0,-26 2 3 0,24-3-1 0,-23 1 3 16,49 2-1-16,-25 23-2 0,-1-26-2 15,1 28 0-15,28-1 2 0,-3 1-2 16,-25-3-2-16,28 28 2 0,24 1-4 16,-28 0 3-16,28-1-3 0,-52 0 2 15,52 0 0-15,-24 0 2 0,-3-2 2 16,27 2 2-16,-26 26 3 0,26-25 0 15,-27 25-2-15,27 0-4 0,0 0-4 16,0 0-1-16,0 0-7 0,0 0 5 16,27 0-6-16,-27 0 7 0,26 25 1 15,-26-25 1-15,27 26 1 16,-3 2-2-16,28-2 1 0,-24 26 0 16,23-26-1-16,1 50 0 0,-2 4 2 15,57-3-2-15,-31 25 0 0,1-21 1 16,2 20-1-16,-27-21 1 0,25 23-1 15,3-26 1-15,-29 27 0 0,1-1 0 16,24 2 0-16,-24-27-1 0,1-1-1 16,26 29 1-16,-27-30-2 0,24 28 2 15,-23-26 3-15,-1 0-3 0,24 0 0 16,-23 0 0-16,-1-26 0 0,-1 26 0 16,1-28 1-16,0 3-2 0,-1-1-11 15,-51-52 10-15,26 27-4 0,-26-2 5 16,26 1 1-16,0-1-2 15,1 2 0-15,-27-27-4 16,0 0-1-16,0 0-2 0,0 0-8 0,0 0 13 16,-27 0 0-16,1-27 3 0,0 2 1 15,0-1 0-15,2-26 0 0,-28 27 1 16,1-28 1-16,-1-24-4 0,0-1 3 16,-28 0-1-16,28 0 3 0,0-1-3 15,-25 28 2-15,1-52-2 0,24-2 3 16,0 27-3-16,-28-26 0 0,28 28 0 31,-24-28 2-31,-3-1-2 0,1 2 1 16,-1-2-2-16,28 3 0 0,-26 22 1 15,-2 4 0-15,29-2 1 0,23 24-1 16,-52 3 0-16,53 0 1 0,0 26 0 16,0-2 6-16,-50-24-3 0,76 23 1 15,-27 28 0-15,3-26-1 0,-28 0 7 16,24-24-8-16,28 50 1 0,-24-26-1 15,-3 0-1-15,27 26 4 0,-26 0 2 16,26-26-6-16,0 26 3 0,0 0-2 16,0 0-3-16,0 0-3 15,0 0 0-15,0 26 3 0,26-26 1 16,-26 26 6-16,27-26-4 0,-3 26-2 0,4 24 1 16,24 2-2-16,-28-24 1 15,28 23 0-15,25 27-1 0,2 26 2 16,25 0-1-16,-27-54-1 0,2 30 1 15,-3 23-1-15,3-26 0 0,-1 3-1 16,-26-4 0-16,27 29 1 0,-29-27-1 16,29-27 1-16,0 54-1 0,-27-27 0 15,-2-2 1-15,29 3-1 0,-27-1 0 16,-1-2 0-16,1 3 1 0,1-28 1 16,-1 27-1-16,0-25 0 0,-28-1 2 15,28-2-2-15,-1 3-5 0,-25-1 3 16,0-25-1-16,0-2-3 0,-26 1-3 15,55-1 2-15,-31 2-18 0,3-1-7 16,-2 0-3-16,-25 0-39 0,26-26-161 16</inkml:trace>
  <inkml:trace contextRef="#ctx0" brushRef="#br4" timeOffset="-119709.441">10588 15597 464 0,'-27'26'12'0,"27"-26"-9"0,0 0-3 0,27 0-4 16,-27 0 3-16,24-26 2 16,4 26-1-16,-4 0 5 0,28 0-3 15,1 26-2-15,-1-26 0 0,-28 0 1 16,28 0-1-16,1 0 1 0,-1 0 0 15,-25 0-1-15,25 0-5 0,-28 26 5 16,28-26-1-16,-25 0-4 0,-27 0 1 16,24 26 4-16,-24-26-1 0,0 0 1 15,26 0-1-15,-26 0 2 0,0 0-2 16,-26 0-3-16,26 0-2 0,0 0-7 16,-24-26 4-16,-3 26 2 0,-25-26 4 15,28 26-4-15,-28-26 4 0,-27 0-1 16,1-27 0-16,51 53 1 0,3-25 1 15,-4 25 2-15,-23-26 7 0,25 26 5 16,0 0 2-16,0 0-1 0,26 0 2 16,-24 0-4-16,24 0-5 0,0 26-3 15,24-26-1-15,-24 25-2 0,52-25 0 16,-26 27 1-16,25 25-1 0,1-26 3 16,0-26-3-16,28 26 3 0,-4 0-1 15,3-26 2-15,-27 0-2 16,-2 0-2-16,2 26-2 0,3-26 2 15,-31 0-1-15,-24 0 0 0,27 0-10 16,24 25-9-16,-26-25-12 0,1 0-18 16,2 0-34-16,-4 0-145 0</inkml:trace>
  <inkml:trace contextRef="#ctx0" brushRef="#br4" timeOffset="-119055.291">11443 15985 515 0,'0'0'0'0,"0"0"-6"0,0-26-23 16,0 2 18-16,0-2 11 16,25 0 0-16,-25-26 9 0,26-28-1 15,2 4-7-15,-28-28-1 16,0 26 0-16,0 0 0 0,24 26-1 16,-24-27 1-16,0 3 0 0,0 23-2 15,0 2-11-15,27 24 3 0,-27 2 7 16,0 25 1-16,0-26 2 0,0 0 0 15,0 26 1-15,0-26-1 0,0 26 0 16,0 0 2-16,0 26-2 0,0 0 0 16,0 0-1-16,0 26-6 0,0 26-2 15,-27 24 5-15,27 4 0 0,0-29 4 16,0 1 0-16,0 26 0 0,-24-27 1 16,24 2 4-16,0-1 5 0,0-26-2 15,-28-2-2-15,2-50-2 16,26 27 0-16,0-27 2 0,0 26 2 15,0-26-6-15,-25 0-2 0,25-26 0 16,0-1 3-16,0-23-3 0,0-28 0 16,0-28 2-16,0-22-1 0,0 76-1 15,0-52 0-15,25 27-2 0,-25-3 0 16,0 30 1-16,0-28-4 0,0 26 0 16,0-1-5-16,0 28 2 0,26 25 6 15,-26 0-1-15,0-26 3 0,0 26 0 16,0 0 10-16,0 26-1 0,0-26-3 15,0 52 0-15,0-26 4 0,0 26-2 16,0 50-2-16,0-23 0 0,0 25-3 16,28-26 1-16,-56-26 0 0,56 26-2 15,-56-27-1-15,28-26-1 0,0 3-8 16,0-2-24-16,0-26-25 0,-51 26-61 16</inkml:trace>
  <inkml:trace contextRef="#ctx0" brushRef="#br4" timeOffset="-118468.672">9651 13496 346 0,'0'0'5'0,"0"25"-4"16,0-25-2-16,0 26-2 15,26-1 1-15,0 26-1 0,0-23 2 0,1-2 0 16,1 1-9-16,23 24-20 16,-51-1-2-16,76 30 4 0,-23-2 15 15,24 24 10-15,2-22 3 0,-28 22 0 16,3-23-3-16,22-1 3 0,-25-27 0 16,1 26 0-16,0 1 1 0,1 0-2 15,-1 1 0-15,-1-28-6 0,1 27-21 16,-26-27-21-16,26 28 15 0,-1-1 18 15,-23-27 13-15,-4 2 3 0,28-1 4 16,-25-28 0-16,-1 2-4 0,26 27-20 16</inkml:trace>
  <inkml:trace contextRef="#ctx0" brushRef="#br4" timeOffset="-117946.662">11208 15751 391 0,'0'0'37'0,"0"0"-37"16,0 28-8-16,0-28-2 0,26 26 6 15,0-26 4-15,0 0 0 0,1 0 0 16,1 0-1-16,-4 0-15 16,3 0-6-16,-2 0 10 0,1 0 7 15,-1 0-5-15,1 0 0 0,2 26-3 16,-28-26-5-16,0 0 8 0,0 0 8 16,0 0-2-16,0 0 1 0,0 0 2 15,-28-26 1-15,2 26 1 0,1 0 0 16,-1 0 0-16,1 0-1 0,25-26 0 15,-27 26-3-15,3-28 4 0,-4 28-2 16,1 0 2-16,27 0 2 0,0 0 13 16,-26-25 1-16,26 25-9 0,0 0-7 15,26 0 1-15,1 0-2 0,25 0-49 0</inkml:trace>
  <inkml:trace contextRef="#ctx0" brushRef="#br4" timeOffset="-110670.081">6098 6149 248 0,'0'0'11'16,"-28"0"-6"-16,28 0 3 0,0 0 6 0,0 0-8 31,0 0-4-31,0 0-2 0,0 28 2 16,0-28-2-16,-26 25 0 0,26 1 0 15,0 0 0-15,0 0 0 0,0 0-3 16,0 25 3-16,0-24-2 0,0 51-3 16,0-52 0-16,-26 24 2 0,26-24 2 15,0 28 0-15,0-28-1 0,0-1 1 16,0 28-15-16,0-53-38 0,0 25-83 16</inkml:trace>
  <inkml:trace contextRef="#ctx0" brushRef="#br4" timeOffset="-110173.14">5968 6177 387 0,'0'0'9'0,"25"-28"-7"16,-25 28-1-16,25 0-1 0,1 0 1 15,0 0-1-15,-26 0 0 16,28-26-8-16,-4 26-1 0,3 0-2 16,-27-26 3-16,25 26 0 0,2 0 5 15,0 0 0-15,-27 0 3 0,25 0-1 16,0 0 1-16,-25 0-1 0,28 0 1 16,-28 26 0-16,24-26 0 0,-24 26 1 15,0-26 0-15,28 28 1 16,-28-3-1-16,0 1-1 0,0 0 2 15,-28-26-2-15,28 26 0 0,0 0-1 16,-24-1 1-16,-4 1 0 0,3 1 1 16,0-27-1-16,-2 26 0 0,27-26 0 15,-27 26 0-15,2-26 0 0,25 0-6 16,-27 0-14-16,3 26-9 0,-30-26-48 16</inkml:trace>
  <inkml:trace contextRef="#ctx0" brushRef="#br4" timeOffset="-108580.944">8795 11029 390 0,'-24'0'1'0,"24"0"-1"0,-28 0 0 0,28 0 1 15,-24 0-1-15,24 27 0 0,0-27 0 16,-27 27-1-16,27-4 1 0,0 5 0 16,0-3 0-16,0 0-1 0,27 2 0 15,-27 25 1-15,24-25 0 0,-24 22 0 16,28-21-1-16,-4-3 0 0,-24 2 1 16,27-2 0-16,-2 1-2 15,1-26 1-15,0 27-2 0,-26-27 1 16,25 0 0-16,3 0 2 0,-1-27 1 15,-3 27 2-15,4-26 1 0,-4 1-4 16,-24-2 3-16,28 2-3 0,-4-3 1 16,-24 3 0-16,26-26 3 0,-26 24-4 15,0-25 1-15,0 27 0 0,0-28-1 16,0 30 2-16,-26-4 0 0,26 0-1 16,-24 1-1-16,-4 0 2 0,28 0-2 15,-24 1 1-15,-4 25 0 0,4-26 1 16,-3 26 0-16,-1 0 1 0,3 26-1 15,-1-26-1-15,0 25-1 0,1 1 0 16,-2 0-7-16,27 0-10 0,-24 1-15 16,-4 23-43-16,28 28-118 0</inkml:trace>
  <inkml:trace contextRef="#ctx0" brushRef="#br4" timeOffset="-108306.39">8924 11290 423 0,'0'0'115'0,"0"0"-115"16,0 0-23-16,28 0-7 0,-1 24 25 16,-27-24-4-16,52 53-15 15,-28-28-15-15,4 2-53 0,73 51-120 16</inkml:trace>
  <inkml:trace contextRef="#ctx0" brushRef="#br4" timeOffset="-106259.627">12118 14610 519 0,'0'0'0'0,"0"0"-21"0,0 28-13 31,0-3-8-31,0 0 13 0,0 1 12 16,0 27 16-16,0-27 1 0,0 24 1 15,0 3 14-15,0-2 5 0,0 2-10 16,-28 24-2-16,28 1-2 0,0 1-6 16,0-29 0-16,0-50 0 0,0 26 0 15,0-26-15-15,0 53-20 0,0-53-15 16,0 27-59-16</inkml:trace>
  <inkml:trace contextRef="#ctx0" brushRef="#br4" timeOffset="-105780.9559">12039 14843 412 0,'0'0'94'0,"-26"0"-93"0,26 0-1 0,0 0-1 15,0 0-25-15,0 0 10 0,0-25 10 16,26 25 3-16,-26 0 2 0,27 0 2 16,-27-25 1-16,24 25 1 0,4 0 1 15,-1 0-3-15,-3 0 0 0,-24-26 0 16,52 26-1-16,-26 0-1 0,-2 0 1 15,4 0 1-15,-1 26-1 0,-27-26 1 16,24 0-3-16,4 25 2 0,-28-25 0 16,0 25 2-16,0 3 4 0,-28-3-5 15,28 1 2-15,-24-1-2 16,-3 28 1-16,-1-27 2 0,-22 0-3 16,24-1 1-16,0 2 1 0,2-1-3 15,-3-26 1-15,-1 25-1 0,28-25 0 16,-24 0 0-16,24 0-1 0,0 0-2 15,0 0-9-15,0 0-10 0,0 0 20 16,24 0 1-16,-24 0 1 0,28 0 1 16,-1 27-1-16,-3-27 2 0,2 26-2 15,26 0 0-15,0-26 1 0,-25 26-1 16,25-2 0-16,-28 2 0 0,55 27 0 16,-1-26-10-16,1 25-62 15,-28-1-282-15</inkml:trace>
  <inkml:trace contextRef="#ctx0" brushRef="#br4" timeOffset="-74294.122">14660 4490 395 0,'0'0'6'0,"0"0"-4"15,0 0-2-15,0 0-1 0,0 0-9 16,0 0 10-16,28 0-1 16,-28 0-1-16,24 0 2 15,-24 0 0-15,27 0 0 0,-2 0 0 16,2 0-1-16,-3 0 0 0,30 0 1 15,-27 0-3-15,-3 0 2 0,4 0 0 16,23 25 0-16,-26-25 2 0,2 0-1 16,-3 0 0-16,2 0 0 0,26 0 0 15,-25 24-1-15,-2-24 1 0,29 0 0 16,-29 29-2-16,1-29-1 0,-1 0-5 16,1 0-1-16,-1 0-3 0,2 0 0 15,-27 0-4-15,27 0 3 0,-27 0 5 16,25 0 6-16,-25 0 0 0,0 0 2 15,0 0 0-15,0 0 1 0,0-29 0 16,0 29 2-16,0 0 0 0,0 0-3 16,0 0 0-16,0 0 1 0,0 0-1 15,27 0 0-15,-27 0 0 0,0 0 1 16,0 0 0-16,0 0-1 0,0 0 0 16,0-24 0-16,0 24 0 0,0 0 0 15,0 0 0-15,0 0 0 0,0 0 2 16,0 0-2-16,0 0 3 0,24 0 0 15,-24 0 1-15,0 0 0 0,0-25 4 16,0 25-2-16,0 0-2 0,0 0 0 16,0-28 2-16,0 28-1 0,0-25-2 0,28 25 2 15,-28 0-5-15,0-26 2 0,24 0-2 16,-24 26 1-16,0-24-1 0,26-3 1 16,-26 0-1-16,26 2 1 0,-26-1-1 15,29 26 0-15,-29-53-1 0,24 27 1 16,3 26 1-16,-27-24 3 0,25-2-1 15,-25 26-1-15,27-27 0 0,-3 2-2 16,4 25-1-16,-28-27 1 0,24 27 0 16,2-25 0-16,0 25 0 0,-26-28 0 15,26 28 0-15,-2 0 0 16,3-25 1-16,1 25-2 0,-4 0 1 16,3-26 0-16,-1 26 0 0,-26 0 0 15,26 0 0-15,0 0 1 0,-26 0-1 16,24-25 0-16,4 50 0 0,-28-25-1 15,27 0 2-15,-3 0 1 0,-24 0-2 16,28 0 0-16,-4 0 0 0,-24 0 0 16,27 26-2-16,-27-26 2 0,25 0 0 15,-25 0 0-15,27 0-1 0,-27 25-3 16,24-25 4-16,2 0 0 0,-26 28-1 16,28-28 1-16,-28 0 3 15,27 25-3-15,-27-25-2 0,0 0 1 16,24 27-1-16,-24-2 1 0,28-25-1 15,-28 27 2-15,0-1 0 0,24-26 0 16,-24 24 0-16,0 2 1 0,0 0-1 16,27-26 0-16,-27 27 0 0,0-1 0 15,0-26 0-15,25 25 1 0,-25 2-1 16,0 0 0-16,26-3 0 0,-26-24 0 16,0 26 0-16,0-26 0 0,25 26 1 15,-25-26-1-15,0 25 0 0,0-25-1 16,26 28 1-16,-26-28 0 0,0 0-1 15,0 0 0-15,0 0 1 0,0 25-1 16,0-25-1-16,25 0 1 0,-25 0 0 16,0 0 0-16,0 0 1 0,0 0-2 15,0 0 1-15,0 0 1 0,27 0-1 16,-27 0 0-16,0 0 2 0,0 0-2 16,27 0 2-16,-27 0-1 0,0 0 1 15,25 0 0-15,-25 0-1 0,27 0 0 16,-27 0 0-16,27 0 1 0,-27 0-1 15,25 0 0-15,-25 0 0 0,26 0-1 16,0 0 1-16,-1 0 0 0,0 0 0 16,2 0 0-16,0 0 0 0,-2 0 0 15,2 0 0-15,-3 0 0 16,4 0-1-16,-4 0 1 0,2 0 0 16,0 0 0-16,3 0 2 0,-5 0-1 15,-24 0 0-15,27 0-2 0,-2 0 1 16,2 0 0-16,-27 0 0 0,25 0-1 15,2 0 1-15,-27 0 0 0,24 0 0 16,2 0 0-16,-26 0-1 0,26 0 1 16,-26 0 0-16,0 0 1 0,26 0 0 15,-2-25-2-15,-24 25 1 0,0 0 0 16,27 0 0-16,-27 0 0 0,28 0 0 16,-28 0 0-16,0 0 1 15,24 0-1-15,-24 0 0 0,28 0-1 16,-28 0 1-16,25 0 0 0,-25 0 1 15,0 0 0-15,0 0-2 0,26 0 1 16,-26 0 0-16,0 25 0 0,26-25 1 16,-26 0 0-16,0 0 3 0,0 0-4 15,0 0 3-15,24 0 6 0,-24 0-3 16,0 0 3-16,0 0-2 0,0 0-7 16,0 0 0-16,0 0 3 0,0 0-2 15,0 0-1-15,0 0 1 0,0 0-1 16,0 0 1-16,0 0 0 15,0 0 0-15,0 0-2 0,0 0 1 16,28 0 0-16,-56 0 0 0,56 0 0 16,-28 0 0-16,0 0 2 0,0 0-2 15,0 24 0-15,0-24 0 0,27 29 0 16,-27-29 0-16,0 26 0 0,24-1 0 16,-24 1 0-16,28-26 0 0,-28 25-1 15,0 2-1-15,0 24 1 0,0-51 1 16,0 25-1-16,0 4 2 0,24-29-3 15,-24 25-4-15,0-25 4 0,0 25 1 16,0-25 1-16,0 0-2 0,0 0 4 16,0 0-4-16,0 0 4 0,0 0-2 15,0 0 1-15,0 0-1 0,0 0 0 16,0 0-3-16,0 0 2 0,0 0 0 16,28 0 1-16,-28 0-2 0,0 0 2 15,0 0-1-15,0-25 1 0,0 25 1 16,0-25 1-1,0 25-2-15,24-29 2 0,-24 29-1 0,0 0 4 0,0-25-3 16,0 25-2-16,0-25 2 0,0 25-2 16,0-26 0-16,0-1 0 0,27 27 2 15,-27-25-4-15,0 25 2 0,0-26 0 16,0 26 0-16,0 0 0 0,0-25 0 16,25 25 3-16,-25-26-3 0,0 26-1 15,0 0 1-15,0-29 1 16,0 29 0-16,0 0 0 0,0 0 1 15,0 0-2-15,0 0 0 0,0 0 1 16,0 0-1-16,0-24 0 0,0 24 0 16,0 0 0-16,0 0 1 0,0 0-1 15,0 0 0-15,0 0 0 0,0 0 0 16,0 0 0-16,0 0 0 0,0 0 0 16,0 0 0-16,0 0 0 0,0 0 0 15,0 0 0-15,0 0 3 0,0 0-3 16,0 0 1-16,0 0-1 0,0 0 0 15,0 0 0-15,0 0 0 16,0 0 0-16,0 0 0 0,25 0-2 16,-25 0 4-16,0 0-4 0,0 0 2 15,0 0 0-15,0-25 1 0,0 25-1 16,0 0-1-16,0 0 1 0,28-28 0 16,-28 28 2-16,0-25-4 0,0-1 3 15,27 0-1-15,-27 26 1 0,0-24-1 16,0-3 3-16,0 0-1 0,25 2-1 15,-25-1 2-15,0-1-3 0,27-25 3 16,-27 28 4-16,0-29-7 0,0 1 7 16,24 27 0-16,-24-28-7 15,0 27 4-15,28-25 1 0,-28 25-1 16,0-52 0-16,0 51 4 0,24-24-1 16,-24-1 0-16,0 26-5 0,26-26 0 15,-26-1 1-15,0 3-2 0,26-2 0 16,-26 26-1-16,0-26 0 0,25-1 0 15,-25-24 1-15,0 51-1 0,0-26 0 16,0 26 0-16,0-27 0 0,0 28 3 16,0-27-3-16,25 0 0 0,-25 26 0 15,0-27 0-15,0 28 0 0,0-27 0 16,0 27 0-16,0-28 0 0,27 3 0 16,-27 22 0-16,0-24 0 15,0 1 0-15,0 25-2 0,28 0 2 16,-28-25 0-16,0 23 0 0,0-23-1 15,24 25 1-15,-24 0 0 0,0 0 0 16,0 0-1-16,27 1 0 0,-27-29-4 16,0 29 0-16,0-1 5 0,28 1-1 15,-28-2 1-15,0 1-2 0,0 1 1 16,24 0-2-16,-24-29 0 0,0 54 1 16,0-26 1-16,0 1 0 0,26-2 1 15,-26 2-2-15,0-1 3 0,0 0-1 16,0 26 0-16,24-25-1 0,-24-4 1 15,0 5 0-15,0 24 0 0,0-26 0 16,0 0 0-16,0 26 0 0,28-26 0 16,-28 26 0-16,0-26 0 0,0 0 0 15,0 2 0-15,0 24 0 0,24 0 0 16,-24-26 0-16,0 26 0 0,0-29 0 16,0 29 0-16,0-25-1 0,0 25 1 15,27 0 0-15,-27-25 0 0,0 25-1 16,0 0 1-16,0-27 0 0,0 27 0 15,0 0 0-15,0-26 0 0,28 26 0 16,-28 0-1-16,0-25 1 0,0 25 0 16,0 0 1-16,0 0-1 0,0 0 0 15,24-26-1-15,-24 26 0 16,0 0 1-16,0 0 0 0,0 0 0 16,0-25 0-16,0 25 0 0,0 0-1 15,0 0 1-15,27 0 0 0,-54 0 0 16,54 0-1-16,-27 0 0 0,0 0-2 15,0 0 1-15,0 0-2 0,0 0 2 16,0 0 0-16,0 0-1 0,0 0 3 16,0 0-1-16,0 0 1 0,0 0 0 15,0 0 0-15,0 0-1 0,0 25 1 16,0-25-1-16,0 0 1 0,0 0 0 16,0 0 0-16,25 0-1 15,-25 26 1-15,0-26 0 0,0 0 0 16,27 0 0-16,-27 25 0 0,0-25 0 15,0 26 0-15,0-26 0 0,24 0 0 16,-24 27-1-16,0-27 1 0,0 25 0 16,26 0 1-16,-26-25-1 0,0 29 0 15,0-3 0-15,26-2 0 0,-26-24 0 16,0 26 1-16,0 0-1 0,0-26 1 16,0 26-2-16,26 0 0 0,-26-26 1 15,0 26 0-15,0-2 0 0,0-24 0 16,0 29 0-16,0-4 0 0,0 1 0 15,0-26 0-15,0 26 0 0,0-1 0 16,0 2 0-16,0-27 0 16,0 25 0-16,0 1 0 0,0-26 0 15,0 26 0-15,0 2 0 0,0-3 0 16,0-25 0-16,0 25-1 0,0 1 2 16,0-26-2-16,0 27 0 0,0-2 0 15,0 1-2-15,0-26 3 0,0 25 2 16,0-25-2-16,0 29 0 0,0-29-2 15,0 25 2-15,27 0-1 0,-27-25 1 16,0 26 2-16,0 0-1 0,0-26-1 16,0 26-3-16,0 0 3 0,0 0-1 15,0-1 1-15,0-25-1 0,0 28-2 16,28-3 3-16,-28 1-1 0,0-26 1 16,0 26 0-16,0 0 0 0,0-26 1 15,0 26-2-15,24-1 2 0,-24 2-2 16,0-2 2-16,0-25-3 0,0 28 2 15,27-3 0-15,-27 0 0 0,0 1 1 16,0 1-1-16,25-27 0 0,-25 25 0 16,0 1 0-16,0 0 0 0,0-1-1 15,0-25 1-15,25 28 0 0,-25-3 0 16,0 1 0-16,0 0 0 0,26 0 2 16,-26-26-3-16,0 26 1 15,0 0 0-15,0-26 2 0,26 25-1 16,-26 1-2-16,0 1 1 0,0-1 0 15,25-1 0-15,-25-25 0 0,0 27 0 16,0-1-1-16,0-1 0 0,0 2 1 16,27-27 0-16,-27 25 0 0,0 0 0 15,0 3 0-15,0-3 0 0,24 2 0 16,-24-1 0-16,0-1 0 0,0 2 1 16,0-27-1-16,0 25 0 0,28 0 0 15,-28 3-1-15,0-28 1 0,0 51-1 16,27-51 1-16,-27 26 0 0,0 0-29 15,0 0-9-15,24-26 36 16,-24 26 0-16,0-1 4 0,0 1-5 16,0-26 4-16,0 27-1 0,0-1 1 15,28-1-1-15,-28-25 0 0,0 27 1 16,0-1-1-16,0-26 0 0,0 26 0 16,26-26 2-16,-26 25-2 0,0 1 0 15,0-26-1-15,0 25 0 0,0 3 2 16,0-28-2-16,0 25 2 0,0-25 0 15,0 27-1-15,0-2-1 0,0-25 1 16,0 0 1-16,0 27 0 0,25-27-2 16,-25 26 1-16,0-26 0 0,0 0 0 15,0 24 0-15,0-24 0 0,0 26 0 16,0-26 0-16,0 26 0 16,0-26 0-16,0 27 0 0,0-27 0 15,0 0 0-15,0 0 1 0,0 26-1 16,0-26 1-16,0 0-1 0,26 0 0 15,-26 25 0-15,0-25 1 0,0 0-1 16,0 0 1-16,0 0 2 0,0 0 0 16,0 27 0-16,0-27 0 0,0 0-3 15,0 0 2-15,0 0 0 0,0 0-2 16,0 0 1-16,0 0-2 0,0 27 1 16,0-27-1-16,0 0 1 0,25 0 0 15,-25 0 0-15,0 0 1 16,0 0-1-16,0 0 1 0,0 0 1 15,0 0 0-15,0 0 1 0,0 0-2 16,0 0 1-16,0 0 2 0,0 0-4 16,0 0 0-16,0 0 1 0,0 0-1 15,0 0 0-15,0 0 2 0,0 0-2 16,0 0 0-16,0 0 0 0,0 0 0 16,0 0 0-16,0 0 1 0,0 0-2 15,0 0 1-15,0 0 0 0,0 0 1 16,0 0-1-16,0 0 0 0,0 24 1 15,0-24-1-15,0 0 1 0,0 0 3 16,0 0 0-16,0 0 0 0,0 0 0 16,0 0-1-16,-25 0-3 0,25 0 2 15,0 0-2-15,25 0-1 0,-25 0 0 16,0 0-6-16,0 0-18 0,-25 0-13 16,25 0-69-16</inkml:trace>
  <inkml:trace contextRef="#ctx0" brushRef="#br4" timeOffset="-72536.5169">16114 2853 436 0,'0'28'5'0,"0"-28"-5"0,-26 25-2 16,26 27 2-1,0 0 0-15,0-26-2 0,0 52-2 16,0-52-12-16,26 26-19 0,-26-1-11 16,0 54-44-16</inkml:trace>
  <inkml:trace contextRef="#ctx0" brushRef="#br4" timeOffset="-72202.044">15957 2828 563 0,'0'-26'0'0,"0"26"-5"0,28 0-6 0,-28-26 8 16,24 26 2-16,3 0-6 0,-1 0 0 15,0-25-7-15,0 25-5 16,26 0-1-16,-25 0-1 0,-3 25-2 16,4-25 11-16,-4 0 2 0,-24 26 5 15,27-26 3-15,-27 26 2 0,0-26 3 16,25 25-1-16,-25-25-1 0,0 0 1 15,0 28 5-15,0-28-6 0,-25 25 3 16,25-25-2-16,0 26-2 0,-27-26-1 16,27 26-13-16,-24 0-48 15,-55 26-131-15</inkml:trace>
  <inkml:trace contextRef="#ctx0" brushRef="#br4" timeOffset="-71395.4299">17802 5243 448 0,'-28'0'6'16,"28"0"-6"-16,0 0-5 0,0 0 4 15,-24 25 0-15,24-25-5 16,0 26 2-16,-27-26 3 0,27 0 1 15,0 25-1-15,0 1 1 0,0 1-1 16,0-2 0-16,0 1 0 0,0 28 0 16,0-29 0-16,27 0 1 0,-27 1 0 15,0 1-1-15,24-2 0 0,4-25 1 16,-4 26 0-16,-24-26-4 0,28 25 4 16,-4-25-2-16,3 0 0 0,-2 0 3 15,0 0-3-15,3-25 1 0,-1 25 1 16,-27-26-4-16,25 1-6 0,2-2 4 15,-3 1 0-15,-24 1 3 16,0 0 3-16,28-29 3 0,-56 28 4 16,28 1 6-16,0-2 0 0,-24 1-6 15,24 1-2-15,-27-1 8 0,2 1-7 16,25 25-6-16,-27-29-1 0,-1 29-2 16,3 0-13-16,25-25-4 0,-25 25-26 15,-2 25-15-15,-25 4-83 0</inkml:trace>
  <inkml:trace contextRef="#ctx0" brushRef="#br4" timeOffset="-71133.268">17930 5448 535 0,'0'0'18'0,"25"0"-18"0,-25 29-7 16,0-29 4-16,28 25-3 16,-28 0 0-16,27 28-3 0,-2-28-15 15,-25 1-25-15,27 24-14 0,-3-21-27 16,54 48-194-16</inkml:trace>
  <inkml:trace contextRef="#ctx0" brushRef="#br4" timeOffset="-70449.439">18708 337 484 0,'0'0'0'0,"0"0"-5"15,0 0-4 1,0 26 8-16,0 1 0 0,0-2 0 15,0 26 1-15,0-26 0 0,0 28-1 16,0-26-6-16,0 25-10 16,0-26-12-16,0 24-16 0,26 3-17 15,-26 26-50-15</inkml:trace>
  <inkml:trace contextRef="#ctx0" brushRef="#br4" timeOffset="-69916.805">18682 337 450 0,'0'0'134'0,"0"-26"-134"15,0 26-14-15,26-26 10 0,-26 26 4 16,26 0-4-16,-26 0 2 0,26 0-10 16,1 0-8-16,1-27-3 0,-4 27-1 15,28 0 0-15,-27 0 7 0,1 0-6 16,0 27 14-16,-1-27 7 0,-25 0 0 16,27 0-1-16,-3 0 3 0,4 26 1 15,-28-26 1-15,27 26-2 16,-27-26 0-16,0 26 2 0,0 1-2 15,0-2 0-15,-27 0 1 0,-1 1 0 16,4-1-2-16,-3 3-5 0,27-3-1 16,-25 2-7-16,-27-1 4 0,27-26 2 15,0 26 2-15,-2-26 2 0,-25 26 4 16,52-26 1-16,-27 0 0 0,27 0 2 16,-26 0 5-16,26 0-1 0,0 0 5 15,0 0-3-15,0-26-9 0,26 26 2 16,-26 0 0-16,27 0-2 0,1 0 0 15,-4 0 1-15,3 0-1 0,-2 0 1 16,0 0-1-16,1 26 0 16,0-1 0-16,-1 0 0 0,2 1 0 15,-3 1 0-15,4-1 3 0,-1-1-3 16,25 3 0-16,-26-2-9 0,25 24-41 16,80 54-149-16</inkml:trace>
  <inkml:trace contextRef="#ctx0" brushRef="#br3" timeOffset="-42862.7949">19177 9160 475 0,'0'0'0'0,"0"0"0"0,-26 0-17 0,52 0-36 31,-26 0 28-31,0 0-1 0,0 0-22 15,0 25-43-15,51-25-67 0</inkml:trace>
  <inkml:trace contextRef="#ctx0" brushRef="#br3" timeOffset="-42267.489">24704 5681 533 0,'0'0'0'0,"0"0"-157"0,0 29 25 31</inkml:trace>
  <inkml:trace contextRef="#ctx0" brushRef="#br3" timeOffset="-41377.978">23872 3789 174 0,'0'0'327'0,"0"0"-327"0,0 0-31 0,0 26 30 15,28-1 0-15,-28 2 0 0,24 25 1 16,3-1 0-16,25 27 0 0,-25 27 1 16,-2-2-1-16,-25-52 0 0,27 3-7 15,-3-4-4-15,2 29 2 16,0-54 2-16,-26-1-1 0,0 5 6 16,26-29 0-16,-26 51 2 0,24-25-2 15,4-26 2-15,-28 25 0 0,0-25-1 16,27 27 1-16,-27-27 0 0,27 26 0 15,-27-26 0-15,25 0 1 0,-25 0-1 16,0 25 0-16,0-25 0 0,0 0-1 16,0 0-3-16,0 0-4 0,0 0-2 15,0 0 7-15,0 0 2 0,0-25-1 16,0 25-3-16,-25 0 5 0,25 0 0 16,0 0-4-16,-27 0 4 0,27-26 0 15,-27 26 3-15,27-27-3 16,0 27 0-16,-28 0 0 0,28-25-1 15,-24 25 2-15,-2 0 1 0,26 0 1 16,-26-26-3-16,0 26 0 0,26 0 3 16,-24 0-2-16,24-25-1 0,-27 25 1 15,27 0 0-15,0 0 0 0,-25 0-1 16,25 0 0-16,0 0 1 0,0 0-1 16,0 0 0-16,0 0 1 0,0 25 1 15,0-25 0-15,25 26-2 0,-25-26 0 16,0 25-1-16,27-25 1 0,-27 27 0 15,24-1 4-15,2-1-4 0,-26-25 0 16,26 25 0-16,0-25 1 0,-26 29-1 0,24-29 0 16,4 0-2-16,-28 0 4 0,0 0 4 15,27 0 16-15,-27-29-1 0,0 29 1 16,27-25-10-16,-27 0 0 16,25-1-3-16,-25-1-5 0,26-24-4 15,-26 26-1-15,0-30-19 0,25 31-16 16,-25-1-6-16,26-3-12 0,-1-23-65 15</inkml:trace>
  <inkml:trace contextRef="#ctx0" brushRef="#br3" timeOffset="-40799.38">18295 7760 571 0,'-28'0'0'0,"28"0"0"16,0 0-17-16,28 0-3 0,-28 26 17 15,0-26 1-15,24 24 1 16,-24 4-1-16,27-2-1 0,1 25-11 15,-4-25 0-15,2-1-7 0,-2 3 7 16,4-4 1-16,-28 2 7 0,24 1-4 16,3 0 3-16,1-2 4 0,-28-25-1 15,24 25-1-15,-24 1-8 16,27-26-23-16,-27 27-33 0,0-1-161 16</inkml:trace>
  <inkml:trace contextRef="#ctx0" brushRef="#br3" timeOffset="-40501.952">18346 8201 482 0,'0'0'131'0,"0"0"-131"0,0 0-19 0,0 0-3 16,0 26 2-16,28-26 16 15,-4 0-4-15,-24 25 0 0,50-25-10 16,-22 0 6-16,23 0-13 0,-23 0 2 16,23 0 4-16,-26 0 5 0,2 0 4 15,-3 0 2-15,2 0 2 0,0 0 6 16,0 0 0-16,-26-25 15 0,0 25 1 16,0 0 3-16,0-26-2 0,0-1-7 15,0 27-6-15,0-26-4 0,0 1-12 16,0 0-31-16,27-29-44 0</inkml:trace>
  <inkml:trace contextRef="#ctx0" brushRef="#br1" timeOffset="-20060.012">25067 7344 103 0,'0'0'72'0,"0"0"-72"0,0 0-8 15,0 0 8-15,0 0 3 0,-24 0 14 16,24 0-4-16,0 0 13 16,0 0-9-16,0 0-11 0,0 0-2 15,0 0-4-15,-30 0 3 0,30 0 3 16,0 0 4-16,0 0 1 0,0 0 6 15,0 0-6-15,0 0-2 0,0 0-3 16,-25 25 2-16,25-25-4 0,0 0 1 16,0 0-3-16,0-25-1 0,0 25 7 15,0 0-3-15,0 0 4 0,0-25-1 16,0-3-5-16,0 28 6 0,0-51-5 16,25 51-2-16,-25-27 1 0,0 3-1 15,0-2-1-15,0 0-1 0,0 0 2 0,0 26-1 0,0-53-1 31,0 53 2-31,0-52-3 0,0 26 2 16,0 1-1-16,0-1 1 0,0-26 0 16,0 27 3-16,0-3-1 0,0-24 1 15,30 27-2-15,-30 0-1 0,0 25-1 16,24-53 2-16,-24 53-2 0,0-25-1 16,28 25 1-16,-28-26 2 0,0 26-2 15,0 0-2-15,0-27 2 0,24 27 1 16,-24 0-1-16,0 0 0 0,0-27 1 15,0 27 0-15,0 0-1 0,0 0 4 16,0 0 1-16,0 0 0 0,0 0 0 16,0 0 0-16,0 0-4 0,0 0 2 15,0 0-2-15,0 0 0 0,0 0-1 0,0 0 0 0,0 0 0 16,0 0 2-16,0 0-2 0,0 0-1 16,0 0-1-16,0 0 2 15,0 0 0-15,0 0 0 0,0 0 0 16,0 0 0-16,0 0 0 0,0 0 0 15,0 0-3-15,-24 0 3 0,24 0 0 16,0 0-1-16,-28 0 1 0,28 27 0 16,-24-27 0-16,24 27 0 0,-30-27 1 15,30 0 1-15,0 26 1 0,-25-26 1 16,25 0 2-16,0 0 2 0,-27 0-6 16,27 25 3-16,0-25-3 0,0 0-2 15,0-25 2-15,0 25-4 0,0 0 0 16,0 0 0-16,0 0 2 0,27 0 2 15,-27 0-1-15,0-26-2 0,25 26 5 16,-25 0-2-16,30-27 0 0,-30 0 4 16,24 27-3-16,4 0-1 0,-4-26-2 15,-24 26 0-15,26 0 0 16,-2 0 1-16,4 0-1 0,-28-24 0 16,24 24 0-16,-24 0 0 0,0 24 5 15,27-24 1-15,-27 0 8 0,25 26-7 16,-25 1 6-16,0 0-8 0,0 24 1 15,27-24-3-15,-27-1-2 0,0-1-1 16,0 27 1-16,0-27-1 0,0 3 0 16,0-28-2-16,0 25-7 0,0 1-29 15,0-26-25-15,0 0-19 0,0 26-150 16</inkml:trace>
  <inkml:trace contextRef="#ctx0" brushRef="#br1" timeOffset="-18656.404">20837 10485 304 0,'0'0'0'0,"0"0"-13"16,0 24-25 0,0 2 4-16,0-26 23 0,0 27 8 15,0-27 3-15,0 27 17 0,0-27 0 16,0 0-2-16,0 0-8 15,0 0 1-15,0 0-3 0,0 0 5 0,0 0 5 16,0 0 12-16,0 0-9 0,0-27-1 16,-27 27-2-16,27 0-7 15,0-27 4-15,0 27 1 0,-25-26-3 16,25 26 2-16,-25-24-2 0,-1 24-5 16,26-26-2-16,-26 26 2 0,-2-26-4 15,4 26 0-15,-3-26 2 0,-1 26 3 16,4-26-1-16,24 26 1 0,-27-26 7 15,2 26-8-15,-1 0 4 0,1 0 6 16,-1-27-7-16,1 27-1 0,-2 0-1 0,3-26-3 0,24 26-3 16,-28 0 1-1,1 0-1-15,27 0 1 0,-26 0-2 16,0-26 1-16,26 26 0 0,-26 0 0 16,26 0-1-16,0 0 2 0,-24 0-1 15,24 0 0-15,0 0 1 16,0 0-1-16,0 0 0 0,-27-25-1 15,27 25 1-15,0 0 0 0,0 0 0 16,0 0 1-16,0 0-3 0,0 0 3 16,0 0-2-16,0 0 1 0,0 0 0 15,0 0 0-15,0 0 0 0,0 0 0 16,0 0-1-16,0 0-2 0,0 0 1 16,0 25 1-16,0-25 0 0,0 0 1 15,27 0 0-15,-27 0 0 0,0 0 1 0,0 26 1 16,24-26-2-16,-24 26 1 0,0 1-1 15,26-27 1-15,-26 26-1 0,26 0 4 0,0 0-4 16,1 26 1-16,-27-28-1 16,28-24 0-16,-28 26 0 0,24 1 0 15,3-27 0-15,-27 27-1 0,25-27 4 16,-25 26-6-16,0-26 3 0,0 0 0 16,0 0 0-16,0 0 0 0,0 0 3 15,0 0-3-15,0 0 0 0,0 0 0 16,-25 0 1-16,25-26-1 0,0 26 0 15,-27 0-1-15,27-27 2 0,-24 27-2 16,-4-27 0-16,28 27 1 0,0-26 0 16,-27 26-2-16,1-24 2 0,0-2 2 15,26 26-2-15,-26-26 0 0,2 26 0 16,-3-26 1-16,27 26-1 16,-25-26 2-16,25 26-1 0,0 0 1 15,0-26-1-15,0 26-1 0,0-27 0 16,0 27 0-16,0-26 0 0,0 26 0 15,0-26 0-15,0 26 0 0,0 0 1 16,25-25 2-16,-25 25 6 0,27 0 3 16,-3 0 1-16,2 0 1 0,0 0-1 15,0-26 0-15,1 26-6 0,1 0-3 16,-4 0 0-16,28-25-3 0,-26 25-2 16,-1-27-12-16,-25 27-36 0,26 0-76 15,-1 0-178-15</inkml:trace>
  <inkml:trace contextRef="#ctx0" brushRef="#br1" timeOffset="-17274.815">25221 7630 187 0,'0'0'144'0,"0"0"-128"0,0 0-15 16,0 0 2-16,0 0 0 16,0 0 12-16,0 0 7 15,0 0-6-15,0 0-1 0,27-26-2 16,-27 26-4-16,0 0-6 0,0-25 2 15,0-2-1-15,0 27-1 0,25-26-1 16,-25-1 0-16,0 1 2 0,-25 1-1 16,25-2 6-16,0 2 9 15,0-27 8-15,0 27 2 0,0-3-3 0,0 3-7 16,25-28-2-16,-25 29-7 0,27-2 2 16,-27-26-7-16,28 26-1 15,-4-1-3-15,3 1 0 0,-27 0 0 0,25 0-1 16,-25 26-4-16,0-25 1 15,25-1 0-15,-25 0 1 0,0 26 2 16,0 0-1-16,0-26 2 0,0 26 0 16,0 0 0-16,0 0 0 0,0 0 1 15,0 0-1-15,0 0 1 0,0 0-2 16,0 0 1-16,0 0 0 0,0 0-2 16,0 0 0-16,0 0 1 15,0 0-1-15,0 0 0 0,-25 0-1 0,25 0 3 16,0 0-1-16,0 0 0 0,-25 0 1 15,25 0 0-15,-27 0 0 16,27 26 0-16,-24-26 0 0,24 0 0 16,-28 0 0-16,1 26 0 0,27-26 0 15,-25 0 0-15,-2 26 0 0,27-26 0 0,0 25 0 0,-24-25-1 0,24 0 1 32,0 0 0-32,0 0 0 0,0 0-5 15,0 0-4-15,0 0 3 0,0 0 4 16,24 0 2-16,-24 0 0 0,27 0 0 0,-27-25 1 0,25 25 0 0,2-26-1 15,1 26 0-15,-4 0 1 0,3-26 0 16,-27 26-1-16,25 0 3 0,0 0-3 16,-25 0 3-16,28 0-3 0,-28 26 7 15,24 0-5-15,-24-1 1 0,0 1-3 16,27 0-12-16,-27 27-25 0,0-27-41 16,-27 26-21-16,3 25-134 0</inkml:trace>
  <inkml:trace contextRef="#ctx0" brushRef="#br1" timeOffset="-15924.225">20864 10717 422 0,'0'0'0'0,"-27"0"-9"15,27 0-36-15,-27 0 33 0,27 0 9 16,-25 0 3-16,0 26 4 0,25-52 7 16,-26 26-3-16,26 0-7 0,-26-25 10 15,26 25-1-15,-28 0 2 0,28 0-3 16,-24-25-5-16,-3 25-3 0,27 0 0 16,-28 0-1-16,4 0 2 0,-3 0-2 15,27 0-1-15,-25 25 1 0,-1-25 0 16,1 0 1-16,25 0 3 0,-26 0 2 15,26 0 11-15,-25 0-8 0,25 0-2 16,-27 0-6-16,27 0 0 0,0 0-1 16,0 0 0-16,0 0 0 0,0 0 0 15,0 0-2-15,0 0-2 0,0 0-1 0,0 0 4 0,0 0 0 0,0 0-1 32,0 0 2-32,0 0 0 0,0 0 0 15,0 0 0-15,27 0 1 0,-27 0-1 16,0 0 0-16,0 0-2 0,0 0 2 0,0 0-1 0,0 0 0 15,0 0 1-15,0 0 1 0,0 0-1 16,0 0 2-16,0 0 0 0,25 0-4 16,-25 25 5-16,0-25-4 0,0 26 3 15,26-26-1-15,-26 0 0 0,0 26 1 16,25-26-1-16,-25 26 1 0,26-26 1 16,-26 27-3-16,25-1 1 0,-25-26-2 15,0 25 2-15,27-25 0 0,-27 27 0 31,0-27 0-31,0 0-1 0,24 26 0 16,-24-26-2-16,0 0 4 0,0 0-2 16,0 0 1-16,0 0 1 0,0 0 1 15,0 0-3-15,0 0 4 0,0 0-3 16,0 0-1-16,0 0-1 0,-24 0 1 16,24-26 1-16,0 26-1 15,-27 0 0-15,27 0-2 0,0-27 3 16,-25 27-2-16,25 0 1 0,-26-25 0 15,1 25 1-15,25 0 0 0,-26-26 1 16,26 26 3-16,-25-27-2 0,25 27-1 16,-27-26 0-16,27 26 0 0,-24 0-1 15,24-26 0-15,0 26 0 0,-28-26 1 0,28 26-2 16,0 0 2-16,0 0-1 0,0-25 0 16,-27 25-1-16,27 0 0 0,0 0 0 15,0 0 0-15,0 0 0 0,0 0 0 16,0 0 0-16,0 0 0 0,0 0 1 15,27 0 2-15,-27 0-1 0,0 0 4 16,0 0 0-16,28 0 4 0,-4 0-3 16,3-25 1-16,-2 25-4 0,1 0-1 15,-1 0 0-15,26-26-3 0,-51 26-4 16,51-26-22-16,-23 26-53 0,51-53-96 16</inkml:trace>
  <inkml:trace contextRef="#ctx0" brushRef="#br3" timeOffset="-12225.433">19592 10743 469 0,'0'0'11'0,"0"0"-5"32,0 0 0-32,0 0-5 0,0 0 2 15,0-26-1-15,27 26-2 0,-3-25-2 16,4 0 1-16,-4 25-4 0,2-26-15 15,0 26-15-15,0-26-14 0,-2 0-12 16,31-28-68-16</inkml:trace>
  <inkml:trace contextRef="#ctx0" brushRef="#br3" timeOffset="-11981.538">19797 11003 574 0,'0'0'67'0,"0"-26"-67"16,27 26-49-16,-27 0 41 0,28-26-15 15,-4 1-39-15,3 25-10 0,25-26 17 16,26-26-72-16</inkml:trace>
  <inkml:trace contextRef="#ctx0" brushRef="#br3" timeOffset="-11625.062">19981 10200 541 0,'0'0'47'0,"0"0"-47"0,0 0-31 16,0 0 30-16,24-27 1 16,4 27-1-16,-4 0-6 0,3-25-10 15,1-3-24-15,-4 28-4 0,3-26-10 16,-2 0-1-16,52-24-68 15</inkml:trace>
  <inkml:trace contextRef="#ctx0" brushRef="#br3" timeOffset="-11283.172">19487 10485 384 0,'0'0'121'0,"0"0"-100"0,0-26-20 15,26 26-2-15,-26-26 1 16,24 26 0-16,6 0-2 0,-5-26-38 16,2 26-29-16,25-26-13 0,50-27-159 15</inkml:trace>
  <inkml:trace contextRef="#ctx0" brushRef="#br3" timeOffset="-10644.727">25560 6696 208 0,'0'0'354'0,"0"-27"-354"15,28 27-17-15,-4 0 15 0,-24 0 1 16,52-25-4-16,-27-1-25 16,27 26-2-16,0-27-19 0,3-26-1 15,-5 29-48-15,53-54-76 0</inkml:trace>
  <inkml:trace contextRef="#ctx0" brushRef="#br3" timeOffset="-10399.256">25924 6799 522 0,'0'0'16'0,"0"0"-16"0,25 0-7 15,-25 0 7-15,25 0 4 0,2 0-3 16,-3 0-1-16,4-27 0 0,-1 2-14 16,25 25-20-16,-2-25-14 0,-24-1-20 15,79-26-81-15</inkml:trace>
  <inkml:trace contextRef="#ctx0" brushRef="#br3" timeOffset="-10200.299">26001 7058 522 0,'0'-26'0'0,"0"26"-29"0,24 0 25 16,31-26 1-16,-30 0-1 0,26 1-47 16,1-1 7-16,53-26-24 0,-2-53-62 15</inkml:trace>
  <inkml:trace contextRef="#ctx0" brushRef="#br3" timeOffset="-9943.099">26286 6357 511 0,'0'0'3'0,"0"0"-3"0,-25 0-4 16,25-26-1-16,0 26 0 16,0 0-48-16,0-25 16 0,25 25-25 15,2-52-73-15</inkml:trace>
  <inkml:trace contextRef="#ctx0" brushRef="#br3" timeOffset="-9737.286">26182 6254 567 0,'0'0'12'0,"0"0"-12"0,26 0-15 16,27-26 14-16,-1 26-1 0,0-26-45 15,-25 1-13-15,75-3-9 0,1-24-84 16</inkml:trace>
  <inkml:trace contextRef="#ctx0" brushRef="#br3" timeOffset="-9541.8549">26650 6514 625 0,'0'0'34'0,"0"0"-34"0,0-26-21 0,26 26 19 15,0 0 2-15,-1-26-1 0,26 0-33 16,28-26-39-16,25-1-49 0,1-24-70 16</inkml:trace>
  <inkml:trace contextRef="#ctx0" brushRef="#br3" timeOffset="-9050.188">19876 9887 596 0,'0'0'0'16,"0"0"-15"-16,27 0-80 0,-2 0 65 31,2-27-54-31,51 1-234 0</inkml:trace>
  <inkml:trace contextRef="#ctx0" brushRef="#br2" timeOffset="-6301.083">18993 9031 454 0,'0'0'133'0,"-25"0"-133"0,25-25 1 0,0 25-3 16,25 0 4-16,-25 0-1 15,0-25-1-15,27 25 0 16,-3-29 0-16,4 4 0 0,23-1-6 16,-23 0-6-16,-2 26-16 0,-1-26-4 15,1 0-25-15,-1 1 3 0,2 0-2 16,0-4-16-16,49-47-46 0</inkml:trace>
  <inkml:trace contextRef="#ctx0" brushRef="#br2" timeOffset="-6109.845">19072 8668 428 0,'0'0'12'0,"0"0"-8"0,0 25-4 15,0 0 1-15,27 1-1 0,-27 3 1 16,24 21 1-16,4-24-2 0,-2 26-5 15,-1-26-19-15,1 28-23 0,78 22-51 16</inkml:trace>
  <inkml:trace contextRef="#ctx0" brushRef="#br2" timeOffset="-5833.37">19280 9680 575 0,'0'0'18'0,"27"-28"-18"0,-27 28-21 0,25-25 17 16,2-1 3-16,-3 26 0 0,28-51-14 15,-26 26-1-15,26-2-17 0,2 2-3 16,-29-29-7-16,26 28-8 0,-23 1-24 16,74-78-71-16</inkml:trace>
  <inkml:trace contextRef="#ctx0" brushRef="#br2" timeOffset="-5620.4">19411 9368 527 0,'0'0'0'15,"0"25"-37"-15,24 1 26 0,2 28 6 16,0-29-31-16,-26 27-33 0,80 50-76 15</inkml:trace>
  <inkml:trace contextRef="#ctx0" brushRef="#br2" timeOffset="-5286.079">19567 9109 639 0,'0'0'0'0,"0"0"-7"0,0-26-9 16,25 26 15-16,2-26 1 15,-3 26-4 1,4-26-14-16,22 1-35 0,2 0-20 16,-28-4 2-16,55-22-47 0</inkml:trace>
  <inkml:trace contextRef="#ctx0" brushRef="#br2" timeOffset="-5101.031">19567 9006 510 0,'0'0'15'0,"0"0"-15"0,0 0-23 0,0 0 22 0,25 25 1 16,26 1 0-16,-23 0-10 0,22 0-39 15,-24 25-26 1,79 28-166-16</inkml:trace>
  <inkml:trace contextRef="#ctx0" brushRef="#br2" timeOffset="-4500.583">25043 6306 575 0,'0'0'33'0,"0"-26"-33"0,0 26-15 15,24 0 12 1,-24 0 3-16,28-26 0 0,22 26 2 16,-26-26-2-16,28 0-2 0,0 1-9 15,3-29-20-15,21 3-10 0,1 0-18 16,30-27-22-16,-83 24-78 0</inkml:trace>
  <inkml:trace contextRef="#ctx0" brushRef="#br2" timeOffset="-4313.9969">25328 5839 452 0,'-28'0'44'15,"28"25"-42"-15,0 0-1 0,-27 2 0 16,27 26 3-16,27-28 0 0,-27 78-4 16,28-51 0-16,-4-24-31 0,-24-3-22 15,27 27-33-15,23 51-180 0</inkml:trace>
  <inkml:trace contextRef="#ctx0" brushRef="#br2" timeOffset="-4004.954">24523 5710 547 0,'0'0'62'0,"0"0"-62"0,24-29-24 0,4 29 24 31,-4-25-1-31,4 0 1 0,22 25 0 16,29-51 0-16,-52 24-24 0,25 1-13 15,-28 1-24-15,28 0 7 16,-26-29-39-16,50 3-135 0</inkml:trace>
  <inkml:trace contextRef="#ctx0" brushRef="#br2" timeOffset="-3841.718">24783 5319 487 0,'0'26'9'0,"0"-26"-9"0,0 27 0 15,0-2-2-15,24 26 2 16,4 3-1-16,-28-29-35 0,24 28-34 16,28 48-70-16</inkml:trace>
  <inkml:trace contextRef="#ctx0" brushRef="#br2" timeOffset="-3529.948">25588 5477 610 0,'0'0'0'0,"24"-29"-40"0,-24 4 16 0,26 25 23 16,0-26-1-16,24 26-34 0,-23-25-15 16,-3-2-4-16,59-24-73 0</inkml:trace>
  <inkml:trace contextRef="#ctx0" brushRef="#br2" timeOffset="-3356.299">25508 5372 554 0,'0'0'9'0,"28"25"-9"0,-28 1-29 0,52 28 29 15,-28-4-7-15,28 54-70 16,-2 0-42-16</inkml:trace>
  <inkml:trace contextRef="#ctx0" brushRef="#br2" timeOffset="-1937.297">25588 5553 151 0,'0'0'7'0,"0"0"-4"0,0 0-2 0,0 0 7 16,0 0 8-1,0 0 4-15,0 0 17 0,0 0-12 16,0 0 7-16,0 0-19 15,0 0-1-15,0 0-4 0,-28 0-2 16,28 0-1-16,0 0-2 0,-24 0-2 16,24 27-1-16,-28-2 0 0,28 1-1 15,-27-26-12-15,3 25-50 0,-54 54-79 16</inkml:trace>
  <inkml:trace contextRef="#ctx0" brushRef="#br4" timeOffset="3314.7889">29455 14871 587 0,'0'0'0'0,"0"0"-21"0,0 0 13 0,-28 25 7 15,28 26 1-15,0-24 1 0,-27 51-1 16,27 25 0-16,-25 2 0 0,25-55 2 15,0 30-2-15,0-28-2 0,0-1-12 16,0 1-3-16,0 0-5 0,0-26-13 16,0 0 3-16,-27 0 3 0,27 0-11 15,0-1-24-15,0 28-73 0</inkml:trace>
  <inkml:trace contextRef="#ctx0" brushRef="#br4" timeOffset="3761.2879">29271 15077 638 0,'0'-25'10'0,"0"25"-10"0,25-26-9 15,-25 26 6-15,26-26-2 16,0 26-1-16,1 0-8 0,25 0-4 15,-24 0-5-15,22 0 5 0,-24 0 3 16,-1 0 7-16,0 26-4 0,2-26 3 16,-3 26 5-16,4-26 4 0,-28 25 1 15,0-25 7-15,0 27 16 0,0-1-15 16,-28-1-3-16,4 2 0 0,-3-1-5 16,2 0 0-16,-26 0 3 0,25-2-2 15,-26 2-1-15,25 1-1 0,-25-1 0 16,26 1-2-16,0-27 0 0,26 0-15 15,-25 0 2-15,25 0 1 0,-25 0-6 16,25 0 12-16,25 0-9 0,-25 0 14 16,0 0 2-16,25 0 2 15,1 0 1-15,0 0 5 0,1 0-2 16,-2 25 9-16,2 2-7 0,25-2-1 16,-26 1-3-16,0 26 0 0,24-26-3 15,1 26 2-15,1 0-2 0,-24-26 0 16,25 24-1-16,50 4-18 0,-79-28-18 15,4 0-38-15,51 52-106 0</inkml:trace>
  <inkml:trace contextRef="#ctx0" brushRef="#br4" timeOffset="5706.436">25457 5889 401 0,'0'-25'16'0,"-28"25"-16"0,28 0 0 0,0 0-5 15,0 0 1-15,0 0 3 16,0 0 1-16,0 25 3 0,0-25 3 16,0 0-4-16,28 27 1 0,-4 0 3 15,3-1-2-15,1-1 0 0,24 28 1 16,-28-28-5-16,2 26 2 0,25-25 0 15,1 27-2-15,-28-1-1 0,28 0 1 16,-21-27 1-16,19 28 0 16,-24-27-2-16,-1 0 0 0,0 0 1 15,2 0-1-15,-27 0-2 0,24-26 1 16,-24 0-10-16,28 0-17 0,-28 0-30 16,0-26-60-16</inkml:trace>
  <inkml:trace contextRef="#ctx0" brushRef="#br4" timeOffset="6356.504">25379 5916 43 0,'0'0'276'0,"0"0"-275"15,-27 0-1-15,27 0-1 16,0 0 1-16,0 0 2 0,0 0 3 16,0 0 5-16,0 0-1 15,0 0 1-15,0 0-1 0,0 0 7 16,0 0 2-16,0 0-4 0,27 27-5 0,-27-1-2 15,0-1 0-15,0-25-3 16,0 27-2-16,0 24 1 0,25-26-3 16,-25 1 0-16,0-26 0 0,0 26 0 15,0 2 0-15,0-3 1 0,0-25-1 16,0 26 0-16,0-26 1 0,0 0-1 16,0 26 0-16,25-26 0 0,-25 0 0 15,0 0 0-15,0 0 1 0,0 0-1 16,0 0 0-16,0-26 0 0,0 26 1 15,0-26 0-15,0 1 0 0,-25-3-1 16,25 2 2-16,0 26 3 0,0-26 3 16,0-24-2-16,0 24-4 15,0-1 3-15,0 27-2 0,-25-25-1 16,25-1 2-16,0-1 0 0,0 27 0 16,0-27-2-16,0 27 0 0,0-25 0 15,-27 25 1-15,27 0 3 0,27-25 1 16,-27 25 0-16,0 0 2 0,0-26-4 15,25 26 2-15,-25 0 0 0,0 0-2 16,25 0-1-16,3 26-2 0,-4-26 1 16,3 25-2-16,1 0-1 0,-4-25 1 15,4 27-1-15,-4-27 4 0,2 27-4 0,0-27-1 16,-1 26 0-16,0-26-2 0,-25 0-3 16,27 0-5-16,-3 0-14 0,-24 0-16 15,0 0-8-15,28 0-28 0,-28 0-126 16</inkml:trace>
  <inkml:trace contextRef="#ctx0" brushRef="#br4" timeOffset="7133.643">19461 9317 485 0,'0'0'0'0,"0"0"-8"16,0 0-19-16,0 26 20 0,0-26 6 0,0 25 0 0,0-25 0 15,0 25 1 1,26-25 0-16,-26 26-2 0,26 28 2 16,-2-29 0-16,6 2 0 0,-30 24 0 15,25-26 0-15,2 26 0 0,-3-23 1 16,4 24 0-16,-28 0 0 0,24-26-1 16,2 24 1-16,0-23-2 0,-26 0 0 15,26-1-5-15,-26-1-6 16,0 2-6-16,0-27-8 0,0 26-5 0,0-26-33 15,0 0-40-15</inkml:trace>
  <inkml:trace contextRef="#ctx0" brushRef="#br4" timeOffset="7725.994">19461 9343 377 0,'-26'25'32'0,"26"-25"-32"0,0 0-17 0,0 0 9 16,0 0 5-16,-24 25-1 16,24-25 4-16,0 26 0 0,0 2 0 15,0-28 0-15,-28 26 0 0,28-1 0 16,0 2 2-16,0-2 3 0,0-25 2 16,0 26-5-16,0-1 0 0,0 1-1 15,-24-26 1-15,24 25 0 16,0-25-2-16,0 0 0 0,-27 0 2 15,27 0-2-15,27 0 0 0,-27 0 0 16,0 0 0-16,0-25 0 0,0 25 0 16,0-26 0-16,0 1 0 0,0-1-1 15,24 1 1-15,-24 25 0 0,0-27-1 16,0 2 1-16,0-1-1 0,0-2 0 16,0 28 1-16,0-26 0 0,28 26 2 0,-28-25-2 15,0 25 4-15,0 0-2 16,0 0 3-16,0 0 3 0,24 0-3 15,-24 0-3-15,26 0 8 0,-26 0-3 16,26 0-1-16,-26 0 4 16,26 0-7-16,-2 25-2 0,6-25 0 15,-30 0 3-15,25 0-4 0,2 0 0 16,-3 0-4-16,-24 0-3 0,28 0-12 16,-28 0 2-16,24 26-19 0,-24-26-13 15,0 0-82-15</inkml:trace>
  <inkml:trace contextRef="#ctx0" brushRef="#br4" timeOffset="8169.823">19411 9447 435 0,'0'0'29'0,"0"0"-29"0,0 0-1 15,0 0-1-15,0 0 2 16,0 26-1-16,0-26 2 0,0 25 0 16,24-25-1-16,-24 27 0 0,26-2 0 15,0-25 0-15,-26 51 1 0,26-25-1 16,-2-1 0-16,6 3 0 0,-30-2 1 16,25 26 0-16,2-26-1 0,-3 0 1 15,4 24-1-15,-4-23 1 0,-24 0-2 16,26-1 0-16,-26-1-4 0,26 2-6 15,-26-1 2-15,26-2 4 0,-26 2-2 16,0-26 0-16,0 26-4 0,0-26-17 16,0 26-14-16,0-26-95 0</inkml:trace>
  <inkml:trace contextRef="#ctx0" brushRef="#br4" timeOffset="8911.672">19383 9419 83 0,'0'0'279'0,"0"0"-265"0,-24 0-14 15,24 0-2-15,0 0 0 16,0 28 2-16,0-28 0 15,0 26 0-15,0-1-1 0,0-25 2 16,0 27-2-16,0-2 2 0,24 1-2 16,-24-1 1-16,0 1 0 0,0-1 0 15,0-25 0-15,-24 28 0 0,24-2 0 16,0 0 0-16,0 0 0 0,0 0 3 16,-27-26 4-16,27 0-1 0,0 26-2 15,0-26-3-15,0 0-1 0,0 0-1 16,0 0 0-16,0 0-14 0,0-26 13 15,0 26 2-15,0 0 1 16,0-26 0-16,27 0-1 0,-27 0 0 16,0 0 2-16,0 26-2 0,0-28 0 15,24 3 1-15,-24-1 6 0,0 1-3 16,0-1 0-16,0 26 1 0,0-25-1 16,0 25-4-16,0-27 4 0,28 27 0 15,-28-25 0-15,0 25 2 0,0-26-1 16,0 26 3-16,0 0-5 0,0 0 0 15,0-28 1-15,24 28-3 0,-24 0 3 16,0 0 4-16,0 0-5 0,0 0 3 16,0 0-5-16,0 0 6 0,0 0 0 15,0 0 4-15,26 0-1 0,-26 28-4 16,0-28-2-16,26 0-2 0,-26 0 1 16,26 0-2-16,-26 0-1 0,24 0 2 15,-24 0-1-15,30 0 2 0,-30 0 2 16,25 26 1-16,2-26-2 0,-27 0-4 15,24 0-1-15,4 25 1 0,-4-25-17 16,2 0-23-16,-26 0-18 0,26 0-20 16,0 0-160-16</inkml:trace>
  <inkml:trace contextRef="#ctx0" brushRef="#br4" timeOffset="9861.797">25352 5994 320 0,'0'0'20'0,"0"0"-20"0,0 0 0 0,0 0 0 31,0 0 13-31,27 0 9 0,-27 0 1 16,25 0-5-16,-25 0-10 0,25 0 1 16,3 27-6-16,-28-27 2 0,24 26-1 15,3-1-4-15,1 0 1 0,-28 1 2 16,24 0-3-16,4 2 0 0,-4-3 0 15,-24 1 1-15,26 0-2 0,0 0 2 16,-26 0 2-16,25-1 4 0,0 1 4 16,2 1 0-16,-3-1 1 0,4 0-10 15,-4 0 0-15,7 0-2 0,-7 0 0 16,2-2-5-16,0 2-12 16,-1 1-3-16,0-27-2 0,-25 27-4 15,27-27-21-15,-27 0-31 0,0 0-66 16</inkml:trace>
  <inkml:trace contextRef="#ctx0" brushRef="#br4" timeOffset="10509.554">25300 5969 85 0,'0'0'259'0,"0"0"-233"0,-27 0-24 0,27 0-1 16,0 25-1-16,0-25 0 15,0 27 0-15,0-27 0 0,0 26 2 16,0 24-2-16,0-24-2 0,0 0 2 16,27 2 0-16,-27 23 0 0,0-25 0 15,28 0 0-15,-28 0-1 0,0-1 1 16,0 1 0-16,0 1 1 0,0-27-2 15,0 26 2-15,0-26-1 0,0 0 3 16,0 0 1-16,0 0-4 0,0 0 1 16,0 0 3-16,0 0-3 0,0-26 0 15,0 26-1-15,-28-27 0 0,28 1 0 16,0 1 2-16,0-1-2 0,0 0 0 16,0 0 3-16,0 0 0 0,0 1-1 0,0-3 2 15,0 2-3-15,0 0 4 0,0 1 3 0,0 0 2 16,0-1-8-1,0 26 2-15,0-27-4 0,0 27 4 16,0-25 1-16,0 25 1 0,0-26 5 16,0 26-1-16,28 0 4 0,-28 0 6 15,0 0 3-15,24 0-13 0,-24 0 0 16,27 0-8-16,-2 0 3 0,0 0-3 16,3 0 2-16,-4 0-3 0,3 26-1 15,1-26 0-15,-4 0-1 16,28 0 0-16,-26 25-8 0,0-25-32 15,24 0-38-15,29 27-82 0</inkml:trace>
  <inkml:trace contextRef="#ctx0" brushRef="#br4" timeOffset="42221.758">19280 4437 116 0,'0'0'33'0,"0"0"-33"0,0 0-13 16,0 0 4-16,0 0-1 16,0 0-2-16,0-26-11 0,0 26-6 15</inkml:trace>
  <inkml:trace contextRef="#ctx0" brushRef="#br4" timeOffset="43612.1329">19253 4411 210 0,'0'0'5'0,"0"0"-5"16,0 0 0-16,0 0 0 0,0 0-2 15,-25 0 2-15,25 0 0 0,0 0 1 16,0 0-1-16,0 0 4 0,0 0 4 16,0 0 4-16,0 0 3 0,0 0-2 15,0 0 3-15,25 0-8 0,-50 0-5 16,25 0 0-16,0 0-3 0,0 0 0 16,0 0 2-16,0 0-4 15,0 0 4-15,0 0-2 0,0 0 3 16,0 0-3-16,0 0 1 0,0 0 6 15,0 0-4-15,0 0 4 0,0 26-5 16,25-26 3-16,-25 0-2 0,0 0-1 16,0 25 0-16,0-25-2 0,0 0 1 15,27 28 0-15,-27-28-1 0,0 25 2 16,0-25-2-16,0 0 1 0,0 24 0 16,0-24-2-16,0 0 3 0,27 29-4 0,-27-29 2 0,0 26 0 15,0-26 0-15,0 0 4 0,25 0-4 16,-25 25 0-16,0-25 0 0,0 0 1 15,27 26-1-15,-27-26 1 0,0 0 2 16,0 0-3-16,0 25 0 0,0-25 0 16,0 0-1-16,0 27 2 0,24-27-2 15,-24 0 3-15,0 26-2 0,0-26 1 16,0 25-2-16,0-25 2 0,0 0-2 16,0 0 2-16,0 25-1 0,0-25 0 15,28 0 1-15,-28 0-2 16,0 29 2-16,0-29 0 0,0 0-1 15,0 0 0-15,24 0 0 0,-24 25 0 16,0-25 2-16,0 0-4 0,0 0 2 16,0 0 0-16,26 0 1 0,-26 0 0 15,0 0-1-15,0 0 0 0,0 0 0 16,0 0 0-16,0 0 0 0,0 25-1 16,0-25 1-16,0 0 0 0,0 0 4 15,0 0-4-15,0 0 0 0,0 0-2 16,0 0 2-16,0 0 0 0,0 0 0 15,0 0 1-15,0 0-1 0,0 0 2 16,0 0-3-16,0 0 1 16,0 0 0-16,0 0 0 0,0 0 2 15,0 0-2-15,0 0 1 0,0 0 3 16,0 0 1-16,0 0 11 0,0 0-9 16,0 0 2-16,0 0-4 0,0 0-4 15,0 0 2-15,0 0-1 0,0 0-2 16,0 0 1-16,0 0-1 0,0 0 3 15,0 0-3-15,0 0-2 0,0 0 2 16,0 0 3-16,0 0-3 0,0 0-1 16,0 0 1-16,0 0 0 0,0 0-2 15,0 0 2-15,0 0 0 16,0 0 0-16,0 0 0 0,0 0 0 16,0 0 0-16,0 0-1 0,0 0 0 15,0 0 1-15,0 0 1 0,0 0-1 16,0 0 0-16,0 0-1 0,0 0 2 15,0 0 1-15,26 0-2 0,-52 0 0 16,52 0 0-16,-26 0-2 0,0 0 2 16,0 0 2-16,0 0-2 0,0-25 0 15,0 25 1-15,0 0 0 0,26 0-1 16,-26 0 0-16,0 0-1 0,0-25 3 16,0 25-4-16,0 0 5 0,0 0-2 15,0 0-1-15,0 0 0 0,0 0 0 16,0 0-2-16,24 0 2 0,-24 0-1 15,0 0 1-15,0-29 2 0,0 29-2 16,0 0 1-16,0 0 1 0,0 0-2 16,0 0 1-16,0 0 1 0,0 0 0 15,30 0-2-15,-30 0 1 0,0-25 2 16,0 25-1-16,0 0-2 0,0 0 3 16,0 0-3-16,0 0 0 0,0-25 0 15,25 25 0-15,-25 0 2 0,0 0-2 16,0-26 0-16,0 26-2 0,27-27 2 15,-27 27 0-15,0 0 0 0,24-25 1 16,-24 25-1-16,0 0 4 0,0 0-4 16,0-26 0-16,28 26-1 0,-28 0 2 15,0-25 1-15,0 25-1 0,24 0 0 16,-24 0 0-16,0-26 3 0,0 26-4 16,26-29 5-16,-26 29-5 15,0 0 6-15,0 0-1 0,26-24 2 16,-26 24-2-16,0 0-2 0,0 0-3 15,0-25 6-15,0 25-3 0,26 0 0 16,-26-28 3-16,0 28-3 0,0-25-1 16,0 25 5-16,0 0-2 0,0 0-1 15,0-26-4-15,0 26 3 0,0 0-2 16,0 0-1-16,0 0 3 0,0 0-6 16,0 0-2-16,0 0-19 0,0 0-19 15,0 0-7-15,24 0-34 16,3 0-158-16</inkml:trace>
  <inkml:trace contextRef="#ctx0" brushRef="#br4" timeOffset="47101.678">19824 5294 271 0,'0'0'16'0,"0"0"7"0,0 0 2 15,0 0-3 1,0-26-6-16,0 26-5 0,0 0 1 16,0 0 1-16,0-25 1 15,0 25-6-15,0-29 5 0,0 29-7 16,0-25 2-16,-27 25-7 0,27 0 1 16,0-25-2-16,-24 25-2 0,24 0 1 15,-26 0-3-15,0 0 0 0,-24 0 0 16,22 25 4-16,-23-25 1 0,26 0 6 15,-5 25-1-15,30 4 0 0,-24-29-4 16,-2 25-1-16,26-25-1 0,-26 26 0 16,26-26-3-16,26 0 2 0,-26 25-7 15,26 1 4-15,-26-26 2 0,24 27 0 16,6-27-2-16,-5 25 4 0,2-25-1 16,25 0-2-16,-28 26 2 0,2-26 1 15,0 25 3-15,0 4-3 0,-2-29-1 16,3 25-1-16,1 0 1 15,-28 1 1-15,24-26 0 0,-24 27 1 16,0-2-1-16,0 1 0 0,0-26 0 16,-24 25 0-16,24 0 4 0,-55 4-3 15,31-4 0-15,-2-25 4 0,-78 26-2 16,28 0 2-16,-30-26-1 0,28 0-2 16,54 0-2-16,-55 0 0 0,27-26-31 15,1 0-48-15</inkml:trace>
  <inkml:trace contextRef="#ctx0" brushRef="#br4" timeOffset="48605.053">26340 5397 373 0,'0'0'126'0,"0"-25"-119"16,-27 25-7-16,0 0 0 0,27 0 1 31,-25 0-2-31,-2 0-2 0,27 0-1 16,-26 0-7-16,0 0-1 0,26 25-3 15,-26-25 3-15,2 26 2 0,-3-1 5 16,2-25 1-16,-2 29 4 0,-1-4-1 15,4 0 2-15,24-25-1 0,-27 26 1 16,27 1 0-16,-25-27 2 0,25 25 0 16,0-25-1-16,25 26-1 0,-25-26 0 15,27 25 0-15,-27-25-1 0,24 25 1 16,31-25-1-16,-30 0 1 0,2 29 0 16,-3-29-1-16,2 0 0 0,26 0 0 15,0 0-1-15,-25 0 2 0,0 0-1 16,-2 0 0-16,2 0 0 0,-3 0 0 15,2 25-1-15,-26-25 1 16,26 0 1-16,-26 0-1 0,0 0-1 16,0 26 1-16,0-26 0 0,0 26 0 15,0-26 0-15,-26 26 2 0,0-26-2 16,2 26-1-16,-3-1 1 0,-25-25 0 16,-53 25 0-16,29 2-7 0,-31 0-20 15,56-27-28-15,1 26-82 0</inkml:trace>
  <inkml:trace contextRef="#ctx0" brushRef="#br4" timeOffset="49572.83">18682 9680 520 0,'-24'0'1'0,"24"0"-1"0,-27 0-20 16,2 26 1-16,25-26 9 0,-27 0-6 15,3 0 13-15,24 26 3 0,-28-26-1 16,1 0 2-16,3 0-1 0,-4 26 0 16,28-26 0-16,-24 0 0 15,-2 26 2-15,26-26-2 0,-24 26 3 16,-4-26 1-16,28 0 0 0,-27 24-2 15,27 2-4-15,0-26 2 0,0 27-1 16,0-27-3-16,27 27 4 0,-27-27-2 16,28 26 2-16,-4-26 0 0,2 25 0 15,-2-25-2-15,4 27 2 0,23-27 0 16,-23 26-2-16,-4-26 1 0,3 0-1 16,-2 24-1-16,2-24 3 0,-3 0-2 15,2 26 2-15,-26-26 0 0,0 0 0 16,26 26 0-16,-52-26 15 15,26 0 1-15,0 26-2 0,-26 2 1 16,2-28 1-16,-3 25-6 0,2-25-5 16,-26 27 4-16,23-27-4 0,1 25-4 15,-25-25-1-15,28 0-2 0,-2 0-18 16,2 0-34-16,-31-25-44 0</inkml:trace>
  <inkml:trace contextRef="#ctx0" brushRef="#br4" timeOffset="51862.841">10821 7994 344 0,'0'24'7'0,"0"-24"-6"0,0 26 0 15,0 1-1 1,24 25 0-16,3-27 0 0,-27 28 1 16,25-27-1-16,2 24 0 0,26-22-1 15,-28 23 1-15,-25-25 1 0,51 26-1 16,-23-26-1-16,-4 24-5 0,-24-21-5 16,27-4-6-16,-2-25-2 0,-25 26-18 15,27-1-26-15,-27-25-41 0</inkml:trace>
  <inkml:trace contextRef="#ctx0" brushRef="#br4" timeOffset="52477.375">10742 8018 460 0,'0'-24'2'0,"0"24"-1"0,-26 0 0 15,26 0-2-15,0 0-1 0,0 0 0 16,0 0 0-16,26 0 2 16,-26 0 0-16,0 0 0 0,0 0-2 15,27 0 1-15,-27 0-4 0,0 24 4 16,0-24-1-16,0 26 2 0,0 1 0 16,0 25 0-16,0-27 1 0,0 1 1 15,0 1-2-15,0-1 0 0,0-1 1 16,0-25 0-16,0 25 0 0,0-25-1 15,24 0 1-15,-24 0-2 0,0 0 1 16,0 0 0-16,0 0 0 0,0 0 4 16,0 0 0-16,0 0-3 0,0-25-1 15,0 25 4-15,-24-25-3 16,24-1 0-16,0-1 4 0,0 1 2 0,0 1 1 16,0 0-3-16,0-2 2 0,0 0-5 15,0 1-2-15,0 2 0 0,0-4 2 16,0 3-2-16,0 25 4 0,0 0-4 15,0-26 1-15,0 26 1 0,0 0-1 16,0 0 0-16,0 0-1 16,0 0 0-16,24 0 16 0,4 26 6 15,-28-26-11-15,24 25 0 0,3-25-7 16,-2 28-4-16,28-28 1 0,-26 24 0 16,-2-24-1-16,-25 26-36 0,27-26-43 15,-3 54-28-15</inkml:trace>
  <inkml:trace contextRef="#ctx0" brushRef="#br4" timeOffset="53426.315">4151 12171 130 0,'0'0'128'15,"0"0"-115"-15,0 26 3 0,24-26-2 16,-24 51-5-16,28-24-9 0,-28 0 2 16,24-2 0-16,-24 1 0 0,29 0-1 15,-5 0-1-15,4 24 2 0,-28-24-2 16,24 2 0-16,3-2 1 0,-27 26-2 15,25-26-1-15,-25 0 0 0,27-26-8 16,-27 24 1-16,0 2-2 0,0 0 0 16,24-26-11-16,-24 28-22 0,0-28-38 15</inkml:trace>
  <inkml:trace contextRef="#ctx0" brushRef="#br4" timeOffset="54009.651">4124 12146 239 0,'0'0'32'16,"0"0"-25"-16,0 25 0 0,0 1 0 16,0-1-4-16,-25 1-3 15,25 1 1-15,0-27 5 0,-27 52-6 16,27-26 5-16,0 0-3 0,0 0 3 15,0 0-1-15,-24-2 1 0,24 2-5 16,0 2 8-16,0-28-1 0,0 26-6 16,0-26 4-16,0 0-4 15,0 0-2-15,0 0 0 0,0-26 1 16,0 26 0-16,0-28 0 0,0 28 1 16,0-26 3-16,24 2-4 0,-24-2-1 15,0 0 1-15,0 0 0 0,0 0 0 16,0 1 0-16,0-2 1 0,0 0-1 15,27-24 0-15,-27 51 3 0,0-26-2 16,0 1-1-16,25 25 0 0,-25 0 0 16,0-27 0-16,0 27 0 0,0 0 0 15,0 27 1-15,27-27 13 0,-27 25-2 16,24-25-5-16,4 26-1 0,-28-26-4 16,24 25 2-16,5-25-3 0,-5 26 1 15,4-26-2-15,-4 0-3 16,3 27-11-16,-2-27-2 0,2 0-12 15,-3 0-35-15,54 0-131 0</inkml:trace>
  <inkml:trace contextRef="#ctx0" brushRef="#br4" timeOffset="55229.453">10612 8305 265 0,'0'0'7'0,"0"0"18"0,-24 0-3 0,24 0 1 15,0 0-8-15,0 0-8 16,-27 0-6-16,27 0 2 0,0 0-3 15,0 0-1-15,-25 0 1 0,25 0 0 16,-27 26 0-16,27-26 0 0,0 25 0 16,-27-25-1-16,27 0 1 0,0 26 0 15,0-26 0-15,-26 26 0 0,52-26-1 16,-26 0 0-16,0 0-1 0,27 26 1 16,-27-26 0-16,27 0 0 0,-2 0 1 15,2 26 0-15,-3-26 0 0,4 0 0 16,-4 0-1-16,2 25 2 0,0-25-2 15,0 0 0-15,1 0 0 0,-3 25 1 16,4-25 0-16,-28 0-1 0,24 29 1 16,-24-29-2-16,0 0 2 15,0 25 0-15,0-25 11 0,0 0 2 16,-24 26-5-16,24-26-6 0,-28 25 1 16,4-25-3-16,-3 27 0 0,1-1-10 15,-26-26-27-15,-24 50-81 0</inkml:trace>
  <inkml:trace contextRef="#ctx0" brushRef="#br4" timeOffset="56145.762">4956 11781 9 0,'0'0'224'15,"0"0"-208"-15,-28 0 4 0,28 0 2 16,0 0-11-16,0 0-2 15,0 0-5-15,0 0 3 0,-24 0-3 16,24 0 0-16,0 0-2 0,-28 0 1 16,28 0-1-16,-24 0-2 0,24 0 0 15,0 28 0-15,-27-28 0 0,2 25 0 16,25-25 4-16,-27 26-4 0,27-26 4 16,0 26 4-16,0-26-3 0,0 25-4 15,0-25-1-15,0 0 0 0,0 0 0 16,27 0 0-16,-2 27 0 15,-25-27 0-15,51 0 0 0,-23 0 0 16,-4 0 2-16,4 0-2 0,-4 0-2 16,3 0-2-16,26 0 1 0,-28 26 2 15,2-26-2-15,-27 25 0 0,24-25 2 0,4 0-1 16,-28 25-1-16,0-25 3 16,0 0 3-16,0 27 7 0,-28-27 1 15,28 26-9-15,-24 1 3 0,-3-2-4 16,2 2-1-16,-2-2 1 0,1-25-2 15,-1 26-6-15,27-1-40 0,-52 1-123 16</inkml:trace>
  <inkml:trace contextRef="#ctx0" brushRef="#br4" timeOffset="76265.602">17514 6462 499 0,'0'0'0'0,"0"0"0"0,0 0-8 0,0 0 7 15,28 0-1 1,-4 0 1-16,4 0 1 0,-3 0 2 15,27 0-2-15,51 0 1 16,1-26-1-16,28 26 0 0,-56 0 1 16,28 0-1-16,1 0 0 0,-2-26-4 15,-1 26 4-15,4 0 0 0,-4 0-1 16,5 0-1-16,46 0 2 0,-49 0 2 16,1 0-1-16,-2 0 0 0,0 0 0 15,27 0 1-15,-51 0-2 0,50 0 1 16,-53-26 2-16,3 26-3 0,0 0 0 15,-29 26-24-15,2-26-50 0,-25 0-117 16</inkml:trace>
  <inkml:trace contextRef="#ctx0" brushRef="#br4" timeOffset="78228.5929">18086 6462 434 0,'-24'0'2'0,"24"0"-2"0,0 0-5 0,0 0-15 16,0 0 12-1,0 26-5-15,0-26 9 0,-27 0 2 16,27 26 2-16,0-2 0 0,-25 2 0 15,25 1 0-15,-27 0 0 0,-1 24 1 16,-22 27-1-16,-29-1-3 16,27 2 1-16,-27-27 2 0,3-1 0 15,23 1-1-15,-26-25 1 0,3 25 0 16,-26 0 3-16,23-28-3 0,26 3 4 16,-23-1 0-16,-3-1-4 0,0-25-2 15,29 28-14-15,-27-28-95 0</inkml:trace>
  <inkml:trace contextRef="#ctx0" brushRef="#br4" timeOffset="80719.171">15284 7579 82 0,'0'0'200'0,"0"0"-195"0,0 0-5 0,0-27 0 32,0 27 3-32,0 0-2 0,0 0 0 15,0-26 0-15,0 26 3 0,-25-27 0 16,25 27-1-16,0 0 3 0,0-26 6 16,-27 26-4-16,27 0-4 0,-27 0-2 15,27 0-2-15,-25 0 0 0,25 26 0 16,-27-26 0-16,0 27 0 0,27-1 0 15,-25 1 1-15,25-2 0 0,0 1-1 16,0-1 0-16,0 1 0 16,0 0-1-16,0 0 1 0,0-26-3 0,0 27-3 15,0-27 4-15,25 26 1 0,2-26 0 16,-27-26-4-16,27 26 5 0,-2 0 0 16,2-27 0-16,0 1-1 15,-2 0-1-15,-25 0-8 0,26 1 1 16,-1-1-2-16,1-26 11 0,-1 26 0 15,-25-27 0-15,27 28-1 0,-27-2 1 16,0 2 2-16,0-2-2 0,0 27 0 16,0-25 0-16,0 25 0 0,0-25 3 15,0 25-6-15,0 0-3 0,0 25 6 16,0-25 0-16,-27 25 2 0,27-25-2 16,0 27 2-16,-25-2-1 0,25 2-1 15,0-2 2-15,0 28-2 0,0-27 3 16,0 1-3-16,0-2 1 15,0 1 4-15,0-1-5 0,25-25 3 0,-25 26-3 0,27-26 0 16,0 26 0-16,-27-26 0 0,25 0 0 16,2 0 0-16,-27 0 1 0,24-26-1 15,4 26 1-15,-28-26-1 0,24 1 0 16,2 25 3-16,-26-26-6 0,26 26 2 16,-26-25-4-16,0-2 1 0,29 1 0 15,-29 26 1-15,0-27-1 0,0 27 4 16,0 0 1-16,0 0 1 0,0 0 0 15,0 0 0-15,-29 0-1 0,29 0 9 16,0 27-4-16,0-27 1 0,0 26-5 16,0-26 0-16,0 27 1 15,0-2-3-15,29 1-1 0,-29-26-8 16,0 25-4-16,24-25-7 0,-24 26 3 16,0-26-13-16,52 0-56 0</inkml:trace>
  <inkml:trace contextRef="#ctx0" brushRef="#br4" timeOffset="81158.7119">15880 7473 373 0,'-26'26'13'15,"26"-26"-13"-15,0 27 0 0,0-1-1 0,0 1-1 0,0-2 2 31,0 26-4-31,0-25-10 0,0 0-1 16,0 0-1-16,0 1 1 0,0-1 6 16,0-2 3-16,0-24 6 0,-26 28-1 15,26-2 3-15,0-26 5 0,0 0 12 16,-24 0 0-16,24 0-7 0,0 0-5 16,-28-26-6-16,28 26-1 0,0-28 0 15,0 4 2-15,0-2-4 0,0-1 2 16,0 1 0-16,0 0 0 0,0 0 0 15,0 1-3-15,28-1 1 0,-28-26 2 16,24 26-2-16,2 26 2 0,0-27 0 16,-26 1 0-16,26 26 0 0,-2-25-1 15,3 25 0-15,1-27 1 0,-4 27 0 16,3 0 1-16,-27 27-2 0,26-27 1 16,-26 25-2-16,0-25 2 0,0 0 5 15,0 26 3-15,-26 1 8 0,-1-27-3 16,27 26-3-16,-24-26-5 0,24 27-1 15,-28-27-4-15,1 0-4 16,27 25-15-16,0-25-35 0,0-25-124 16</inkml:trace>
  <inkml:trace contextRef="#ctx0" brushRef="#br4" timeOffset="81290.539">16269 7552 451 0,'0'0'129'0,"0"0"-129"0,0 0-26 16,0 0-5-16,0 27-73 16,27-2-19-16</inkml:trace>
  <inkml:trace contextRef="#ctx0" brushRef="#br4" timeOffset="85021.235">15361 8044 337 0,'0'0'9'0,"0"0"-3"15,0 0-2-15,0 0-4 0,0 0-3 16,0 27 3 0,25-27 1-16,-25 27-1 0,0-27 0 15,0 25-1-15,27 0 1 0,-27 1 3 16,0 1-3-16,0-1 1 0,0 24 3 16,0-22-3-16,0-2-1 0,0-1 0 15,0 1-1-15,0 0 0 0,0 0-2 16,0-26-6-16,0 26-6 15,0-26-26-15,0 0-20 0,0 0-57 16</inkml:trace>
  <inkml:trace contextRef="#ctx0" brushRef="#br4" timeOffset="85289.398">15568 8201 377 0,'0'0'6'0,"0"0"-4"0,-24 26-1 15,24-26-1-15,-28 0 0 0,28 25 0 16,-24-25 0-16,24 25-5 16,-27-25-3-16,27 0 5 0,-25 0-1 15,25 28 0-15,0-28 2 0,0 0 1 16,-27 0 1-16,27 0 0 0,0 0-1 16,27 0 1-16,-27 0 0 0,0 0-1 15,25 26 1-15,-25-1 0 0,27-25 2 16,-27 26-2-16,24-26-1 15,4 26 1-15,-4-26 0 0,2 26 2 0,0-26-4 16,3 0-3-16,-5 0-18 16,3 0-37-16,25-26-53 0</inkml:trace>
  <inkml:trace contextRef="#ctx0" brushRef="#br4" timeOffset="85592.657">15854 8174 349 0,'0'0'6'0,"0"0"-5"16,-26 27 0-16,26-27 0 0,0 26-1 16,-24-26 0-16,24 25 0 0,0 0-1 15,0 3 0-15,0-2 1 0,0-26-4 16,0 25-1-16,0-25 2 0,24 26 2 16,-24-26 0-16,26 0-1 0,0 0 1 15,-26 0 1-15,26-26 3 0,-2 26-3 16,-24 0-1-16,27-25 1 0,-27-1 1 15,28-2 0-15,-28 28 2 0,24-25-1 16,-24 0 3-16,0 25-2 0,-24-26-2 16,24-1 0-16,-28 27 0 15,28-26-1-15,-27 26 0 0,3 0-5 16,24 0-4-16,-26 0-8 0,0 0-15 16,26 26-12-16,-26-26-30 0,-26 27 16 15</inkml:trace>
  <inkml:trace contextRef="#ctx0" brushRef="#br4" timeOffset="86188.553">16114 8148 332 0,'0'0'89'0,"0"0"-86"0,0 0-3 0,0 26-1 16,0 1 1-16,0-1 0 16,0-1-1-16,0 0-4 0,0 3-15 15,0-2 2-15,0-26-4 0,0 25 4 16,0-25 5-16,0 26 8 0,0-26 5 16,0 0 12-16,0 0 8 0,0 0-11 15,0-26-4-15,0 26 0 0,0-25-3 16,0-1-2-16,0 26 1 0,24-28-2 15,-24 3 3-15,0 0-4 0,28 25 1 16,-28-26-5-16,27-1-3 0,-3 1 7 16,-24 26-1-16,28 0 3 0,-28 0-1 15,0 0 1-15,24 0 0 0,-24 0 0 16,0 26 0-16,0-26 2 16,0 27-1-16,0-1 1 0,27-1 2 15,-27-25-3-15,0 25 0 0,0-25 0 16,0 28 0-16,25-28-2 0,-25 0 3 15,0 26-2-15,0-26 1 0,0 0 0 16,0 0 4-16,0 0 2 0,0-26-3 16,0 26-2-16,0 0-1 0,0-28 1 15,0 3-2-15,0 25 0 0,27-25-2 16,-27-1 2-16,0-1 0 0,24 27 0 16,-24-26 0-16,0 26 0 0,26 0-2 15,-26 0 1-15,0 0 1 0,0 0-2 16,0 0 2-16,28 26-2 0,-28-26 2 15,0 27 1-15,0-1 0 16,0-26-1-16,0 25 2 0,27-25-1 0,-27 25-1 0,0-25 1 16,0 28-2-16,0-28 0 0,0 0-4 15,24 0-31-15,-24 0-56 0,28 0-64 16</inkml:trace>
  <inkml:trace contextRef="#ctx0" brushRef="#br4" timeOffset="86506.339">16556 8148 102 0,'0'0'156'0,"0"-25"-128"16,0 25 2-16,0 0 0 16,-27 0-20-16,27 0-3 0,0 0-6 15,0 0-1-15,0 0 3 0,-24 25-2 16,24-25 1-16,0 26-1 0,0-26-1 16,0 53 4-16,0-53-4 0,0 25-1 15,24-25 0-15,-24 25 1 0,27-25 0 16,-2 28 2-16,-25-28-2 0,26 0 0 15,-1 0 2-15,-25 0-1 0,26 0 0 16,-26-28 2-16,0 28 2 0,25 0 0 16,-25-25-2-16,0 0 0 0,0 25 1 15,0-26 3-15,0-1-7 0,0 1 3 16,-25 1-3-16,25 25 1 16,-26-25-2-16,26 25-2 0,-25-27 3 0,25 27-1 0,-26 0-1 15,26 0-5 1,-25 0-12-16,25 0-13 0,-27 27-26 15,27-2-51-15</inkml:trace>
  <inkml:trace contextRef="#ctx0" brushRef="#br4" timeOffset="86860.682">16893 8018 401 0,'0'0'12'16,"0"0"-12"-16,0 0-2 0,0 26 2 16,0-26 1-16,0 27 0 0,0 0-2 15,0-2 1-15,0 0-1 0,-26 1-9 16,26 1-3-16,0-1 10 0,0-1-2 16,0-25 5-16,0 25-1 0,0-25 1 15,0 28-2-15,0-28 4 0,0 0-2 16,0 0 10-16,0 0 2 0,0-28-2 15,0 28-9-15,0 0 0 16,0-25-1-16,26 0 2 0,-26-1-2 16,0-1 0-16,0 1-2 0,25 1 1 15,-25 0-1-15,25-2 2 0,-25 0 0 16,27 27 2-16,0-26-2 0,-2 26 0 16,2-24-3-16,-27 24-2 0,24 0-10 15,-24 0 2-15,28 0-12 0,-4 24-31 16,2 2-74-16</inkml:trace>
  <inkml:trace contextRef="#ctx0" brushRef="#br4" timeOffset="87258.705">15854 8773 420 0,'0'0'99'0,"0"0"-94"0,26 0-4 0,0 25-1 32,-2-25 0-32,3 0 0 0,1 0-4 15,-4 0-11-15,3 0-17 0,-1-25 3 16,0 25-6-16,0 0-13 0,-2-29-35 15,31 3-68-15</inkml:trace>
  <inkml:trace contextRef="#ctx0" brushRef="#br4" timeOffset="87425.394">15804 8744 491 0,'0'0'5'0,"0"29"-5"0,0-4-34 16,0 26 10-16,0 27-57 0,0 26-225 15</inkml:trace>
  <inkml:trace contextRef="#ctx0" brushRef="#br4" timeOffset="88288.884">15880 8693 309 0,'0'0'2'0,"0"0"12"0,0 0-13 0,0 0 2 16,0 0-1-1,0 0-3-15,-26 0 1 0,26 0 0 16,0 0 3-16,0 0-2 0,-26 0-1 16,26 0 0-16,-24 0 3 0,24 0 0 15,-28 0 0-15,28 0 0 0,-24 0-1 16,-3 25-1-16,2-25-2 0,-2 26 1 15,27-26-4-15,-24 0-5 0,-5 29-12 16,29-29-13-16,-26 0-45 16,0 25-20-16</inkml:trace>
  <inkml:trace contextRef="#ctx0" brushRef="#br4" timeOffset="88613.5159">15828 8590 252 0,'-24'0'83'16,"24"0"-75"-16,0 0 5 0,0 0-2 16,0 0-5-16,0 0-2 0,0 0-4 15,0 0 0-15,0 0 0 0,24 0 0 16,-24 25 0-16,0-25 0 0,0 27 0 16,26-27 0-16,-26 26 0 0,0-1 0 15,26 0-15-15,-26 1-27 0,0 3-47 16,0 47-87-16</inkml:trace>
  <inkml:trace contextRef="#ctx0" brushRef="#br4" timeOffset="89414.051">15259 9368 362 0,'0'0'32'32,"0"0"-28"-32,-27 25-4 0,27 1 0 0,0 2 0 0,0-2 0 0,0-1-3 31,0 27 3-31,0-26-13 0,0-1 4 15,27 1 0-15,-27-1 4 0,0 3 4 0,25-2-4 0,-25 0 5 0,0-26 0 16,0 26 0-16,0-26 0 0,0 0 0 16,0 0 5-16,0 0 15 0,0 0-6 15,0-26-8-15,0 26-5 0,0-26 0 16,26 0-1-16,-26-2 1 0,0 28 0 16,0-25 0-16,25-1 0 0,-25 1-2 15,0-1 1-15,26 1-1 0,-26 25 0 16,25-27-2-1,-25 27-2-15,0-25-8 16,0 25-7-16,27 0-17 0,-27 0-49 16,0-26-146-16</inkml:trace>
  <inkml:trace contextRef="#ctx0" brushRef="#br4" timeOffset="89785.279">15516 9601 562 0,'0'0'15'0,"0"0"-15"0,0-25-8 16,0 25-6-16,0 0-16 0,28 0 6 15,-4 0 2-15,2-26-10 0,-26 26-5 16,26-25 7-16,-26 25 12 15,29-27 5-15,-29 2 9 0,0 25 4 16,0 0 3-16,0-26 6 0,0 26 1 16,0-28 7-16,0 28-3 0,-29 0-6 15,29 0-3-15,0 0-4 0,0 0-1 16,0 0 0-16,-26 28 1 0,26-2-1 16,0-1 0-16,0-25 0 0,0 27 0 15,0-2 0-15,0 26-1 16,0-51 1-16,26 26 0 0,-26-1-1 0,0 3-3 15,29-28-1-15,-29 26-10 16,24-26-13-16,-24 0-21 0,27 0-34 0,25-54-29 16</inkml:trace>
  <inkml:trace contextRef="#ctx0" brushRef="#br4" timeOffset="90207.124">15957 9368 272 0,'0'0'19'0,"0"0"-9"0,0 0-9 15,0 0 2-15,0 25 0 0,-27-25-3 16,27 26 12-16,0-26-7 0,0 54-4 16,0-29 3-16,0 2-3 0,0-2 1 15,0 26-1-15,0-25-2 16,27-1 2-16,-27 3-1 0,0-2 0 16,0 0-1-16,28 0 1 0,-28-26 2 15,0 26-2-15,0-26 0 0,0 26 0 16,0-26 0-16,0 0 8 0,0 0 11 15,0 0-11-15,0-26-8 0,0 26 0 16,-28-26 0-16,28 26 2 0,0-26-2 16,0 0 0-16,0 0 0 0,-27-2 0 15,27-23 0-15,0 26 0 0,0-1 0 16,0 1-1-16,27-2 3 0,-27 2-1 16,0-1 0-16,28-2 1 0,-4 28-2 15,-24 0 0-15,27 0-1 0,-1 0 1 16,-26 0 0-16,0 0 0 0,26 0 0 15,-26 28 0-15,26-28-1 0,-26 26-1 16,0-26 2-16,0 25 14 0,0-25 2 16,-26 0-7-16,26 27 0 0,-26-27-5 15,26 25-4-15,-26-25-2 0,26 0-18 16,0 0-8-16,-27 0-39 0,54-25-115 16</inkml:trace>
  <inkml:trace contextRef="#ctx0" brushRef="#br4" timeOffset="90766.4419">16321 9393 517 0,'-25'0'17'0,"25"0"-17"16,0 0-3-16,0 26-2 15,-27 2-9-15,27-2-21 0,0-1 13 16,0-25-14-16,0 27-5 0,27-2 11 15,-27-25 11-15,0 26 11 0,25-26 0 16,-25 0 8-16,0 0 3 0,27-26 17 16,-27 26 6-16,0 0 0 0,24 0-4 15,-24-25-8-15,0 25-4 0,0-27-4 16,0 27-2-16,0-25-4 0,0-1-1 16,0 26-2-16,0-28-13 15,0 2-4-15,0 26 0 0,-24-25-5 16,24 25 16-16,0 0 3 0,-27 0 6 15,27 0 6-15,0 0 2 0,0 0 1 16,-25 0-3-16,25 0-5 0,25 0 3 16,-25 25-4-16,0-25 2 0,27 0-1 15,-27 26-2-15,24-26-3 0,2 0 4 16,2 0 1-16,-1 0 2 0,-3 0-3 16,4 0 0-16,23 0 3 0,-26-26-3 15,1 26 0-15,-1-25 4 0,1 0-4 16,-1-1 2-16,2-1 1 15,-27 2-1-15,27-1 2 0,-27 26-4 16,0-25 4-16,0-4 0 0,0 29-4 16,0-25 0-16,-27 25 0 0,27 0 0 15,-27 0-3-15,27 0 1 0,-25 0 2 16,25 25 1-16,0 4 3 0,-26-4-4 16,1 1 2-16,25-1 0 0,-26 28-2 15,26-28 0-15,0 26 0 0,0-23 1 16,0-2-2-16,26-1-1 0,-26 2-3 15,25 24-21-15,1-51-16 0,26 51-86 16</inkml:trace>
  <inkml:trace contextRef="#ctx0" brushRef="#br4" timeOffset="90867.435">16997 9525 369 0,'0'0'50'16,"0"0"-20"-16,0 0-19 0,0 0-10 15,0 0-1-15,0 0-6 0,0 0-23 16,0 25-48-16</inkml:trace>
  <inkml:trace contextRef="#ctx0" brushRef="#br4" timeOffset="91421.628">15854 10200 259 0,'0'0'150'0,"0"-27"-138"0,0 27-11 15,0 0 1-15,0 0-2 16,0 0-3-16,0 0-3 0,0 0 4 16,0 0-1-16,-26 0-9 0,26 0 8 15,-24 0 1-15,24 0 3 0,-28 0 6 16,28 0 0-16,-24 27 6 15,24-2-5-15,-27-25-4 0,2 26 0 0,25-26-1 16,0 0-4-16,0 25 1 16,0-25-9-16,0 26 7 0,25-26-1 0,-25 0-2 15,27 26 5-15,25-26-2 16,-52 27-1-16,24-27 3 0,2 26-1 16,0-26 4-16,-26 0-5 0,26 26 3 15,-2-26 0-15,-24 26 0 0,0-26 1 16,0 26 7-16,-24 0 4 0,24-26 2 15,0 0-6-15,-26 24 0 0,26-24-7 16,-26 0-2-16,26 0-6 0,-26 0-25 16,2 0-9-16,24-24-51 0,0-2-171 15</inkml:trace>
  <inkml:trace contextRef="#ctx0" brushRef="#br4" timeOffset="91623.0399">16193 10328 386 0,'0'0'23'0,"0"0"-21"16,0 27-1-16,0-1 0 0,0 0-1 16,0 0 0-16,0 0-10 0,0 0-4 15,0-2-22-15,0-24-7 0,0 26-7 16,0-26-26-16,0 27 10 0</inkml:trace>
  <inkml:trace contextRef="#ctx0" brushRef="#br4" timeOffset="91737.2459">16193 10407 213 0,'0'0'53'0,"0"-26"-24"15,0 0-5-15,0-27-6 0,0 27-3 16,0-25-9-16,24-1-3 0,-24-1-3 16,0 1-4-16,28 26-10 0,-28-24-29 15,24-2-16-15,-24 26-34 0,27-28-47 16</inkml:trace>
  <inkml:trace contextRef="#ctx0" brushRef="#br4" timeOffset="92311.883">16453 10148 424 0,'0'0'39'0,"-27"0"-39"15,27 25-14-15,0-25 10 16,0 0 0-16,0 27 3 16,0-2 1-16,0 1-1 0,27-1-15 15,-27 1 4-15,0 0 2 0,0 1 1 16,0-1-2-16,0 0 10 0,0 0-2 15,0-26 3-15,0 0 0 0,0 26 0 16,0-26 0-16,0 0 13 0,0-26 2 16,0 26-13-16,24 0-2 0,-24-26 0 15,28 0-4-15,-28 0-7 0,24-1 1 16,-24 1 0-16,27 0-4 0,-27 1 4 16,25 25 5-16,-25-26 1 0,26 26 4 15,-26 0 0-15,25 0 0 0,-25 26 5 16,0-26 4-16,0 25-2 15,0-25-1-15,0 26-3 0,0 0-1 16,0 1 0-16,0-1 0 0,0 0-2 16,0-26 1-16,0 26-1 0,0-26 1 15,0 0 0-15,0 0-1 0,0 0 0 16,26 0 5-16,-26 0-1 0,0 0 7 16,0 0-7-16,0-26-2 0,25 0-1 15,-25 26-1-15,27-26 0 0,-27-1 3 16,27 1-3-16,-2 26 0 0,-25 0-1 15,27-26 1-15,-27 26-1 0,27 26 2 16,-27-26-1-16,0 0 0 0,0 26 1 16,0 1 0-16,25-1 0 15,-25-26 0-15,0 26-1 0,0 0-14 16,0-26-35-16,0 26-71 0</inkml:trace>
  <inkml:trace contextRef="#ctx0" brushRef="#br4" timeOffset="92443.745">16918 10148 400 0,'0'-28'28'0,"0"2"-10"16,0-26-14-16,25 28-4 15,-25-2-2-15,0-1-25 0,27 2-19 16,25-1-75-16</inkml:trace>
  <inkml:trace contextRef="#ctx0" brushRef="#br0" timeOffset="118051.832">13647 14560 133 0,'0'0'207'0,"0"0"-204"0,0 0-3 31,0 26 0-31,28-2 1 0,-28 4-1 16,0-3 0-16,27 0 0 0,-27 27 0 16,25-25 3-16,-25-1-3 0,0 24 1 15,25-22-1-15,1 23-1 0,-26-26 1 16,26 28-1-16,-26-1 2 0,24-27-1 15,-24 28 0-15,28-28 1 0,-28 28-1 16,27-1 0-16,-27-2 0 0,25 3 9 16,-25-1 0-16,27 51-5 15,-27-24 1-15,24-27-5 0,4-26 1 16,-28 0 4-16,0-1-5 0,24 0 0 16,-24 29 2-16,27-2-1 0,-27 0-1 15,26-2 0-15,2-24 0 0,-4 27 1 16,-24-1-1-16,0 0 2 0,27-27-2 15,-2 27 0-15,-25-25 0 0,27 25 0 16,-27-25 0-16,24 24 0 0,4-26-2 16,-28 26 2-16,24-23 0 0,2 24 1 15,0-26-1-15,-26 25 0 0,25 0-1 16,-25-25 1-16,25 2 0 0,2 24 0 16,1-26 2-16,-28-1-2 0,27 26 0 15,-3-26 0-15,4 4 1 0,-28 22 0 16,24-24-1-16,2-2 0 0,0 1 0 15,0-1 0-15,1 26-4 0,-27-23 4 16,52-2 0-16,-28 26 1 0,-24-26-1 0,27-1 1 0,-2 0 2 16,2 27-3-16,-3-24 0 0,-24-3 1 15,26 2-1-15,2 24 1 0,-1-26-1 16,-27 1 0-16,24-1 0 0,4 2 0 16,-4 0 1-16,3 0-1 0,-2-3 0 15,2 3-1-15,-3 24 1 0,2-51 0 16,-1 25 0-16,2 1 0 15,25 0 1-15,-25 2-1 0,0-3 0 16,-2-1 0-16,1 5 3 0,25-5-3 16,-26 2 0-16,2 0 0 0,0 0 0 15,25-26 2-15,-28 27-1 0,4 0 1 16,-4-3-2-16,28 1-2 0,-23 2 1 16,-5-27 0-16,28 26 1 0,-1-26 0 15,-23 26 1-15,22-1 0 0,-24-25-2 16,24 28 0-16,5-28 1 0,-4 26 2 15,-25-26 0-15,26 25-2 0,-28-25 0 16,31 25 0-16,-3 3 0 16,-1-28 2-16,-26 0-2 0,26 25 3 15,3-25-2-15,-27 0 2 0,25 0 0 16,-1 26 0-16,0-26-3 0,0 0 1 16,-26 0-1-16,54 0 0 0,-52 0 1 15,25 0-1-15,-26 0 0 0,25 0 0 16,1 0 0-16,-25 0 2 0,25 0-2 15,-28 0 0-15,28 0-1 0,0 0 0 16,-23-26 2-16,-5 26 1 0,28 0 1 16,-25 0-3-16,25-25 0 0,-2 25 0 15,-24 0 0-15,0-28 1 0,25 3-1 16,-23 25 0-16,49-25 0 0,-51 25 0 16,0-26 1-16,-2 26 0 0,31-28-1 15,-31 28 1-15,4-25 0 0,-4-1 1 16,4 26 2-16,23-26-1 0,-26-1-2 15,0 27 0-15,3-25-1 0,-1 1 1 16,-2-3 0-16,2 0-1 0,-3 27 0 16,4-26-2-16,22 0 2 0,-24 0 0 15,-1 2 0-15,-25-5 0 0,25 5 3 16,2-1-2-16,1-29 0 0,-4 28 7 16,3 1-4-16,1-1 3 0,-4 1-3 15,-24-2-4-15,26 3 3 16,-2-30-3-16,-24 27 0 0,28-24 2 15,-4 26-1-15,3 0 2 0,-27-28 0 16,28 28 3-16,-4-3 5 0,-24-24 4 16,27 2-5-16,-27 24-2 0,0-26 0 15,25 26 1-15,2-28-6 0,-27 4 1 16,24 24-3-16,-24-26 1 0,26 1-2 16,0-3 0-16,-26 3 0 0,26 26 0 15,1-28 0-15,-27-52 1 0,28 29-2 16,-4-2 2-16,-24 24-1 0,27 4 0 15,-27-1-2-15,25-2 2 16,-25 0 1-16,0 1 0 0,25 2-1 16,-25-29-1-16,0 26 0 0,0 3-1 15,26-2 0-15,-26 26 2 0,0-26 0 16,0 26 0-16,0-27 0 0,0-24 0 16,0-27 0-16,0 26 0 0,0 26 0 15,0 0 0-15,0-1-4 0,26-23 1 16,-26 24 2-16,0 0-3 0,0-1 4 15,0-24 1-15,0 51-1 0,0-1 0 16,0 2 2-16,0-1-1 0,0-27 0 16,0 3-1-16,0-3 1 15,0 1-1-15,0 2 0 0,-26 22 1 16,26-22 2-16,0-4-3 0,0 3-1 0,0 0 0 16,0 24 1-16,0-24 1 0,0-3 0 15,-26 3-1-15,26-1-2 16,0 28 2-16,0-30 1 0,0 2-1 15,0 1 0-15,-25 0 0 0,25 25 0 16,0-27 0-16,-25 26 2 0,25-24-2 16,-27 26 0-16,27-26 0 0,-24-2 1 15,24 25 0-15,-28 2-1 0,28 1 0 16,-27-26 0-16,27 26-1 0,-26-2 1 16,0-24-4-16,0 23 3 0,26 2 1 15,-24 0 0-15,-3 1 1 0,2 0 3 16,-2-1-2-16,3 26-2 0,-4-26 0 15,1 0 0-15,3 26 0 16,-4-26 4-16,4-2-4 0,-2 28 2 16,26-26-2-16,-24 26 0 0,-4-25-1 15,1 25 1-15,3 0 0 0,-31-25 0 16,30 25 0-16,25 0 0 0,-25-26 0 16,-1 26 1-16,0 0 1 0,2 0-2 15,-4 0 0-15,4 0 1 0,-3 0-1 16,2 0-1-16,-2 0-1 0,-1 0 2 15,3 0 0-15,0 0 1 0,-2 0-1 16,3 0-1-16,-4 26 0 0,4-26-1 16,-4 0-4-16,4 25 2 0,-3-25 3 15,27 0 1-15,-28 25 0 0,4-25-4 16,-2 26 4-16,0-26 0 0,26 0 0 16,-25 28 0-16,-3-28 0 0,4 26 0 15,24 0 2-15,-28-26-2 0,1 0 0 16,3 26 0-16,24-26 0 0,-26 26 1 15,26-26-4-15,0 25 3 0,-26-25 0 16,26 0 1-16,-26 25-1 0,26-25-1 16,0 26 0-16,-24-26 1 0,24 0-2 15,-27 26 2-15,27-26 0 0,0 28-1 16,0-28 0-16,-25 0 2 0,25 26-2 16,0-26 0-16,0 0 1 15,-27 25 1-15,27-25-1 0,0 0-1 16,0 27 1-16,0-27 0 0,0 25 0 15,-25-25 0-15,25 0 0 0,0 26 0 16,0-26 0-16,0 0 0 0,0 25-1 16,0-25 1-16,0 0 0 0,0 25-2 15,0 1 2-15,0-26 0 0,0 28 1 16,0-28-1-16,0 0-1 0,0 26 1 16,0-26 0-16,0 27 0 0,0-2 0 15,0-25 2 1,0 26-2-16,0-26 0 0,0 25 0 0,0-25 1 0,0 25 1 15,0 1-1-15,0 1 1 16,0-27-1-16,0 27 3 0,25-1-2 16,-25 0 1-16,0-26-2 0,0 26 0 15,0-1 0-15,27 0 0 0,-27 1-1 16,0 0 0-16,25-26 0 0,-25 53-2 16,0-26 4-16,0-3-4 0,27 3 5 15,-27-27-5-15,0 51 4 0,24-26-1 16,-24-25-1-16,0 54 2 0,26-28-1 15,-26-1 1-15,26 2-1 0,-26-1 1 16,0 24-2-16,0-24-1 0,0 0 1 16,26 2-1-16,-26 22 2 15,0-22-1-15,24 22 0 0,-24-24-3 16,27 27 3-16,-27-27 0 0,0-1 0 16,28 28 0-16,-28-2 0 0,0-26 1 15,0 28-1-15,24-27 0 0,-24 25 2 16,0 2-3-16,0-28 2 0,28 28-1 15,-28-1 0-15,0-28 1 0,0 29 2 16,0 0-3-16,0-28 0 0,25 27-1 16,-25-1 1-16,0 2 0 0,0-1-2 15,0-26 2-15,0 26 0 0,0-2 0 16,0 4 1-16,0-2 0 0,0-26-1 16,0 26 1-16,0-2-1 0,0-23 0 15,-25 26 0-15,25-1 0 0,0-2 0 16,0-24 1-16,0 27-1 0,0-27-2 15,0 27 2-15,-28-2 1 0,28-1-1 16,0-24 0-16,0 28-2 0,-24-28 2 16,24 26 0-16,0-27 0 0,-28 26 0 15,28-25 0-15,0 2 0 0,-27-3 0 16,27 2-1-16,0-1 1 0,-24-1 0 16,-2 0 1-16,26-25-1 0,0 26-2 15,-26-1 2-15,26-25 0 0,-26 0 0 16,2 0 0-16,24 29 1 0,-52-29-1 15,52 0 0-15,-27-29-4 16,2 29 4-16,-2 0-1 0,27-25-1 16,-24 25-1-16,24-26 2 0,-29 1-3 15,3 0 2-15,26-1 1 0,-26-1 2 16,26-26 2-16,-24 27-3 0,-4 0 4 16,28-24-1-16,-24 24-3 0,24-26 3 15,0 26-3-15,-27-28 0 0,27 4 0 16,-25-28 0-16,25-1-1 0,-27 53 0 15,27 0 2-15,0-51-2 0,0 52 2 16,-27-28-1-16,27 0 0 0,-25 3 6 16,0-2-5-16,25 0 2 15,-26 26-2-15,26-27-1 0,-26 2 0 16,26-1-2-16,-25 0 1 0,25 26-2 16,-27-26 3-16,0 1-4 0,2 24 4 15,-2-25 0-15,0 26-2 0,27-1 2 16,-25-23 5-16,25 24-4 0,-26 0 1 15,1 0-2-15,-1-1 1 0,1 2 0 16,-2-1-1-16,27-1 2 0,-24 2-2 16,-4-1 0-16,4 26-1 0,24-26 0 15,-27 0 1-15,27 26 0 0,-28-27-1 16,28 27 0-16,-26 0-1 0,26-25 2 16,-24 25 0-16,24 0 0 15,0 0-3-15,-27 0 2 0,27 0 1 16,0 25 0-16,-25-25 0 0,25 0 0 15,0 27 0-15,-27-1 0 0,27-26 0 16,0 26-1-16,0 0 1 0,0-1 0 16,0 2 0-16,0-1-1 0,0-1 1 15,0 2 0-15,0-1-1 0,0 26 1 16,0-28 0-16,0 2 3 0,0 27-3 16,27-1 0-16,-27-25-1 0,0 24 1 15,0 1-1-15,25-26 1 0,-25 26 0 16,0-26 0-16,0 26-3 0,0-27 3 15,27 28-1-15,-27-1 1 16,0-26 0-16,0 26 3 0,24-2-3 16,-24-24-1-16,0 27 0 0,26-1 2 15,-26 0-1-15,0-27 0 0,28 27 2 16,-28 1-4-16,0-27 2 0,27 1-4 16,-27 24 3-16,0-1 1 0,0 4-1 15,0-28 1-15,0 26-1 0,0-26 1 16,0 24 0-16,0-24 0 0,0 0 0 15,0 27 0-15,0-26 1 0,0-1-2 16,0-1 1-16,0 0 0 0,0 1 0 16,-27-1 0-16,27-25 0 0,0 29-2 15,-28-4-3-15,28-25 3 0,0 26-3 16,-26 1 4-16,26-27 1 0,-24 25 0 16,24-25-1-16,-27 0 1 0,27 0 0 15,-25 0 4-15,-2 0-2 0,27 0-2 16,-24 0 0-16,-4 0 0 0,28 0-2 15,-24 0 4-15,-3 0-1 0,-1-25-1 16,4 25 1 0,24-27 2-16,-26 27-3 0,0-26 4 15,26 1-2-15,-26 25 5 0,-1-29-5 0,3 4 4 0,24-1-6 16,-28 1 4-16,1 0-3 0,3-1 3 16,-2-26-3-16,26 24-1 0,-26 2 2 15,26-25-1-15,-26 26-1 0,2-27 1 16,24 26-1-16,-28-28 4 15,28 28 0-15,-24-24 2 0,-3-1-3 16,27 24-1-16,-25-25 6 0,-2 25-6 16,27-25 4-16,-24 2-3 0,-5 23-3 15,29-25 2-15,-26 26-3 0,0-27 3 16,2 3-2-16,-4-28 1 0,4 52 0 16,24 0 2-16,-27-27-1 0,2 2-2 15,-2-1-2-15,0 0 2 0,2 26 0 16,-1-26 0-16,1 1 2 0,-1 24-2 15,26-25 0-15,-25-1 1 0,-2 27 0 16,0 2-2-16,2-28 2 0,-2-1 0 16,27 28-1-16,-27-28 0 15,2 2 0-15,-1 25 0 0,2-27 0 16,24 28 0-16,-27-26 0 0,2-2 0 16,-2 28 0-16,3-28 0 0,24 27 0 15,-28-25 1-15,4 26 2 0,-3-3-1 16,27-22-2-16,-28 22 0 0,2 2 0 15,2 0 0-15,-3 1 3 0,2 0-2 16,-2-28-1-16,3 28 0 0,-4-1 0 16,4-1 0-16,-3 0 1 0,1 2-1 15,0 25 0-15,0-26 0 0,2 1-1 16,24-2 1-16,-28 3 0 0,4 24 0 16,-3-27 1-16,-1 27-1 15,1-27-2-15,2 27 2 0,0-26-1 16,25 26-1-16,-26 0-1 0,0-26 2 15,2 26 1-15,-4 0-2 0,4 0 1 16,-3 0 1-16,2 0 0 0,-2 0-1 16,3 0 1-16,-4 0 0 0,2 0 1 15,-1 0 0-15,3 26 1 0,-4-26-4 16,4 0 5-16,24 26-3 0,-27 1 0 16,2-27-1-16,-2 27 1 0,-1-3 0 15,-22-24-2-15,24 27 2 0,1 24-2 16,25-51 1-16,-25 25-2 0,-2 2 3 15,-1 26 0-15,4-28 0 0,-3 2-13 16,27 24-16-16,-26-26-38 0,26 27-24 16,-26 2-20-16,26 74-197 0</inkml:trace>
  <inkml:trace contextRef="#ctx0" brushRef="#br0" timeOffset="119156.697">17437 18841 571 0,'0'0'8'0,"0"0"-8"0,0 0-15 16,0 0 14-1,26 0 1-15,-2 0 0 0,3 0 0 16,1 0 2-16,-4 0 7 0,4 0 0 16,-3 0-6-16,51 0-1 0,-48 0 1 15,23 0-3-15,1-27 2 16,0 27-6-16,0 0 4 0,1-26-9 15,-26 26-14-15,25-25-11 0,0 0-15 16,-28 25-6-16,28-27-21 0,25 1-83 16</inkml:trace>
  <inkml:trace contextRef="#ctx0" brushRef="#br0" timeOffset="119346.9619">17955 18556 407 0,'0'0'52'0,"-25"0"-52"16,25 24-31-16,-25 4 7 15,25-3 13-15,0 1 10 0,0 0-3 16,0 27 4-16,0-28 1 0,25 26 0 16,-25 2-1-16,0-27 0 0,0 27-47 15,25 48-196-15</inkml:trace>
  <inkml:trace contextRef="#ctx0" brushRef="#br0" timeOffset="120063.374">14428 12481 569 0,'0'0'0'0,"27"0"1"31,-27 0-1-31,24 0 0 0,4 0 0 16,-4 0 0-16,28 0 1 0,1 0-1 15,23 0 0-15,-24-26-7 0,-1 26-1 16,-25 0-13-16,29-24-8 0,-31 24 1 16,28 0 9-16,-25 0-2 0,-2-26 0 15,26 26-6-15,-25 0-18 0,26-26-55 16</inkml:trace>
  <inkml:trace contextRef="#ctx0" brushRef="#br0" timeOffset="120613.24">14660 12171 517 0,'-24'0'7'0,"24"0"-4"16,-27 0-3-16,1 0 1 0,0 26-3 15,0-26 2-15,2 25-7 0,-4 1-9 16,4 1 3-16,24 0 8 0,-27 24 1 16,27-25-3-16,-28 26 7 0,28-2-2 15,28 30 2-15,-1 22-1 0,25-50 1 16,-52-24-1-16,24-2 2 16,-24-26-1-16,52 52 0 0,1-27 0 15,23 26-2-15,3-51 1 0,-1 0 1 16,-27 0 0-16,28-25-4 0,-54-26 3 15,2 51 1-15,-3-27 0 0,2 2 2 16,-1-29-1-16,2-22-1 0,0-28 8 16,-27 24 9-16,-27 30 5 0,0-2-3 15,2-26-5-15,-1 25-7 0,-25 2-2 16,26 26 0-16,-2-2-4 0,-49 2-1 16,-5 25-9-16,5 0-8 0,25 52-14 15,-28-27-33-15,27 26-7 0,2 2-73 16</inkml:trace>
  <inkml:trace contextRef="#ctx0" brushRef="#br0" timeOffset="121699.354">17566 18556 376 0,'0'0'13'0,"0"0"-9"15,-24 0-3-15,24 0-1 0,-28 0-2 16,28 0 1 0,-27 24 0-16,27-24 2 0,0 0 0 15,-24 28 3-15,24-28 0 0,0 25 3 16,-26-25-4-16,26 26-2 0,0 0-1 15,0 0 0-15,0 1 0 16,0-2-1-16,0 26 1 0,0-24-5 0,0-1-2 16,0 0 6-16,0 0 0 15,0-26 0-15,26 27 0 0,-26-2 1 16,24 1 0-16,3-26 0 0,-27 25 0 16,28 0-1-16,-4-25 1 15,4 28-4-15,-3-28 3 0,-25 25-2 0,26-25 1 16,24 26 1-16,-22-26 1 0,-1 0 0 15,-3 0-1-15,4 0 1 0,-4 0-2 16,4 27 4-16,-4-27-5 0,3 0 2 16,-2 0 0-16,0-27 0 0,3 27-1 15,-1 0 1-15,-2 0 1 0,2-26 2 16,-3 26-2-16,4-25 0 0,22-3-1 16,-24 28 1-16,-26-25-1 15,25 0 2-15,0-1 0 0,-25 26-1 16,27-25-2-16,1-2 2 0,-4 1 0 15,-24 26 0-15,27-26 1 0,-27 0 1 16,28-1-1-16,-28 1 0 0,0 26-1 16,24-25 0-16,-24 0 1 0,0-2 2 15,-24 1-3-15,24 26 2 0,0-26 6 16,-28 0 0-16,1 26 0 0,27-25 4 16,-24-3 1-16,-4 4-5 0,1 24-3 15,2-26 2-15,25 26-2 0,-25-26 2 16,-1 0 3-16,-24-1 0 0,22 27-5 15,4 0-3-15,-3 0 3 0,2-25 0 16,-2 25-5-16,-1 0-2 0,-22 0 1 16,23 25-1-16,-25-25 0 0,28 0-7 15,-28 27-5-15,-27-1-15 0,2 26-9 16,49-28-35-16,-75 55-244 0</inkml:trace>
  <inkml:trace contextRef="#ctx0" brushRef="#br3" timeOffset="137351.664">14092 15208 455 0,'0'0'5'0,"0"0"-5"0,0 0-3 0,0 0 3 16,24 0-4-1,3 0-3-15,25 0-13 16,0 0-11-16,-2 0 7 0,-24 0-9 16,51 0-3-16,2-26-3 0,-51 26-20 15,22 0-32-15</inkml:trace>
  <inkml:trace contextRef="#ctx0" brushRef="#br3" timeOffset="137559.267">14428 15675 654 0,'0'0'0'0,"27"26"-6"16,-3-26-10-16,4 0-2 0,48 0-46 15,-50 25-48-15,77-25 3 0</inkml:trace>
  <inkml:trace contextRef="#ctx0" brushRef="#br3" timeOffset="137782.514">14920 16584 650 0,'0'0'0'0,"28"0"-17"15,-4 0-21-15,55 0-10 0,-4 0-44 16,31 0-9-16,-28 0-17 0</inkml:trace>
  <inkml:trace contextRef="#ctx0" brushRef="#br3" timeOffset="138756.282">16737 16480 605 0,'0'0'0'0,"0"0"-11"15,0 0-30-15,25 0-37 0,-25 0 35 16,27 0-26-16,0 0-28 0,50-28-66 15</inkml:trace>
  <inkml:trace contextRef="#ctx0" brushRef="#br3" timeOffset="139574.8959">18240 15959 664 0,'27'-24'0'0,"-27"24"-7"0,28-26-25 0,-4 0 8 15,31 26-20-15,-5-26-31 0,-26 0 2 16,55 0 7-16,52-28-180 0</inkml:trace>
  <inkml:trace contextRef="#ctx0" brushRef="#br3" timeOffset="139776.615">18346 15284 587 0,'0'-24'50'0,"0"24"-50"16,28-26-25-16,-4 26 5 0,2-26-22 15,26 0-37-15,-1 26-2 0,1-27-7 16,77-51-178-16</inkml:trace>
  <inkml:trace contextRef="#ctx0" brushRef="#br3" timeOffset="139983.167">18215 14480 602 0,'0'0'0'0,"0"-25"-25"16,25 0-48-16,30 25 4 0,24-53 2 15,-55 53-33-15,105-105-119 0</inkml:trace>
  <inkml:trace contextRef="#ctx0" brushRef="#br3" timeOffset="140195.788">17878 13831 701 0,'0'0'0'0,"27"-26"-33"15,-2 1-7-15,0 25-31 0,55-25-49 16,49-26-24-16</inkml:trace>
  <inkml:trace contextRef="#ctx0" brushRef="#br3" timeOffset="140798.777">14271 14663 723 0,'0'0'0'0,"0"0"-1"0,0 0-50 32,26 0-9-32,0 0-38 0,182 0-57 15</inkml:trace>
  <inkml:trace contextRef="#ctx0" brushRef="#br4" timeOffset="146317.012">19903 4411 169 0,'-27'0'4'0,"27"0"-4"0,0 0-4 0,0 0 2 16,0 0-2 0,0 0 4-16,0 0 0 0,0 0 5 15,0 0 0-15,27 0 1 0,-27 0-5 16,0 0 7-16,0 0 5 0,0 0-6 16,-27 0-5-16,27 0 1 0,0 0-2 15,27 0-1-15,-27 0 0 0,0 0 0 16,0 0 0-16,0 0 1 0,0 0-1 15,0 0 0-15,0 0 11 0,0 0 14 16,0 0-6-16,0 0-11 0,0 0-5 16,0 0 2-16,0 0-4 0,0 0 0 15,0 0 1-15,0 0-1 16,0 0-1-16,0 0 0 0,0 0-2 16,0 0 4-16,0 0-2 0,0 0 1 0,0 0-1 0,0 0 1 15,0 0 1-15,0 0-1 0,0 0-1 16,0 0 0-16,0 0 0 0,0 0-2 15,0 0 2-15,0 0 0 0,0 0 0 16,0 0-1 0,0 0 1-16,0 0 1 0,0 0 1 15,0 0 1-15,0 0-3 0,0 0 0 16,0 0 0-16,0 0 1 0,0 0 0 16,0 0-2-16,0 0 4 0,0 0-6 15,0 0 6-15,0 0-4 0,0 0 1 16,0 0 0-16,0 0 0 0,25 0 0 0,-25 0 0 0,0 0 0 15,0 0 0-15,0 0 0 16,0 0 1-16,0 0-1 0,0 0 0 16,0 0 0-1,0 0-1-15,0 0 1 0,0 0 0 16,0 0 3-16,0 0-2 0,0 0-1 16,0 26 0-16,0-26 0 0,0 0 0 15,-25 0 0-15,25 0 1 0,0 0 1 16,0 0-1-16,0 0 0 0,0 0-1 15,-27 0 0-15,27 0 0 0,0 0 0 16,0 0 0-16,0 0 0 16,-24 0 0-16,24 0-1 0,0 0 1 15,0 0 0-15,0 0 0 0,-28 0 0 16,28 0 0-16,0 0 1 0,0-26-2 16,0 26 4-16,0 0-6 0,0 0 6 15,0 0-2-15,0 0-1 0,0 0 0 16,-27 0-1-16,27 0 2 0,0 0-2 15,0 0 2-15,0 0-1 0,0 0 0 16,0 0-2-16,0 0 1 0,0 0 0 16,0 0 1-16,27 0-1 0,-27 0 0 15,0 0 1-15,0 0-11 0,0 0-14 16,28 0-45-16</inkml:trace>
  <inkml:trace contextRef="#ctx0" brushRef="#br4" timeOffset="147880.463">19903 4437 115 0,'25'0'5'0,"-25"0"-4"16,0 0 2-16,0-26-1 16,0 26 1-16,0 0-2 0,0 0 2 15,0 0-3-15,27 0 0 0,-27 0 0 16,0 0 1-16,0 0 0 0,0 0 8 16,0 0 10-16,0 0 1 15,0 0-13-15,0 0 1 0,0 0-2 16,0 0-6-16,26 0 0 0,-26 0 2 15,0 0-3-15,24 0 1 0,-24 0 0 16,0 0 0-16,28 0 1 0,-28 0 2 16,24 0 4-16,-24 0-3 0,27 0 4 15,-27 0-6-15,28 0 1 16,-28 0-3-16,24 0 0 0,3 0 0 0,-27 0 1 16,0 0-1-16,25 0-1 0,2 0 1 0,-27 0 0 0,24 0 1 31,-24 0-1-31,26 0 0 0,-26 0 0 15,0 0 0-15,26 0 0 0,-26-26 0 16,26 26 0-16,-26 26 0 0,27-52 0 16,-27 26 1-16,28 0-1 0,-28 0 0 15,24 0 0-15,-24 0 0 0,27 0 0 16,-27 0 0-16,25 0 0 0,1 0-1 16,-26 0 2-16,25 0-2 0,-25 0 2 15,26 0-1-15,-1 0 3 0,-25 0-3 16,0 0 0-16,27 0 0 0,-3 0 0 15,-24 0 0-15,28 0 1 0,-28 0-1 16,27 0 0-16,-27 0 0 0,24 0 0 16,4 0-1-16,-28 0 1 0,26 0 0 15,-26 0 0-15,0 0 0 0,0 0 0 0,26 0 0 0,-26 0 1 16,0 0-1-16,0 0 0 0,25 0 1 16,-25 0-2-16,0 0 0 0,0 0 1 15,0 0-3-15,0 0-3 0,0 0-13 16,0 0 14-16,0 0-10 0,-25 0-16 15,25 0-77-15</inkml:trace>
  <inkml:trace contextRef="#ctx0" brushRef="#br2" timeOffset="170520.113">15205 17568 454 0,'0'0'9'0,"0"0"-9"0,0 0-1 0,27 0 0 32,-27-25 0-32,27 25 0 0,-2 0 1 15,1 0-3-15,-1 0 2 0,1 0-3 16,26 0-5-16,-25 0-7 0,-2 0 0 15,2 0-10-15,-3 0-3 0,4 0-27 16,22 0-85-16</inkml:trace>
  <inkml:trace contextRef="#ctx0" brushRef="#br2" timeOffset="170909.5339">15413 17361 478 0,'0'0'13'0,"0"0"-12"0,0 0-1 0,0 0-4 16,0 0-4-1,0 28 6-15,27-28 1 0,-27 25 1 16,0 28-2-16,25-28 2 0,-25 26 0 15,0-26-2-15,0 56-12 0,27-57-12 16,-27 54-16-16,0-53-6 0,0 104-51 16</inkml:trace>
  <inkml:trace contextRef="#ctx0" brushRef="#br2" timeOffset="171258.257">16062 17568 664 0,'0'0'8'0,"0"0"-8"0,0 0-33 15,0 0 11-15,52 0-4 0,-28 0-9 16,4 0 11-16,23 0 4 0,-23-25 9 16,-4 25 6-16,28-26 3 0,-25 26 2 15,-3-25 0-15,2 25-1 0,2 0-1 16,-1-25-7-16,-3 25-25 0,4-26-18 15,48-1-44-15</inkml:trace>
  <inkml:trace contextRef="#ctx0" brushRef="#br2" timeOffset="171467.743">16321 17335 594 0,'0'0'25'0,"-25"0"-25"0,25 26-7 16,0-26-17-16,0 28-2 0,0-3-8 15,25 2 0-15,-25-1 17 0,0 24-12 16,27-24 1-16,-27 26-12 0,0 2-5 16,0-3-36-16,0 51-42 0</inkml:trace>
  <inkml:trace contextRef="#ctx0" brushRef="#br2" timeOffset="171794.658">16529 18192 630 0,'0'0'15'0,"0"0"-15"15,0 0-19-15,27 0 12 0,24 0-19 16,-26 0-24-16,1 0 21 0,26 0 12 15,27-26-27-15,-1-1 5 0,-2 2-6 16,-22 1 6-16,-29 24-8 0,2-27-3 16,49 0-45-16</inkml:trace>
  <inkml:trace contextRef="#ctx0" brushRef="#br2" timeOffset="172091.671">16918 17905 565 0,'0'0'19'0,"0"0"-19"0,-25 29-3 16,25-29-2-16,25 24-6 0,-25 28-7 15,0-26 1-15,25 1 1 0,-25 24-24 16,27-26 0-16,-27 2-5 0,27-1-1 16,-27 25-50-16,25 3-79 0</inkml:trace>
  <inkml:trace contextRef="#ctx0" brushRef="#br2" timeOffset="172445.8299">17282 17568 618 0,'0'0'11'0,"0"0"-11"15,0 0-15-15,27 0 6 0,-2 0 5 16,2 0 2-16,-3 0-3 15,2-25 4-15,26 25-1 0,-28 0 0 16,31-26-6-16,-31 26 0 0,29-25-3 16,-53 0-11-16,52-1-11 0,-28 26-2 15,31-27 7-15,-31 2-19 16,4-3-21-16,24-24-109 0</inkml:trace>
  <inkml:trace contextRef="#ctx0" brushRef="#br2" timeOffset="172663.0639">17514 17207 591 0,'0'0'7'0,"-27"26"-7"0,27-26-18 0,0 0-10 15,0 26-15-15,0 24 7 16,27-24 15-16,-27 28 4 0,0-2-23 15,28 24 1-15,-28 2-24 0,24 0 3 16,4 0 1-16,-28-78 40 0,0 25 2 16,25 55-44-16</inkml:trace>
  <inkml:trace contextRef="#ctx0" brushRef="#br2" timeOffset="173030.46">18086 17076 490 0,'0'0'162'15,"-24"0"-156"-15,24 0-6 0,0 0-2 0,0 0-22 16,24 0 5 0,4 0 13-16,-4 0 4 0,2-25-3 15,0-1 2-15,-1 26-13 0,0-25 3 16,2 25-7-16,1-27-3 0,-28 1-4 15,24 26-9-15,3-25 7 0,1 25-8 16,-4-29-16-16,2-22-92 0</inkml:trace>
  <inkml:trace contextRef="#ctx0" brushRef="#br2" timeOffset="173236.447">18164 16766 555 0,'0'0'26'0,"-26"0"-26"0,52 0-3 0,-26 26-2 16,0-1 1-16,26 26-23 0,-26 28-22 15,25-1 12-15,-25-2-23 0,0-22-32 16</inkml:trace>
  <inkml:trace contextRef="#ctx0" brushRef="#br2" timeOffset="173939.818">15024 17051 457 0,'0'0'3'0,"0"0"-3"0,0 0-5 15,27 0 2-15,-3 25-3 16,2-50-5-16,-1 25 1 0,29 0-1 16,-29 0-21-16,29-26 3 0,-29 26-10 15,1-25-37-15,50-2-65 16</inkml:trace>
  <inkml:trace contextRef="#ctx0" brushRef="#br2" timeOffset="174149.539">15205 16868 654 0,'-25'0'9'0,"25"0"-9"0,0 25-21 16,0-25-9-16,25 29-15 0,-25-4 3 0,0 1 17 15,27 1-15-15,0 24-8 16,-27-26-12-16,25 106-49 0</inkml:trace>
  <inkml:trace contextRef="#ctx0" brushRef="#br2" timeOffset="174646.123">18295 16452 480 0,'24'0'16'0,"-24"0"-12"15,27 0-2-15,1-26-4 0,-4 26-7 16,2 0-16-16,26 0 16 0,-28-25-2 15,31 25-16-15,-31 0-25 16,28-25-51-16</inkml:trace>
  <inkml:trace contextRef="#ctx0" brushRef="#br2" timeOffset="174890.865">18476 16272 532 0,'0'0'14'0,"0"0"-14"0,0 0-6 0,0 0 4 15,0 26-2-15,24 1-7 0,-24-2 4 16,27 26-3-16,-27-26-9 0,0 29-8 15,0-2-9-15,28 25-17 0,-56 0-89 16</inkml:trace>
  <inkml:trace contextRef="#ctx0" brushRef="#br2" timeOffset="175347.292">16943 17233 427 0,'0'0'21'0,"0"0"-19"0,0 0-2 0,0 0 0 16,0 0-2-16,27 0 0 15,0 0 1-15,-27 0 0 0,25 0 1 16,2-26 0-16,-3 26 0 0,-24-26-13 16,28 26-16-16,-4-26-21 0,28-2-66 15</inkml:trace>
  <inkml:trace contextRef="#ctx0" brushRef="#br2" timeOffset="175527.805">17022 17051 662 0,'0'0'13'0,"0"0"-13"0,0 25-16 15,0 0-27-15,27 1-42 0,-27 2-18 16,52 24 19-16,24 76-188 0</inkml:trace>
  <inkml:trace contextRef="#ctx0" brushRef="#br4" timeOffset="201295.291">16556 15751 409 0,'-27'0'0'16,"27"0"-3"-16,0 28 1 0,0-28-1 15,-24 26 2-15,24 0-2 0,0 0 3 16,24 0 0-16,-24 0 2 0,0 0-1 16,27 24 0-16,-27-23 0 0,25 26-1 15,-25 24 5-15,0-52-1 0,26 27-4 16,-26 1 4-16,0-27-3 0,25 26 2 16,-25-1-2-16,0 0 0 0,26-23 2 15,-26 24-2-15,0-26 0 0,0 25 0 16,0-26 1-16,0 27-2 0,0-24 0 15,0-3 0-15,25 2 0 0,-25-1 0 16,27-1-1-16,-27 0-6 0,27-25-24 16,-27 26-13-16,25-26-69 0</inkml:trace>
  <inkml:trace contextRef="#ctx0" brushRef="#br4" timeOffset="202096.228">16426 15623 381 0,'0'0'7'0,"0"-26"-3"16,0 26-2-16,0 0-1 15,-28 0-1-15,28 0 0 16,0 0-2-16,28 0 4 0,-28 26 2 15,0-26-1-15,0 26 6 0,0 0 3 16,27 25-10-16,-27 2 11 0,0-1-4 16,0 52-4-16,24-1-2 0,-24 1-2 15,28-27 1-15,-28-24-1 0,24 25-1 16,-24-27 0-16,27 0-2 16,-27 3 4-16,0-28-4 0,25 0 2 0,-25-26 0 15,26 51 2-15,-26 0-1 0,25-25-2 16,1 27-2-16,-26-26 3 0,25-1 0 15,-25-1-1-15,27 0-2 16,0 1-2-16,-27-26-1 0,25 0-3 16,-25 25-2-16,0-50 5 0,0 25 3 15,27 0 0-15,-27 0 3 0,0-26 2 16,-27 1-2-16,27-26 1 0,0 24 0 16,0-26 1-16,0 1-1 0,-25 2-1 15,25-54 1-15,-27 0-1 0,0 0 0 16,2 25 1-16,25 28-1 0,0-53 4 15,-26 51-1-15,1-23 3 0,25 24-1 16,-26 0-3-16,26-2-2 16,-25 29 0-16,25 0 3 0,0 25 1 15,-27-26-4-15,27 0 0 0,0 0 4 16,-24 0-4-16,24 0 0 0,0 0 5 0,0 26-1 0,0 0 6 0,0 0-3 16,0 0-7-16,0 0 3 0,0 26-1 15,0 26 1-15,0-26 1 0,0 51 6 16,24 28 0-16,3 23 3 0,-2-22-9 15,1-4 0-15,-1-23 1 0,-25 0-4 16,26 22-2-16,-26-47 3 16,25 24-2-16,2-27 2 0,-27 0-3 15,27 28 1-15,-27-52-3 0,25-1-5 16,-25-1-22-16,0-25-10 0,27 51-7 16,-27-51-17-16,0 54-101 0</inkml:trace>
  <inkml:trace contextRef="#ctx0" brushRef="#br4" timeOffset="202995.788">16453 16714 340 0,'0'0'89'0,"0"0"-89"15,0 0-28 1,0 0 4-16,24 0 15 0,-24 25 7 16,28-25-1-16,-4 0 3 0,3 27 0 15,-2-1-1-15,1-26 3 0,-1 25 0 16,1 0-2-16,-1 1 3 0,2-26-2 15,0 25 1-15,-2-25-2 0,2 29 1 16,0-29-2-16,-2 25 1 0,1-25 0 16,-26 0 0-16,26 0 1 0,-26 0-1 15,25 0-2-15,-25 0 2 0,0 0 0 16,0-25-3-16,0 25-2 16,-25-29 1-16,25 29-2 0,-26-25-1 15,0 25 4-15,26-26 3 0,-25 1-3 16,-2 25 3-16,0-25 0 0,2 25 4 15,-2 0-3-15,0-26 0 0,2 26 0 0,-1-27 0 16,1 27 0-16,-1 0 2 0,26-25-1 0,-25 25 3 16,-2 0-5-1,27 0 6-15,-24-28-3 0,24 28-3 16,-28 0 4-16,28 0 5 0,0 0-9 16,0 0 3-16,0 28-3 0,28-28 0 15,-28 0 0-15,24 25 1 0,3-25 0 16,-27 27 1-16,25-27-1 0,1 26-1 15,-1-1 0-15,1 0 2 0,-26 1-2 16,25-26 0-16,2 25 1 0,-27-25-2 16,27 0 2-16,-27 29-2 0,0-29 1 15,0 0 0-15,0 0 6 0,-27 0-3 16,27 0 0-16,0 0-3 0,-27 0 0 16,27-29-4-16,-25 29 2 0,25-25 3 15,-26 25-1-15,1-26 4 0,-1 1-4 16,1 0 0-16,-2-1 0 0,3-1 1 15,24 27 5-15,-28-25 2 0,28 25-4 16,-24-28 4-16,24 28-3 0,0 0-4 16,0 0 0-16,0 0 0 0,24 28-1 15,-24-28 1-15,0 25 1 0,28 2-1 16,-4-1 2-16,3-1 0 0,-27-25 2 16,25 51-5-16,26-51 2 0,-25 25-2 15,-26 4 0-15,52-29-1 0,-25 0-20 16,-2 25-16-16,2-25-24 0,25 26-125 15</inkml:trace>
  <inkml:trace contextRef="#ctx0" brushRef="#br4" timeOffset="203639.897">16867 16973 462 0,'-26'0'60'0,"26"0"-60"16,0 0-48-16,0 0 5 0,0 0 9 16,26 0 20-16,-26-26 12 0,0 26 2 15,26-25 0-15,-26-4 1 0,25 4 2 16,-25-1 10-16,0 1-3 0,25 0 0 15,-25-1 4-15,27-1-3 16,-27 2-6-16,0-3-2 0,27 2-3 16,-27 0 0-16,25 1-1 0,-25 0 1 15,27-1-7-15,-27 0-7 0,0 26 3 16,24 0 4-16,-24-26 3 0,0 26 1 16,0 26-9-16,-24-26 12 0,24 0 0 15,0 26 1-15,0 0-1 0,-27-1 0 16,2 26 2-16,25-25-1 0,-27 27 3 15,0-26 0-15,2 24 3 0,25-26 1 16,-25 1-5-16,25-1-2 0,0 4-1 0,0-4 2 16,-26-25-1-1,26 0-1-15,0 0 0 0,0 0-1 16,0 0 1-16,0 0-1 0,26 0 1 16,-26-25 1-16,0 25-1 0,25-29-1 15,-25 4 1-15,25-26 0 0,-25 26 2 16,27-28-4-16,-27 28 2 0,27-29 0 15,-2 28-5-15,2-24 1 0,-27 24-2 16,0 0 0-16,24 0 3 0,-24 26 2 16,0-26 1-16,0 26-1 0,0 0-4 15,0 0 5-15,0 26 8 0,0-26 2 16,-24 26 1-16,24 0 0 0,-27 0 2 16,27 24-5-16,-25-24-5 0,-2 28 2 15,0-29-1-15,2 28-3 0,25-28 4 16,-25 0-5-16,-1 1-1 0,26-1 0 15,-26 4-15-15,26-4-31 0,0-25-17 16,0 26-154-16</inkml:trace>
  <inkml:trace contextRef="#ctx0" brushRef="#br4" timeOffset="204103.847">16477 15805 184 0,'0'0'147'0,"0"0"-143"0,0-26-2 16,0-2-2-1,0 28 3-15,0-25-2 0,0 25-1 16,0 0 0-16,0-25 0 0,0 25 2 16,0 0-1-16,0 0 4 0,0 0 9 15,0 0-3-15,0 0-7 0,0 25 8 16,0 0 8-16,0 3-2 0,0 24-8 15,28 0-4-15,-4 24-1 0,3 3-4 16,-2 25-2-16,1-53 3 0,-1 2-2 16,-25-1 0-16,26 0 0 0,-26-1-2 15,25-26 2-15,-25 1-1 0,0 2 1 16,27 24-1-16,0 0 0 0,-27-27-10 16,25 26-9-16,2 3-23 0,-27-29-51 15,27 53-177-15</inkml:trace>
  <inkml:trace contextRef="#ctx0" brushRef="#br4" timeOffset="204872.223">16321 16817 141 0,'0'0'180'0,"-25"0"-173"16,25-25 4 0,-27 25-1-16,27 0-2 0,0 0 3 15,-24-26 5-15,24 26-4 0,0 0-3 16,0 0-7-16,0 0-2 0,0 0 1 15,0 0-1-15,0 0 4 0,24 0 12 16,-24 0-5-16,0 26 4 0,27-26-2 16,-2 25-3-16,2-25-6 0,-3 25-4 15,30 1 1-15,-27-1-1 0,-3-25 3 16,4 29-3-16,23-4-2 16,-26-25 2-16,1 26 0 0,-1-26 0 15,1 27-1-15,-26-27-1 0,0 0 2 16,25 0-1-16,-25 0 1 0,-25 0 0 15,25 0 0-15,0 0-3 0,0-27-3 16,-26 27 5-16,1-26 1 0,-1 1 0 16,1-4-2-16,-2 4 1 0,-25-1 1 15,28-24 3-15,-3 24-3 0,-1-1 0 16,2 2 0-16,-25-3-2 0,26 2 2 16,-2 26 0-16,27 0 0 0,-24 0-1 15,24 0 1-15,-28 0 0 0,28 0 0 16,-24 0 4-16,24 0-4 15,0 0 0-15,0 0 1 0,24 26 1 16,-24 2 10-16,28-3 0 0,-4 2-3 16,3-1 0-16,-2-1 0 0,26 0-4 15,-25 1-5-15,29-26 4 0,-31 25 1 16,28 4-5-16,-25-29 1 0,24 25-1 0,-26-25-1 16,1 26 1-16,-1-26-1 0,2 27-10 15,0-27-13-15,-2 0-16 0,2 0-5 16,0 25-32-16,-2-25-134 0</inkml:trace>
  <inkml:trace contextRef="#ctx0" brushRef="#br4" timeOffset="205575.3">16841 17076 410 0,'0'0'62'0,"0"0"-62"16,0 0-33-16,0 0-3 15,0-25 24-15,0 25 4 0,26-26 8 16,-26 26 1-16,0-25 3 0,26-2 4 16,-26 1 5-16,25 1 4 0,-25-4 4 15,25 4-6-15,2-26-9 16,-27 26-5-16,27-1 4 0,-2-1 0 15,2-26-1-15,-27 27-2 0,24-25-1 16,4 26-1-16,-4-1 0 0,2 0-1 16,-26 0-1-16,26 0 0 0,-26 26 0 15,0-28-2-15,0 28-2 0,0 0 2 16,0 0-2-16,0 0-8 0,0 0 11 16,-26 28-3-16,0-2 0 0,2 0 2 15,-4 0 3-15,4 0-1 0,24 24 2 16,-27-24 0-16,2 28 2 0,-2-2-3 15,0-26 3-15,2 24-2 0,0-24 1 16,25-1-1-16,-26 29 0 0,26-28-1 16,0-26 1-16,0 27 0 15,-26-27 0-15,26 0-3 0,26 0 1 16,-26 0 2-16,0-27-2 0,26 1 4 16,-1 1-3-16,-25-4 2 0,25 4-1 15,2-26 1-15,0 0 2 0,-2-1-3 16,2 24 3-16,-3-49-1 0,4 52-1 15,-4-27-1-15,2 0 1 0,-26-2-1 16,26 29 0-16,3 0 0 0,-5-26 0 16,-24 51 0-16,0 0-1 0,0 0-5 15,0 0-2-15,0 0 7 0,0 25-16 16,-24 1-33-16,-5 24-100 0</inkml:trace>
  <inkml:trace contextRef="#ctx0" brushRef="#br4" timeOffset="206083.235">16556 16325 123 0,'0'0'220'0,"0"0"-210"0,0 0-10 15,0 0 0-15,0 0 0 0,0 0-1 16,0 0-2-16,25 0 2 0,-25 25 1 15,0-25 0-15,0 26 0 0,0-1 0 16,0 0-2-16,0 1 4 0,26 2-1 16,-26-2-1-16,0-26 0 15,0 26 0-15,0-26 0 0,0 26 0 16,0-26 0-16,0 0-1 0,0 0 1 16,0 0 0-16,0 0-14 0,0 0 12 15,0-26 1-15,0 26 0 0,0-26 1 16,0 0 2-16,0-2-2 0,-26 2 0 15,26 1 3-15,0 0-2 0,0-1-1 16,0 1 3-16,0 25-2 0,0-27 2 16,0 27 6-16,26 0-7 0,-26 0-1 15,0 0-1-15,0 0 3 0,0 27 1 16,0 24-4-16,0-1-9 0,25 82-105 16</inkml:trace>
  <inkml:trace contextRef="#ctx0" brushRef="#br4" timeOffset="-175090.782">20760 4411 227 0,'0'0'17'0,"-26"0"-14"0,26 0-1 15,26 0-2-15,-26 0 0 16,0 0 3-16,0 0-2 0,0-26-1 15,0 26 6-15,0 0 5 0,0 0-2 16,-26 0 7-16,26 0-9 0,0 0 4 16,0 0-4-16,0 0-2 0,0 0-3 15,0-24 4-15,26 24-4 16,-26 0 3-16,0-27-2 0,0 0 1 16,0 27 0-16,25-25-2 0,-25 25 3 15,0-26-3-15,0 26 1 0,0-27 0 16,0 1-2-16,25 26-1 0,-25-26-1 15,0 2 1-15,27 24 0 0,-27-26 0 16,27-1 0-16,-27 2 1 0,0-2 0 16,25 27-2-16,-25-25 1 0,27-3 0 15,-27 28 0-15,24-25 3 0,-24 25-6 16,0-26 6-16,0 26-6 0,28-25 3 16,-28-1 0-16,24 26 2 0,-24-26-2 15,26 26 1-15,-26-27-3 0,26 27 2 16,-26-25 0-16,26 25 0 0,-26-26 0 15,24 26 0-15,-24-27-1 16,30 27 2-16,-30 0-1 0,0-26 0 16,25 26 0-16,-25 0-1 0,27-25 2 15,-27 25-1-15,0-26 0 0,25 26-1 16,-25 0 1-16,27 0-1 0,-3-26 3 16,-24 26-2-16,0 0 0 0,26 0 0 15,-26 0 0-15,26-26-1 0,-26 26 2 16,26 0-2-16,-26 0 1 0,0 0-1 0,24-26 1 15,-24 26 1-15,27 0-1 0,-27 0-1 16,28 0 1-16,-28-26 0 0,24 26 0 16,4 0 1-16,-28 0-1 0,24-25-1 15,-24 25 1-15,27 0 2 0,-27 0-2 16,0 0-1-16,26 0 1 0,-26-28-1 16,24 28 1-16,-24 0 0 0,28 0 0 15,-28 0 0-15,0-25 0 0,24 25 0 16,-24 0 2-16,27 0-4 0,-27 0 2 15,28 0 0-15,-28 0 0 0,24-25 1 16,-24 25-1-16,28 0 0 16,-28 0 0-16,24 0 0 0,-24 0 0 15,26 0 0-15,-26 0-1 0,26 0 1 16,-26 0 0-16,25-27 0 0,-25 27 0 16,25 0 0-16,-25 0 0 0,27 0 1 15,-27 0-2-15,28 0 2 0,-28 0-2 16,0 0 1-16,27 0 0 0,-27 0 0 15,24 0 1-15,-24 0-1 16,28 27 0-16,-28-27-1 0,24 0 1 0,-24 0 0 16,26 0 0-16,-26 0 0 0,26 0 0 15,-26 0 0-15,25 0 0 0,-25 0 0 16,25 0 0-16,-25 0 0 0,0 25 0 16,27-25 0-16,-27 0 0 0,25 0 0 15,2 0 1-15,-27 0-1 0,27 25 0 16,-27-25 0-16,25 0 0 0,-25 0 0 15,27 28 0-15,-27-28 0 0,24 0 0 16,-24 0 1-16,0 0-1 0,0 25 1 16,26-25 0-16,-26 26 0 0,28-26 0 15,-28 0 2-15,24 26-3 0,-24-26-2 16,0 0 2-16,27 26 1 0,-27-26 2 16,28 26-3-16,-28-26 0 0,24 26 0 15,-24-26 0-15,0 25 1 0,27-25 0 16,-27 26 0-16,0-26-1 0,25 27 0 15,-25-1 0-15,0-26 1 0,0 25-1 16,0-25 0-16,27 27 1 0,-27-1-1 16,0-26 1-16,24 26-3 15,-24-26 4-15,26 25-4 0,-26 1 2 16,0-26 0-16,26 25 2 0,-26 3-2 16,26-28 0-16,-26 25 0 0,24-25 0 15,-24 27 0-15,0-2 0 0,28-25-1 16,-28 27 2-16,0-27-1 0,0 26 0 15,0-26 0-15,0 24-1 0,27-24 1 16,-27 26 1-16,0 0 0 0,0-26-2 16,27 0 2-16,-27 27-1 0,0-27 2 15,0 0-2-15,0 26 0 0,25-26 0 16,-25 0-2-16,0 25 4 0,0-25-2 16,25 0 1-16,-25 27-2 15,0-27 2-15,0 0-2 0,0 27 0 16,0-27 1-16,0 0 0 0,0 0 0 15,26 24-1-15,-26-24 1 0,0 0 1 16,0 0-1-16,0 26 2 0,0-26-3 16,0 0 1-16,26 0-1 0,-26 0 1 15,0 0 1-15,0 0-1 0,0 0 0 16,0 0 0-16,25 0 2 0,-25 0-2 16,0 26 0-16,0-26 0 15,0 0 0-15,0 0-1 0,27 0 2 16,-27 0-2-16,0 0 1 0,0 0 0 15,0 0 1-15,24 0-1 0,-24 0 0 16,0 0-1-16,0 0 1 0,28 0 0 16,-28 0 4-16,27 0-3 0,-27 0 7 15,24 0-5-15,-24 0-1 0,28 0 1 16,-28 0-2-16,24 0 1 0,3 0-1 16,-27 0 2-16,0 0 1 0,26 0-1 15,-1 0 6-15,2 0 3 0,-3 0-3 16,4 0-6-16,-1 0 1 0,-27 0-1 15,24 0-2-15,4 0-1 0,-4 0-11 16,2 0-23-16,0 0-40 0,-26 0-259 16</inkml:trace>
  <inkml:trace contextRef="#ctx0" brushRef="#br4" timeOffset="-173468.8629">21822 2491 442 0,'0'0'2'0,"0"0"-2"0,0 26-6 0,0-26 3 16,-25 0 0 0,25 26 3-16,0-1 0 0,-26 2 1 15,26-2-1-15,0 28 1 0,0-2 0 16,0 27-1-16,0 1 1 0,0-2-1 15,0-51-1-15,0 0-17 0,0 0-33 16,0-26-28-16,0 78-92 0</inkml:trace>
  <inkml:trace contextRef="#ctx0" brushRef="#br4" timeOffset="-173105.147">21433 2673 582 0,'0'0'4'0,"-24"0"-4"0,48 0 0 0,-24 0-11 0,28 0 11 16,-4-25 3-1,3 25-2-15,75-28 0 0,5 3 0 16,19-2-1-16,-44 2-10 0,-6 25-43 15,26-26-27-15,-23 26-35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2064 263 24575,'-11'0'0,"0"0"0,-1 1 0,1 1 0,0-1 0,0 2 0,1 0 0,-1 0 0,0 1 0,-12 6 0,10-2 0,0 0 0,1 1 0,0 0 0,0 1 0,1 0 0,-13 17 0,-170 165 0,54-58 0,66-58 0,-105 111 0,118-118 0,2 3 0,-79 129 0,58-67 0,16-28 0,-51 115 0,-30 58 0,10-20 0,44-59 0,9 4 0,-85 323 0,97-96 0,57-335 0,-22 379 0,32 1 0,4-268 0,3-102 0,5 1 0,5-1 0,4 0 0,54 177 0,181 396 0,-182-504 0,-10-43 0,113 184 0,-67-131 0,122 167 0,-84-138 0,-56-75 0,6-3 0,217 236 0,-168-226 0,261 249 0,-299-302 0,4-4 0,124 74 0,165 113 0,-89-58 0,-180-138 0,3-5 0,3-6 0,147 52 0,-1-14 0,437 107 0,64-72 0,-413-80 0,125-1 0,-393-50 0,139 4 0,403-25 0,-441-11 0,-1-8 0,204-58 0,-261 44 0,238-105 0,-338 129 0,32-17 0,-1-3 0,124-85 0,-96 47 0,107-102 0,-82 51 0,214-274 0,-290 327 0,-2-3 0,64-133 0,52-181 0,-72 157 0,112-308 0,-165 406 0,-6-2 0,-5-1 0,22-283 0,-46 284 0,5-498 0,-24 510 0,-4 1 0,-7 0 0,-67-216 0,6 116 0,-156-300 0,81 195 0,112 239 0,-82-119 0,64 109 0,5 14 0,-92-102 0,-4-5 0,46 22 0,77 116 0,-1 3 0,-75-89 0,-258-230 0,-15-15 0,254 258 0,-5 7 0,-250-180 0,184 169 0,-33-24 0,43 18 0,-339-190 0,-29 27 0,388 221 0,-31-18 0,154 74 0,-2 3 0,0 2 0,-64-18 0,-156-29 0,224 57 0,-93-25 0,-63-14 0,136 40 0,0-1 0,-118-34 0,109 25 0,-1 3 0,0 3 0,-83-5 0,32 4 0,-173-15 0,190 10 0,72 12 0,-1 2 0,-43-3 0,-382 8 0,215 3 0,203 1 0,0 2 0,-56 12 0,19-2 0,54-10 0,1 0 0,-1 2 0,1 1 0,-48 21 0,-100 45 0,67-30 0,102-42 0,-22 11 0,-1-2 0,-1 0 0,0-2 0,0-1 0,-1-1 0,-34 3 0,36-7-173,0 1-1,1 2 0,-39 12 0,51-14-496,1 0-6156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4:17.84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3BC489FD-85A3-405A-8896-AA2FA61F472C}" emma:medium="tactile" emma:mode="ink">
          <msink:context xmlns:msink="http://schemas.microsoft.com/ink/2010/main" type="writingRegion" rotatedBoundingBox="10947,7221 12396,10189 11850,10457 10400,7488"/>
        </emma:interpretation>
      </emma:emma>
    </inkml:annotationXML>
    <inkml:traceGroup>
      <inkml:annotationXML>
        <emma:emma xmlns:emma="http://www.w3.org/2003/04/emma" version="1.0">
          <emma:interpretation id="{0D8F1977-91A1-4344-AB80-9EA1764F4BB1}" emma:medium="tactile" emma:mode="ink">
            <msink:context xmlns:msink="http://schemas.microsoft.com/ink/2010/main" type="paragraph" rotatedBoundingBox="10947,7221 12396,10189 11850,10457 10400,7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7B13C2-A46C-4FC5-8610-EABDBC635C95}" emma:medium="tactile" emma:mode="ink">
              <msink:context xmlns:msink="http://schemas.microsoft.com/ink/2010/main" type="line" rotatedBoundingBox="10947,7221 12396,10189 11850,10456 10400,7488"/>
            </emma:interpretation>
          </emma:emma>
        </inkml:annotationXML>
        <inkml:traceGroup>
          <inkml:annotationXML>
            <emma:emma xmlns:emma="http://www.w3.org/2003/04/emma" version="1.0">
              <emma:interpretation id="{6347D858-F6DD-4AC8-8137-D8DA97A1985B}" emma:medium="tactile" emma:mode="ink">
                <msink:context xmlns:msink="http://schemas.microsoft.com/ink/2010/main" type="inkWord" rotatedBoundingBox="10947,7221 12396,10189 11850,10456 10400,7488"/>
              </emma:interpretation>
              <emma:one-of disjunction-type="recognition" id="oneOf0">
                <emma:interpretation id="interp0" emma:lang="" emma:confidence="0">
                  <emma:literal>-n,</emma:literal>
                </emma:interpretation>
                <emma:interpretation id="interp1" emma:lang="" emma:confidence="0">
                  <emma:literal>-m</emma:literal>
                </emma:interpretation>
                <emma:interpretation id="interp2" emma:lang="" emma:confidence="0">
                  <emma:literal>-n</emma:literal>
                </emma:interpretation>
                <emma:interpretation id="interp3" emma:lang="" emma:confidence="0">
                  <emma:literal>-n“,</emma:literal>
                </emma:interpretation>
                <emma:interpretation id="interp4" emma:lang="" emma:confidence="0">
                  <emma:literal>-n“</emma:literal>
                </emma:interpretation>
              </emma:one-of>
            </emma:emma>
          </inkml:annotationXML>
          <inkml:trace contextRef="#ctx0" brushRef="#br0">10576 7403 647 0,'0'0'394'0,"0"0"-212"15,0 0-9-15,0 0 48 0,0 0 20 0,0 0-40 16,0 0-58-16,0 0-27 0,0 0-9 16,0 0 6-16,4 0 3 0,-4 0-22 15,0 0-40-15,0 0-54 0,0 3-33 16,0 4-34-16,0 1-24 0,2 9 91 15,1 5 33-15,1 4 13 0,-1 2-44 16,1 2-2-16,-1 1 1 0,0-2-1 16,0 1 1-16,3-3 2 0,-4 0 1 15,4-1 15-15,-3-2-19 0,0-1-1 16,2-2-44-16,-3-3 0 0,4-3-36 16,-2-2-32-16,2-1-30 0,0-5-83 15,0 3-89-15,0-7-63 0,-2 1-234 0,-2-4-149 0</inkml:trace>
          <inkml:trace contextRef="#ctx0" brushRef="#br0" timeOffset="329.9989">11007 7696 1288 0,'0'0'222'0,"0"0"-220"0,0 0 28 15,0 0 68-15,0 0 97 0,0 0 19 16,0 0-48-16,0 0-79 0,26 72-32 16,-19-54 3-16,3 4-28 0,-2 1 8 15,-3 1 11-15,1 2-17 0,1-1-29 0,-3-1 0 16,2 0 26-16,-3 0-13 0,0 0-16 15,-1 0-20-15,-1 0-15 0,-1-1 9 16,0-1-26-16,0 0-38 0,0-2-24 16,0-2-25-16,0 0-78 0,0-2-72 15,0-4-115-15,0 0-98 0,0-5-170 16</inkml:trace>
          <inkml:trace contextRef="#ctx0" brushRef="#br0" timeOffset="580">11366 8088 1225 0,'0'0'302'16,"0"0"-272"-16,0 0-11 0,0 0 46 0,0 0 91 16,0 73 36-16,0-51-37 15,0 4-61-15,0 1-51 0,0 3-14 0,1 1 6 16,-1 0-6-16,0 1 7 0,0 0-13 15,-3-1-4-15,-2-1 0 0,-1-2-19 16,-1-1-9-16,0-4-66 0,1 0-22 16,-2-2-45-16,3-3-30 0,-1 0-52 15,3-4-59-15,2-3-134 0,1 0-144 16</inkml:trace>
          <inkml:trace contextRef="#ctx0" brushRef="#br0" timeOffset="820">11605 8568 787 0,'0'0'577'15,"0"0"-350"-15,0 0-204 0,0 0 23 0,0 0 132 16,0 0 66-16,-7 78-66 0,1-57-36 16,-1 2-70-16,0 4-27 0,-2-1-16 15,1 3 0-15,-1-2-3 0,-1 2-7 16,-2 1-3-16,2 0 0 0,1-1-16 15,-3 1-42-15,0-3-22 0,3-1-14 16,-2-3-25-16,2-2-33 0,3-1-42 16,-1-2-108-16,4-3-85 0,1-3-176 15,0-4-197-15</inkml:trace>
          <inkml:trace contextRef="#ctx0" brushRef="#br0" timeOffset="1050">11683 9092 1515 0,'0'0'319'0,"0"0"-319"0,0 0-3 0,0 0 3 16,0 0 165-16,0 0-2 0,-4 80-60 16,4-62-54-16,-2 3-49 0,2-1 0 15,-1 3 0-15,-4 1 25 0,1-1-3 16,0 0 6-16,-5 0-28 0,2-1-119 15,0 0-40-15,-1-2-36 16,-1-2-97-16,3 0-138 0,1-6-222 16</inkml:trace>
          <inkml:trace contextRef="#ctx0" brushRef="#br0" timeOffset="1360">11942 9490 1651 0,'0'0'377'0,"0"0"-322"0,0 0-29 15,0 0 71-15,-7 67 136 0,0-46-33 16,-2-1-106-16,1 2-59 0,-2 0-35 16,0 0 3-16,-1 1 23 0,-3 0-13 15,1 2-13-15,-1-2-13 0,1-2-58 0,1 1-35 16,-2-1-20-16,4 0-49 0,-2-3-74 16,1 0-82-16,0-1-131 0,3-2-216 15</inkml:trace>
          <inkml:trace contextRef="#ctx0" brushRef="#br0" timeOffset="1690">12063 9997 1590 0,'0'0'384'0,"0"0"-323"15,0 0-19-15,0 0 82 0,0 0 86 16,0 0-26-16,-31 75-93 0,26-58-66 16,-2-2-25-16,1 5-25 0,1-1 25 15,-3 1 15-15,0 2-15 0,-2 1-33 16,0 0-51-16,-2 0-16 0,1 1-10 0,-3-1-16 15,0 0 6-15,1 0-39 0,0 1-49 16,0-3-42-16,1 2-33 0,1-1-66 16,1-2-81-16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11:21:45.20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5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.59055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1" timeString="2023-10-20T11:23:49.235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10404 7291 333 0,'0'0'2'0,"0"0"0"0,0 28-1 15,26-3 0-15,-26-25-1 16,0 25 1-16,26 2-1 0,0-2 0 16,1 27-1-16,0-26 1 0,25 1 0 15,-28-1-1-15,4 26 1 0,22-1 0 16,-24-25 0-16,27 26 0 0,-1 1 0 15,-28-1 0-15,28 25 0 0,1 2 0 16,-1 25 0-16,27-28 2 0,-28 2 0 16,1-25-1-16,-28 50 0 0,28-51 0 15,29 27 0-15,-30 24-1 0,-26-27 0 16,26 4 1-16,27-3 0 0,-26 29 0 16,-1-30-1-16,27 27 3 15,-23-24-3-15,21 25 0 0,-25 0 1 16,27-26 0-16,-26 24 1 0,27 3 4 15,-28 23 0-15,27-48-5 0,1 22 5 16,-27 4-5-16,51 22 5 0,-25-23-3 16,1 23 3-16,-3-22-1 0,1-4 5 15,2 29-4-15,1-28-3 0,21 29 3 16,3-31-6-16,-25 29 0 0,26 0-1 16,-29 26 2-16,27-25-2 0,-25-2 1 15,28 0 0-15,-30 28 2 0,2-28-2 16,1 27 2-16,-3-26-1 0,29-2-1 15,-26 29 0-15,-3-27 1 0,1 24 1 16,3-22 8-16,-1-4 5 0,-3 3-3 16,1-1-2-16,2-1-1 0,-3 2-9 15,5-3-2-15,-29 2 2 0,51-27 1 16,-53 29-1-16,29-30 0 0,-27 2 0 16,26 0 0-16,-27 0-5 0,28-26-10 15,-3 26-14-15,-24-27-14 0,29 1-47 16,-57-25-202-16</inkml:trace>
  <inkml:trace contextRef="#ctx0" brushRef="#br0" timeOffset="1549.6119">10456 7189 324 0,'0'0'63'16,"0"0"-61"-16,0 0-2 0,0 0 0 15,0 0 0-15,0 0 0 0,0 0 0 16,0 0-1-16,0 0 0 0,26 0 1 16,-26 0-2-16,27 0 2 0,0 0 0 15,-2 0 0-15,26 0 0 0,-23 0 0 16,22 0-3-16,-24-26 3 15,79 26 0-15,-54 0 0 0,54 0 1 16,-53-26-2-16,0 26 2 0,24 26 0 16,-25-26 1-16,1 0-2 0,29 0-2 15,-30 0 2-15,25 0-2 0,2 26 2 16,-26-26 0-16,53 0 0 0,-26 0 0 16,-3 0 0-16,3 24-1 0,-3-24 1 15,29 0 0-15,-28 0 0 0,27 0 0 16,-25 0-1-16,24 27 1 0,-25-27-1 15,25 0 1-15,1 0 1 0,-27 0-1 16,30 0 1-16,-6 0-1 0,-22 26 0 16,25-26-3-16,1 0 1 15,-29 0 4-15,27 25-4 0,2-25 2 16,-1 0-1-16,-27 0 1 0,27 0 0 16,-1 0 0-16,2 0-1 0,-26 0-1 15,23 0 0-15,1 0 2 0,-24 0-2 16,-1 0 2-16,25 0 0 0,-24 0 0 15,23 0 0-15,-23 0-3 0,25 0 1 0,-27 0 2 16,27 0-1-16,-25 0 2 0,-2 0-2 16,27 0-3-16,-25-25 2 0,-3 50-1 15,4-50 3-15,24 25-1 0,-28 0-4 16,1 0 5-16,2 0 0 0,-1 0 0 16,1 0 0-16,-3-26 1 0,3 26-1 15,-1 0 1-15,-27 0-1 0,28 0-3 16,23 0 1-16,-50 0 2 0,54 0 3 15,-55 0-2-15,25 0-1 0,30 0-1 16,-54-27 1-16,24 54 0 16,4-54 0-16,-3 54 0 0,-26-54 2 15,27 27-2-15,1 0-1 0,-2 0 1 16,-1 27-1-16,3-54 1 0,-27 27 0 16,27 0 0-16,-1 0 1 0,1 0-1 15,-27 0 0-15,24-24 0 0,1 24 0 16,-25 0 0-16,27 0 0 0,-1 0 0 15,-27 0-1-15,28 0 1 0,-27 0 1 16,24 0-1-16,-23 0 0 0,-1 0 0 16,25 0 0-16,-25 0 0 0,0 0 0 15,0-26 1-15,-1 52 0 0,3-52 1 16,-3 26-2-16,1 0-1 16,27 0 1-16,-55 0 1 0,28 0 0 15,0-26 0-15,-26 26-1 0,-2 0 2 16,58 0-1-16,-58 0 0 0,4 0 0 15,22-26-1-15,2 26 0 0,-28 0 1 16,3 0-2-16,25 0-7 0,27 0-66 16</inkml:trace>
  <inkml:trace contextRef="#ctx0" brushRef="#br0" timeOffset="3506.267">20112 7499 159 0,'0'0'179'0,"0"0"-179"0,0-26-19 0,-28 26 11 16,28-25-1-1,0 25 3-15,0 0-38 0,0-52-59 16</inkml:trace>
  <inkml:trace contextRef="#ctx0" brushRef="#br0" timeOffset="5096.423">20005 7189 352 0,'0'0'5'16,"28"0"-1"-16,-28-26-3 0,0 26 1 15,24 0 2-15,-24 0 1 16,27 0-5-16,-27 0 1 16,28 26 0-16,-4-26-1 0,-24 0 0 15,27 0 1-15,-27 24-1 0,0-24 0 16,25 27 0-16,-25-27 0 0,0 26-1 16,0-1 0-16,0-25 0 0,0 28-1 15,0-3 2-15,0 0 0 0,-25 2 1 16,25-2-1-16,0-25 0 0,-27 52 0 15,3-26 0-15,24 1 0 0,-28-1 3 16,1 1-1-16,27-2-2 0,-24 26 0 16,-4-25-1-16,28 26 2 0,-24-25-2 15,-2-1 2-15,26 26-1 0,-27-1 1 16,27-25-1-16,-25 25-1 0,-2-23 0 16,27 22 1-16,-24 4 0 15,24-29 2-15,-28 26-2 0,1 2 0 16,27-28 0-16,-24 28 2 0,24-2-2 15,0 1 0-15,-26-26-2 0,26 25 2 16,-26-26 0-16,0 29 0 0,26-3 2 16,-24 2-2-16,-4-28 0 0,28 26-2 15,-24 3 2-15,-3-3 2 0,2 1-2 16,25-26-2-16,0 28 1 0,-30-4 2 16,6 28 2-16,24-52-3 0,-26-1 0 15,0 29-1-15,0-3 1 0,2 1-1 16,24-1 2-16,-28 0-2 0,4 3 2 0,-3-2-4 15,27-27 6-15,-25 26-6 0,-2 0 6 16,0 3-3-16,2-2 0 16,-1 0-1-16,1 25 1 0,-29 1 1 0,30-1-1 15,-3-51 2-15,27 0-2 0,-52 53 0 16,25-52-1-16,27-2 1 16,-25 1 0-16,-1 25 1 0,-25 28-1 15,26-53-3-15,-2 26 3 0,3-2-1 16,-4 3 1-16,28 0 0 0,-53-1 0 15,27-2 0-15,0 2-2 0,2-26 1 16,-3 27-1-16,-25 25 0 0,28-53 2 16,-4 27 0-16,1 1-1 0,-25-3 1 15,2 3 0-15,-2 24 1 0,52-50-2 16,-27 0 2-16,3 22-2 0,-4 4 1 16,-24-26 0-16,52 24 0 0,-25 1 1 15,-27 1-1-15,28 24 0 0,-4-51 0 16,4 27 2-16,-28 25-2 0,-3-1 1 15,5 1-2-15,-1-28 1 0,23 3-1 16,-24-1 1-16,28 0-1 0,-31-1 1 16,31 2-1-16,-28-1 1 15,27 0 0-15,25-26 2 0,-28 0-3 16,4 24 1-16,-4 4 0 0,-49 24 3 16,25-2-3-16,1 4 0 0,-1-28 0 15,0-1 0-15,28 0 1 0,-31 28-1 16,29-27 0-16,-26-1 2 0,28-26-3 15,24 1 2-15,-52 80 0 0,-27-30-1 16,54-24 0-16,-27 2 2 0,27 23-3 16,-2-51 1-16,-25 50 0 0,25-22 0 15,0-2 0-15,-24-1 0 0,26-26 0 16,-1 28 1-16,-26 0-1 0,28-1-1 16,24-2 1-16,-28-50 0 0,4 26 0 15,24 26 0-15,-27 2 0 0,-1-3 0 16,-22 25 0-16,50-49 0 0,-27 26 2 15,2-28-1-15,25 28-1 0,-27-28-1 16,3 26 1-16,-4 3-3 0,4-4 2 16,-3-22 1-16,-1 22 0 0,4 2-1 15,-2-25 1-15,0-1 0 0,26 24 0 16,-26-22 0-16,-1-3 0 16,3 26 1-16,24-51-1 0,-28 53 0 15,1-27 1-15,27 0-1 0,-24-26 0 16,24 25 0-16,-26 2 0 0,26-1 0 15,0-1 0-15,0-25 0 0,-26 27 0 16,26-27 1-16,0 26 0 0,0-26-1 16,0 26-2-16,-26-26 1 0,26 26-1 15,0-2-6-15,0-24-12 0,-24 26-12 16,24-26-16-16,-28 27-76 0</inkml:trace>
  <inkml:trace contextRef="#ctx0" brushRef="#br0" timeOffset="7345.199">14479 9550 372 0,'0'0'0'0,"0"0"0"0,0 26-3 0,28-1 3 16,-28 1 0-1,0-1 0-15,0 29 0 0,24 24 2 16,2-2-4-16,0 4 4 0,0-2-1 16,1-28-1-16,-3 2 0 0,4 1-1 15,-4 25-1-15,3-27 1 0,25 28-1 16,-28-27 2-16,2 24 0 16,29-23 0-16,-31 26 1 0,4-28-2 0,-4 0 1 15,28 1 0-15,-25 1-1 0,23-1 1 16,-25-26 0-16,2-26 0 15,-27 25-1-15,52 27 1 0,2-26 0 16,-29 1 0-16,26 23 0 0,0-22 0 16,3-28 0-16,-2 25 1 0,-28 0-1 15,28-25-1-15,29 0 0 0,-5 0 1 16,3-25 0-16,-29 25 0 0,-24-25-1 16,24 25 1-16,-50 0 0 0,55-28-2 15,-4 5 1-15,-25-4-4 0,26 0 5 16,-28 1 1-16,4-26-1 0,-1 27 0 15,-3-28 1-15,4 28 0 0,-4-28 0 16,-24 1 5-16,0 1 1 0,27-26 1 16,-27-3 4-16,0 4-6 0,0-2-1 15,0 52-1-15,-27-53 0 0,27 28-4 16,0-1 0-16,0-1 1 0,-24 1-1 16,-4 2-4-16,28-28 4 0,-24 25-3 15,-3 0 0-15,-1 3 2 0,4-2 0 16,-2 0 2-16,0 24 0 0,26-23 5 15,-26 51 2-15,-1-25-1 0,3-26-1 16,-31-1-2-16,31 26-4 0,-2-28 0 16,-26 29-1-16,0-26 2 0,28 24-2 15,-28 2 3-15,1-1-1 0,22 1-1 16,-23-4 1-16,0 4-1 0,28 0 0 16,-28-1-2-16,-2 26 2 0,3-26 1 15,0 0 0-15,26 26-1 0,-29 0 0 16,2 0 0-16,0 0 1 0,-25 0-1 15,1 26-2-15,48 0 2 0,4-26 0 16,-3 26 1-16,-27-26-1 16,3 25 0-16,26 0 0 0,-2 29 0 0,-25-28-2 15,28 26-11-15,-29-1-7 0,27 0-2 16,0 3-36-16,-26 49-83 0</inkml:trace>
  <inkml:trace contextRef="#ctx0" brushRef="#br0" timeOffset="7794.751">14739 10200 540 0,'0'0'0'0,"0"0"-38"16,25-27 3-16,2 27 23 16,-3 0 11-16,30-25 0 0,-3-3-1 15,28-24 1-15,23-24 1 0,2 24 0 16,-25-1-11-16,-28 26-9 0,27-23-5 15,-26 24-9-15,-25 0-23 0,-3 0-53 16,28-26-71-16</inkml:trace>
  <inkml:trace contextRef="#ctx0" brushRef="#br0" timeOffset="8504.529">14841 9317 358 0,'0'0'47'0,"-26"0"-43"0,26 0-4 16,0 0 1-16,0 26-1 0,0-1 0 16,0-25 0-16,0 25-1 0,26-25 1 15,-26 26 0-15,0 2-2 0,28-2 2 16,-28-1-1-16,27 2 0 16,-27-2 0-16,24 26 1 0,-24-25 0 0,28-1 1 15,-4 29-1-15,3-28 0 0,-27 26 0 16,52 24-1-16,-2 4 1 15,-25 22 0-15,2-50 0 0,0 2 0 16,25 23 0-16,-25-26 0 0,-2 1 0 16,26 27 0-16,-25-27 0 0,26 24 0 15,0-22 0-15,-25 24 2 0,-3-28-2 16,28 28-2-16,-26 0-12 0,0-25-4 16,27-2-4-16,-26 1-8 0,-2 2 6 15,26-3-4-15,-51-26-56 0,52 52-84 16</inkml:trace>
  <inkml:trace contextRef="#ctx0" brushRef="#br0" timeOffset="9131.073">15465 9758 271 0,'0'0'93'0,"0"0"-84"0,0 0-6 0,0 0-3 16,0 0-1-1,0-26-1-15,0 26 1 0,27 0 1 16,-27 0 0-16,0 0 1 0,24-26-2 16,4 0 2-16,22-2-2 0,-24 3-3 15,27-1-16-15,-26 1-45 0,77-53-78 16</inkml:trace>
  <inkml:trace contextRef="#ctx0" brushRef="#br0" timeOffset="38668.57">11468 10926 433 0,'0'0'0'0,"0"25"1"15,0-25-1-15,0 0-1 0,0 26 0 16,0 0 2-16,0 0-1 16,0 28 0-16,26 22 0 0,-26 28 1 15,28 0-1-15,-28-52 0 0,0 26 0 16,0 0 0-16,0-1-4 0,24-25-19 15,-24 0 1-15,0 1-14 0,0-2-25 16,27-25-44-16</inkml:trace>
  <inkml:trace contextRef="#ctx0" brushRef="#br0" timeOffset="39060.07">11677 11106 460 0,'0'0'3'0,"0"0"-3"0,0 0-3 16,0 0-3-16,26 0 2 16,-26 28-1-16,0-28 5 0,24 25-1 15,-24 0 0-15,0 27 2 0,27 2-2 16,-27-30-1-16,0 29-14 0,0-1-9 15,0-1 4-15,0 1-1 16,0-26-5-16,0 26-9 0,0-26-29 0,0 52-46 16</inkml:trace>
  <inkml:trace contextRef="#ctx0" brushRef="#br0" timeOffset="39490.313">11234 11029 510 0,'0'0'2'16,"0"0"-4"-16,0 0-8 0,0 0 7 15,26 0 3-15,0 0-2 0,1 0 2 16,25 0 0-16,-25-26 0 0,49 26 0 16,-50-26 1-16,26 26 2 0,0-26-3 15,-1 26 1-15,3 0-2 0,-3-25 1 16,-23 25-5-16,23 0-28 0,-26-26-7 16,26 26-18-16,27-27-56 0</inkml:trace>
  <inkml:trace contextRef="#ctx0" brushRef="#br0" timeOffset="40058.464">11365 11809 402 0,'0'0'4'0,"0"0"0"0,27 0-3 32,-27 0 0-32,25-28-1 0,26 28 1 15,-25-25 0-15,26 25-1 0,-25-25 1 16,25 25 3-16,0-27-1 0,-26 1-3 15,25 26 1-15,1-26 1 0,-25 26-2 16,25 0-1-16,0 0-6 0,-28-26-30 16,28 26-86-16</inkml:trace>
  <inkml:trace contextRef="#ctx0" brushRef="#br0" timeOffset="55561.651">15180 15935 413 0,'0'0'13'0,"0"0"-9"0,0 0-3 0,0-26-1 16,25 26 0-1,-25 0 1-15,27 0 0 0,-27 0 2 16,27 0 2-16,-2-26 3 0,1 26-3 16,-1 0 0-16,1 0-2 0,-1 0-1 15,2 0 0-15,0-26-1 0,-2 26-1 16,2 0 0-16,-3 0 0 0,4 0-8 15,-4 0-7-15,28 0-5 0,-23 0-10 16,-5-26 1-16,3 26-6 0,-2 0-42 16,54 0-70-16</inkml:trace>
  <inkml:trace contextRef="#ctx0" brushRef="#br0" timeOffset="55843.371">15440 15597 463 0,'0'26'0'0,"0"-26"-1"0,-27 0-1 0,27 26-3 15,0 26-1-15,0-27 4 0,-27 54-1 16,27-53 3-16,0 26-5 0,0-26 1 16,0 24 1-16,0-24-1 0,0 27-6 15,0-26-16-15,27 25-12 0,-27-27-35 16,0 26-132-16</inkml:trace>
  <inkml:trace contextRef="#ctx0" brushRef="#br0" timeOffset="56417.224">15492 15442 579 0,'-52'-27'6'0,"25"27"-4"15,27 0-2-15,0-25-6 0,-27 25-12 16,2 0-6-16,-1 0 16 0,1 0 3 16,-1 0 4-16,1 25 1 0,-2-25 0 15,0 0 0-15,2 27 1 0,-2-2 0 16,0 1 3-16,2-1-4 0,-1 2 2 15,2 25-1-15,24-26 1 0,-27 26-2 16,27 24 0-16,0 4 0 0,27-54 0 16,-27 0-1-16,24 26 1 0,-24-28 0 15,26 29-1-15,-1-27 0 0,2 26 0 16,0-25 0-16,-2-2-3 0,2 0 2 16,25-25 2-16,-52 26 0 15,51 0 1-15,-25-26-1 0,26 27 0 16,-25-27-3-16,25 0 1 0,-28 0-7 15,4 0 1-15,22-27-6 0,-24 1 0 16,27 0-3-16,-53 26 5 0,27-25-4 16,-2 0 10-16,26-27 6 0,-23 25 0 15,-28 1 1-15,24-27 2 0,-24 29 5 16,0-28 0-16,26 26 2 0,-52-26 5 16,26 26 2-16,-24-27 1 0,-4 28-6 15,4-27 0-15,-3 26-10 0,2-26 1 16,-2 26-3-16,-26-26 0 0,1 26-8 15,28 1-23-15,-4 25-38 16,-48-27-108-16</inkml:trace>
  <inkml:trace contextRef="#ctx0" brushRef="#br0" timeOffset="58126.559">9575 7032 470 0,'-27'0'8'16,"27"0"-7"-16,0 0-1 0,27 0 0 0,-27 0-2 31,25 26 3-31,2-26-2 0,-3 0 1 16,28 0-1-16,29-26-5 0,-5 26-4 16,28-26-3-16,-52 26-11 0,0 0-7 15,25 0-13-15,-25-26-101 0</inkml:trace>
  <inkml:trace contextRef="#ctx0" brushRef="#br0" timeOffset="58953.34">9784 6591 386 0,'0'0'8'0,"-28"0"-7"0,28 0 0 0,-27 0 1 15,1 27-2 1,0-27 0-16,0 0-1 0,2 26 0 16,-3-1 0-16,2-25-2 0,-2 53 3 15,3-28-1-15,24 0 1 0,-28 2-1 16,4 26 1-16,24-28 0 0,-28 1 1 16,28 26 3-16,0-27-3 0,0 27 5 15,0 1-5-15,28-27 1 0,-28 26-1 16,24-26-1-16,4-2 0 0,23 3 0 15,-26-1 0-15,26-1 0 0,-25-25 1 16,26 28-2-16,3-28 2 0,-4 25-2 16,-26-25 0-16,26 0 1 0,-25-25 0 15,26-3 0-15,0 28-2 0,-25-25 1 16,-3-1 1-16,29-1 0 0,-27 3 1 16,0-2-1-16,2 0 0 0,-28-26 2 15,0 25-1-15,24-25 4 0,-24 26 5 16,-24-25 5-16,24-1 7 0,0 27 4 15,-28-28 13-15,2 26-8 16,0 2-9-16,1 0-16 0,-3-1-6 16,4-1-6-16,-3 27-24 0,27-25-26 15,-25 25-15-15,-80 25-38 0</inkml:trace>
  <inkml:trace contextRef="#ctx0" brushRef="#br0" timeOffset="90811.348">15126 6047 523 0,'0'0'3'0,"0"0"-6"0,-25-26 3 16,25 26-11-16,0 0-20 16,0 26 22-16,0-26 9 0,0 25 0 15,25 0 1-15,-25 1-1 0,0 28 0 16,0-3-3-16,0-25-4 0,0 26-10 15,0-1-4-15,0 28-7 0,27-79-3 16,-27 52-5-16,0-2-17 0,0-24-26 16,-27 54-48-16</inkml:trace>
  <inkml:trace contextRef="#ctx0" brushRef="#br0" timeOffset="91275.563">14815 6123 368 0,'0'0'2'0,"0"0"8"15,0-26-7-15,0 26-3 0,0 0-2 16,26 0 2-16,-26 0 1 0,28 0 0 16,-28 0 0-16,27 0-1 0,-3 0 0 15,4 0-1-15,23 0 2 16,-26-25-2-16,26 25 1 0,-25 0 0 16,-1 0-2-16,29-25-5 0,-29 25-1 15,29 0-2-15,-29 0-4 0,-25-26-11 16,51 26-23-16,-25 0-32 0,26 0-97 15</inkml:trace>
  <inkml:trace contextRef="#ctx0" brushRef="#br0" timeOffset="91627.4629">14920 6618 475 0,'0'0'12'0,"0"0"-12"15,0 0-7-15,0 0-11 0,28 0 7 16,-4 0 7-16,3 0 3 0,-2-27-2 16,26 27-17-16,27-27 1 0,28 27-17 15,21-26-19-15,-48 2-71 0</inkml:trace>
  <inkml:trace contextRef="#ctx0" brushRef="#br0" timeOffset="107979.625">18993 11263 458 0,'0'0'6'0,"0"0"-6"15,0 0-5-15,0 0 0 0,0 0 4 16,0 27-1-1,0-3 2-15,0 1 1 16,0 28 0-16,0-26 2 0,0 51 5 16,0-27-6-16,0 27-1 0,27 27-1 15,-3-55 0-15,-24-22-15 0,28-3-16 16,-28 1-17-16,0-26-23 0,27 51-46 16</inkml:trace>
  <inkml:trace contextRef="#ctx0" brushRef="#br0" timeOffset="108290.9429">19099 11367 452 0,'0'0'21'0,"0"-28"-21"0,0 28 0 0,0 0-3 16,0 0-4-16,0 0-2 15,0 0 2-15,0 0 3 0,0 0 4 16,0 0 0-16,0 28 2 0,0-28 3 16,0 25 1-16,0 2-2 0,24-2-3 15,-24 28 1-15,0-28-2 0,0 1 1 16,0 26-1-16,0-26-2 0,28 0-20 15,-28 0-3-15,26 0-31 0,-26 1-31 16,0 23-74-16</inkml:trace>
  <inkml:trace contextRef="#ctx0" brushRef="#br0" timeOffset="108612.441">19332 11290 199 0,'0'0'229'0,"0"0"-222"0,0 0-7 15,-25 0 0-15,25 0-2 0,0 0 2 0,0 24-1 16,0 29 1-16,25-28 0 16,-25 27 0-16,0 1 1 0,0 25-1 15,0-1 1-15,27 27-1 0,-27-79 0 16,24 28-9-16,-24-27-17 0,0-26-12 16,0 26-18-16,0 52-35 0</inkml:trace>
  <inkml:trace contextRef="#ctx0" brushRef="#br0" timeOffset="109088.49">18839 11314 431 0,'0'0'8'0,"0"0"-8"16,0 0 0-16,0 0-5 16,0 0-5-16,0 0-7 0,0 0 13 15,27 0 4-15,-2 0 2 0,-25-24 0 16,51 24-1-16,-25 0 6 0,-1 0 1 15,2-27 0-15,-3 27 4 0,31 0-5 16,-3-27-2-16,-1 27-2 0,0 0-2 16,3-25-1-16,-2 25 0 0,0 0-14 15,-2-27-21-15,2 27-45 0,27 0-116 16</inkml:trace>
  <inkml:trace contextRef="#ctx0" brushRef="#br0" timeOffset="109543.181">18916 12067 420 0,'0'0'38'0,"0"0"-37"0,0 0-1 0,26 0-1 16,-26 0 1-16,26 0 1 16,-1 0-1-16,2 0 0 0,-3 0 3 15,31 0 2-15,23-26-4 0,25 26-1 16,-24-27 0-16,-3 27-4 0,2-25-12 15,-24 25-16-15,-2-25-29 16,24-1-52-16</inkml:trace>
  <inkml:trace contextRef="#ctx1" brushRef="#br0">15441 16714 0,'0'0'0</inkml:trace>
  <inkml:trace contextRef="#ctx1" brushRef="#br0" timeOffset="28.219">15441 16714 0</inkml:trace>
  <inkml:trace contextRef="#ctx0" brushRef="#br0" timeOffset="127030.389">15440 16817 3 0,'0'0'207'0,"0"0"-159"0,0 0-19 31,0 0-4-31,0 0-2 0,0-25-2 16,0 25-5-16,0 0-2 0,0 0-6 16,0 0 0-16,0 0-2 0,0 25-3 15,0-25-2-15,0 0 4 0,0 0-3 16,0 0 0-16,0 25 3 0,0 1 3 15,0-26-2-15,0 25-5 0,0 4 2 16,25-4-3-16,-25 1 2 0,0 1 1 16,0-2-3-16,0 1 0 0,0-1 0 15,0 0 1-15,0 1-1 0,0 2 0 16,0-2 0-16,0 26 0 0,0-52 0 16,0 26 0-16,0-1 0 15,0 0 0-15,0 1 0 0,0 0 0 16,27 2 0-16,-27-28 1 0,0 25 0 15,0-25-2-15,0 0 1 0,0 27-1 16,0-27 0-16,0 0 0 0,0 0 1 16,0 0-1-16,24 0 1 0,-24 0 1 15,0-27 2-15,0 27 2 0,28 0 1 16,-28 0-3-16,24-25 0 0,-24 25-1 16,26 0 2-16,-26 0-3 0,26-28-1 15,-26 28 0-15,29 0-2 0,-29 0 1 16,24 0-14-16,-24-26-31 0,27 26-31 15,-2-26-133-15</inkml:trace>
  <inkml:trace contextRef="#ctx0" brushRef="#br0" timeOffset="127442.52">15776 16868 343 0,'0'0'21'0,"0"0"-15"16,0 0 2-16,0 0-4 0,0 0-2 15,0 0-2 1,0 25 16-16,0-25 1 0,0 29 1 16,0-4-4-16,0 1-3 0,0 26-1 15,0-26-6-15,0 24 0 0,0-24-4 16,0 28 0-16,0-28 1 0,28 0 0 15,-28 25-1-15,0-26 0 0,0 1-1 16,0 0 1-16,0-26-26 0,24 28-17 16,-24-28-11-16,0 0-117 0</inkml:trace>
  <inkml:trace contextRef="#ctx0" brushRef="#br0" timeOffset="127711.866">15804 16893 430 0,'-28'0'10'0,"56"0"-10"0,-28 0 0 0,0-25-1 15,0 25 2-15,0 0 3 0,24 0 8 16,-24 0 6-16,26 0-6 0,0 0 1 15,-26 0-7-15,0 0-2 0,26 0-2 16,-2 0-1-16,3 0 1 0,1-26-4 16,-4 26-6-16,3 0-33 15,-27 0-18-15,26 0-29 0,0 0-118 16</inkml:trace>
  <inkml:trace contextRef="#ctx0" brushRef="#br0" timeOffset="127894.045">15725 17127 358 0,'0'0'206'0,"0"0"-206"0,0 0-21 0,27 0 21 16,-3 0 1-16,4 0-1 15,22 0 0-15,-24 0 2 0,51-26-2 16,-25 26-1-16,1-25-66 0,78 0-69 15</inkml:trace>
  <inkml:trace contextRef="#ctx0" brushRef="#br0" timeOffset="130903.357">7525 6047 480 0,'0'0'11'0,"0"0"-11"16,-27 0-6-16,27 0-1 0,0 0 2 15,0 25 5 1,0 0-1-16,27 1 0 0,-27 0 1 16,0 27-6-16,0-1-8 0,25 0-12 15,-25-1-7-15,0 2 12 0,-25 25-11 16,25-2-20-16,0-76 4 0,0 27-26 15,-27 26 1-15</inkml:trace>
  <inkml:trace contextRef="#ctx0" brushRef="#br0" timeOffset="131485.731">7474 6123 116 0,'0'0'336'0,"0"0"-328"0,0 0-8 15,0 0-3 1,0 0 1-16,0 0-3 0,0 0-8 16,0 0 8-16,24 0 4 0,-24-26 0 15,0 26 1-15,27 0 0 16,-2 0 2-16,1-25-2 0,-1 25 0 16,1-25 1-16,26 25 0 0,-25 0-1 15,-27-26 0-15,25 26-2 0,2 0 1 16,0 0-1-16,-27 26 2 0,25-26-4 15,-25 0-1-15,26 25 1 0,-26 0-2 16,0 1 1-16,0 0-3 0,-26 2 3 16,26-3 3-16,-25 1-2 0,-2 0 4 15,27 0-1-15,-27 0 1 0,2-1-1 16,25-25 1-16,-27 26 0 0,3-26-1 16,-4 27 1-16,28-27-2 0,-26 0 1 15,26 0-1-15,-25 0 2 16,25-27-1-16,0 27-3 0,0 0 2 15,0 0 0-15,0-26 2 0,25 26 0 16,-25 0 2-16,26 0-2 0,-26 0-2 16,28 0 2-16,-28 26 0 0,24-26 0 15,-24 27 0-15,27-1 0 0,-27 0 0 16,25 0 1-16,2 0-3 0,0 24 2 16,-27-24-37-16,51 28-67 0</inkml:trace>
  <inkml:trace contextRef="#ctx0" brushRef="#br0" timeOffset="138113.5859">8226 6047 331 0,'0'0'11'15,"0"0"-9"-15,0 0-2 0,0 0 2 16,0 0 0 0,0 0 0-16,0 0-2 0,0 0 1 15,0 0-2-15,0 0 2 0,0 0-2 16,0 0 0-16,0 25 0 0,-27 0 1 15,27 1 3-15,-24 0-1 0,24 2-2 16,0 23 2-16,-29-25-1 0,3 26 2 16,26-1-3-16,-26-24 0 0,26 25 1 15,0-26-1-15,0 0-1 0,-24 0-4 16,24-2 2-16,0-24-5 0,0 0-23 16,0 0-27-16,0 0-78 0</inkml:trace>
  <inkml:trace contextRef="#ctx0" brushRef="#br0" timeOffset="138362.777">8175 5994 512 0,'0'0'16'0,"0"0"-16"0,0 27-19 16,0-27 11-16,0 26 5 0,24-1 1 15,-24 0 2-15,27 27-2 0,-2-24-4 16,-25 23 0-16,27-25-10 0,-27 26 0 16,24-1-2-16,4 2 8 0,-28-27 3 15,24 26-5-15,-24-26 6 0,26-2-3 16,-26 2 2-16,0 1-9 0,0 0-13 16,0-27-37-16,0 26-69 0</inkml:trace>
  <inkml:trace contextRef="#ctx0" brushRef="#br0" timeOffset="138522.44">8175 6436 372 0,'0'-26'199'0,"24"26"-199"0,3 0-20 16,25 0-49-16,24 0-23 15,53 0-195-15</inkml:trace>
  <inkml:trace contextRef="#ctx0" brushRef="#br0" timeOffset="141685.37">20940 6564 368 0,'0'0'4'0,"0"0"-3"0,0 0-1 15,0 0-2 1,0 0-1-16,0 0 3 0,0 0-1 16,0 0 1-16,28 0 0 0,-28 0 0 15,0 0 0-15,0 0 1 0,0 27-3 16,0-27 2-16,24 27 0 0,-24-27 1 16,0 26 1-16,0-26 4 0,0 25-6 15,0 28 1-15,0-28-1 0,-24 0 2 16,24 2-1-16,0-2-1 15,0 3 0-15,0-3 1 0,0 1-1 16,0 0 0-16,0 0 0 0,0-1 1 16,0 1-1-16,0-26 0 0,0 26 0 15,0-26 0-15,0 26 0 0,24-26 0 16,-24 27 0-16,0-27 0 0,0 0 0 16,26 0 0-16,-26 0 0 0,26 0 1 15,-26 0 1-15,26-27-1 0,-2 27-1 16,-24 0 3-16,30 0-2 0,-30-26-1 15,25 26-1-15,2 0 0 0,-2 0-2 16,2-26-12-16,-3 26-25 0,2 0-23 16,26-26-97-16</inkml:trace>
  <inkml:trace contextRef="#ctx0" brushRef="#br0" timeOffset="142849.749">21512 6591 209 0,'0'0'14'0,"0"0"-13"0,0 0-1 31,0 0-1-31,0 0 1 0,0 0 0 16,0 0 12-16,0-27 11 0,0 27 0 16,0 0-2-16,26 0-3 15,-26 0 0-15,0-26-8 0,0 26-3 16,0 0-6-16,0 0 0 0,0 0 1 16,24 0-2-16,-24 26-2 0,0-26 2 15,-24 27 2-15,24 0-1 0,0 24 7 16,-26-24-7-16,26 24 5 0,0-26-4 15,-27 27 0-15,27-24-2 0,0-3 1 16,-24 1 0-16,24 26-1 0,0-27 0 16,0 1 0-16,0 0-2 0,0-26-1 15,0 26-1-15,0-26-12 0,0 0-26 16,0 0-42-16,24-26-45 0</inkml:trace>
  <inkml:trace contextRef="#ctx0" brushRef="#br0" timeOffset="143095.9549">21641 6538 470 0,'0'0'10'0,"0"0"-10"16,0 0-5-16,0 26 0 0,0-26 4 15,0 27 0-15,0 0 0 0,0-1 1 16,0-1 0-16,28 28 1 15,-28-3 0-15,0-23-1 0,0 26-2 16,24-2 2-16,-24 1 0 0,28-27 0 16,-28 27 0-16,24-26 0 0,-24 1-14 15,26-1-18-15,0 0-2 0,-26 0-9 16,25 0-24-16,-25-2-64 0</inkml:trace>
  <inkml:trace contextRef="#ctx0" brushRef="#br0" timeOffset="143319.9289">21409 6903 461 0,'0'0'11'0,"0"0"-10"16,0 0-1-16,0 0-14 0,0 0 12 15,24 0 1-15,4 0 0 0,-4 0 2 16,3 0-1-16,-27 0 1 0,50 0-2 16,-22 0-17-16,23 0-49 0,29-26-173 15</inkml:trace>
  <inkml:trace contextRef="#ctx0" brushRef="#br0" timeOffset="161559.345">10380 6306 377 0,'0'0'5'16,"0"0"-2"-16,0 0-3 0,0 0-1 31,0 0 0-31,0 0 1 0,0 0 0 16,24 0 2-16,2 0 1 0,-26 0 7 15,26 0-7-15,27 0-2 0,-26 0 0 16,25 0-1-16,-28 0 0 0,4 0 1 15,22 0-1-15,-24-26-5 0,27 26-8 16,-29 0-7-16,4 0-15 0,-4 0-51 16,55-26-102-16</inkml:trace>
  <inkml:trace contextRef="#ctx0" brushRef="#br0" timeOffset="162301.579">10612 5994 356 0,'0'0'0'0,"0"0"1"0,0-25-1 15,-24 25 0-15,-3 0-2 0,27 25-1 16,-25-25 3-16,-29 0-4 16,54 0 4-16,-26 27-3 0,0-27 3 0,26 26 0 15,-26-26 0-15,2 25 0 16,-4 0 0-16,28 1 2 0,-24 0-2 15,24 2 2-15,-27-3-2 0,27 1 0 16,0 0 1-16,0 0-2 0,0 0 1 16,0-1 0-16,0 28 0 0,0-27 1 15,27 0-2-15,-27 0 0 0,24 0-1 16,4-26-5-16,-4 26 5 0,2-26-3 16,-26 24 4-16,26-24 1 0,27 0 0 15,-26 0 0-15,-2 26 1 0,2-26-2 16,-3 0 1-16,28 0-1 0,-26-26 1 15,0 26 2-15,0 0-2 16,25-24 0-16,-23-2-1 0,-4 26 1 16,28-26-4-16,-25 0-1 0,-1 0-3 15,1 0 5-15,-2-1 2 0,-25 1 1 16,0 1 8-16,27-1 5 0,-27 0-4 16,0 0 3-16,0 0-2 0,0 1-6 15,-27-3 3-15,27 2-7 0,0 0 4 16,-25 26 0-16,-2-50-4 0,1 50 1 15,-1-26-1-15,2-1-1 0,-2 27 1 16,3-25-6-16,-4 25-9 0,4 0-28 16,-81 0-91-16</inkml:trace>
  <inkml:trace contextRef="#ctx0" brushRef="#br0" timeOffset="163147.925">19643 6514 471 0,'0'0'9'0,"0"0"-9"16,0 0-4-16,0 0 2 0,28 0-2 16,-4 0 4-1,2 0 0-15,0-26 0 0,0 26 0 16,25 0-2-16,-23 0 1 0,23-26-6 16,1 26-8-16,-26 0-4 0,-2 0-6 15,28-26-5-15,-25 26-6 0,25 0-2 16,-25 0-7-16,-2 0-37 0,52-26-79 15</inkml:trace>
  <inkml:trace contextRef="#ctx0" brushRef="#br0" timeOffset="163427.563">19824 6228 413 0,'0'26'14'0,"0"-26"-14"0,0 0 0 15,0 26-2-15,-27 0 4 0,27 25-4 16,0 2 3-16,27-27-3 0,-27 26-5 15,0-2-7-15,28-24 1 0,-28 28-11 16,24-28-36-16,3 52-63 0</inkml:trace>
  <inkml:trace contextRef="#ctx0" brushRef="#br0" timeOffset="164050.5539">19876 6072 3 0,'-24'0'393'0,"24"0"-384"0,-28-25-7 0,-23 25-2 32,51 0 1-32,-52 0-2 0,26 25 1 15,2-25 0-15,-4 0 0 0,-23 25 1 16,26 1-2-16,25 0-2 0,-54 2 3 15,28-3 0-15,0 1-2 0,0 26 1 16,26-26-2-16,-24 25 3 0,24 2 2 16,-28-1-1-16,28 0-1 0,0-2 1 15,28-23-1-15,-28 26 0 16,0-1-3-16,24-26 3 0,2 24-1 16,0-23-1-16,0-2 2 0,28 3 4 15,-29-28 3-15,26 25 2 0,1-25 1 16,26 26-3-16,1-26 1 0,-3 0 0 15,-49 0-2-15,-27 0 7 0,26 0-2 16,26-26-3-16,27 26-2 0,-28 0-2 16,-26-25-4-16,52-3 0 0,-51 3 1 15,27-2-2-15,-25 2 1 0,-4 0 0 16,3-1 1-16,-2-26 2 0,-25 26-2 16,0-28 0-16,0 28 9 0,-25-24-9 15,-2-28 0-15,-25-1-1 0,-1 2 0 16,27 51-8-16,0 0-13 0,2 1 2 15,-28-29 9-15,25 28-12 0,-52-24-11 16,27 24-7-16,-77-26-83 0</inkml:trace>
  <inkml:trace contextRef="#ctx0" brushRef="#br0" timeOffset="168457.057">16296 16012 402 0,'0'0'0'0,"25"0"-20"0,2 0-8 0,-3 0-18 0,2 0 24 31,2 0 12-31,-1 0 5 0,25 0 5 16,-28 0-2-16,28 0 2 0,-26-27-1 16,-1 27 1-16,1 0 0 0,-1 0 0 15,29-26-18-15,25 26-79 0</inkml:trace>
  <inkml:trace contextRef="#ctx0" brushRef="#br0" timeOffset="168851.5829">16556 15857 424 0,'0'-26'5'0,"0"26"-2"0,-27 0-2 16,27 26-1-16,0-26 0 15,0 26 0-15,27 0-1 0,-27 0 1 16,0-26 0-16,0 50 0 0,0-23 0 16,0-1 0-16,0 26 0 0,0-25 0 15,0 23-3-15,0-24-9 16,0 0-13-16,0 27-9 0,0-27-41 16,0 26-104-16</inkml:trace>
  <inkml:trace contextRef="#ctx0" brushRef="#br0" timeOffset="169506.3889">16658 15701 33 0,'0'-26'325'0,"-26"26"-321"0,1 0-3 16,25-26 4 0,-26 26-4-16,1 0-1 15,-2 0 0-15,27 0 2 0,-24 0 1 16,-4 0-3-16,28 0 2 0,-24 0 0 16,-3 0-2-16,27 26 0 0,-28-26 0 15,2 26 0-15,2-26 2 0,-3 25-1 16,2 0 1-16,-2 3-1 0,27-2 3 15,-24 26-4-15,-4-26 0 0,4 26 0 16,24-2 0-16,-27-23 0 0,27 26 0 16,0 24 0-16,27 0-2 15,-27-50-4-15,0-1-1 0,0 27 2 0,24-28 0 16,-24 26 4-16,28-26 0 16,-4 29 1-16,3-28-4 0,-2 0 2 15,2 0 2-15,-3-26-1 0,30 26 2 16,-27-26-1-16,-3 0 4 0,28 0 3 15,0-26 0-15,-26 26 5 0,25-26-2 16,-26-26-2-16,29 24-3 0,-2 2 1 16,-25-24-2-16,-2-1 0 0,27-2-1 15,-27 27-1-15,0-27-2 0,2 2 1 16,0-26 3-16,-27 50-3 0,0-26 2 16,-27-23-3-16,27 76-1 15,-27-52-15-15,-23 0-18 0,24 26-28 16,-104-52-29-16</inkml:trace>
  <inkml:trace contextRef="#ctx0" brushRef="#br0" timeOffset="172628.648">20474 7760 222 0,'0'0'272'0,"0"-27"-272"0,0 27-7 16,25 0 4-16,1 0-5 0,-1 0-12 16,26 27-7-16,-23-27 10 0,23 0 6 15,3 0 7-15,-28 0 2 0,24 0 0 16,4 0 1-16,-29 0 0 0,26 0 1 16,-23 0 0-16,22 0-5 0,-24 0-13 15,24 0-34-15,5-27-70 0</inkml:trace>
  <inkml:trace contextRef="#ctx0" brushRef="#br0" timeOffset="173228.571">20656 7526 378 0,'0'0'0'0,"-27"0"-4"0,27 0-4 0,-28 0 1 15,28 0-7-15,-24 26-10 16,-3-26 12-16,27 27 6 0,-25-27 6 16,-1 25 1-16,26-25-1 0,-25 26 0 15,-1-1 6-15,26 1-5 0,-25 26 1 16,25-25 1-16,-27-1-3 0,27 26 1 16,0-26 0-16,27 25-1 0,-27-25 0 15,25 27 0-15,1-29-1 16,-1 2 1-16,1 1-1 0,-1 0-1 15,2-2 1-15,-3 0 1 0,4-25 1 16,23 26 6-16,-23-26 0 0,24 0-2 16,-27 27-5-16,27-27 1 0,0 0 4 15,-25-27-5-15,-3 27 1 0,28 0 0 16,-26-26-1-16,26 26 2 0,-28-25 0 16,6 0 2-16,-30-2 3 0,25 0 1 15,2-23-6-15,-27 22 5 0,25-23 2 16,-25 25-1-16,0 1 8 0,0-29 6 15,0 4 3-15,0 23-1 16,-25 1-6-16,-2 0-9 0,2 0-8 16,25 1-1-16,-54-1 0 0,2 1-3 15,26-2 0-15,-26 27-15 0,1-26 1 16,-1 26-12-16,-25 0-21 0,-3 0-43 16,-23 0-160-16</inkml:trace>
  <inkml:trace contextRef="#ctx0" brushRef="#br0" timeOffset="214246.653">25817 17802 655 0,'0'0'0'0,"0"0"-2"16,0 0-11-16,0 0 7 0,31 0 6 16,-7 0 0-16,2 0 0 15,25 26 0-15,1-26-2 0,0 0 1 16,51 28-10-16,-25-28-7 0,1 0-17 16,-27 0-18-16,-25-28-10 0,-3 28-7 15,28-26-44-15</inkml:trace>
  <inkml:trace contextRef="#ctx0" brushRef="#br0" timeOffset="214439.627">26182 17543 510 0,'-26'0'33'0,"26"0"-33"0,0 0-73 16,0 25 39-16,-24 2 32 0,24 0 2 15,0 0 7-15,0 49-4 0,0 27-3 16,24 3-10-16,-48-4-28 0,48-24-8 16,-48 0-41-16,24 1-139 0</inkml:trace>
  <inkml:trace contextRef="#ctx0" brushRef="#br0" timeOffset="-213682.751">27117 17776 500 0,'0'0'50'0,"0"0"-50"0,0-25-44 0,0 25 2 31,28 0 34-31,-28 0 8 0,24 0 1 16,-24 0 0-16,0 0-1 0,26-26 0 15,0 26 0-15,0 0 0 0,-2 0-1 16,3 0 1-16,-27 26 0 0,25-26 0 16,-25 0 0-16,0 0-1 0,27 0 0 15,-27 0 1-15,0 25 0 0,0-25 1 16,0 26-1-16,0-26 0 0,0 26 0 15,0 2 1-15,-27-28-2 16,27 25 2-16,0-1-1 0,-25-24 0 16,25 29 1-16,-27-5-1 0,27 2 0 15,-24 0 1-15,24-26-1 0,-26 26 1 16,26 1-1-16,-26 0 0 0,26-3 0 16,0-24 0-16,0 25-1 0,0-25-1 15,26 27 2-15,-26-27 1 0,0 0 3 16,26 0 1-16,-2 0-1 0,3 0-4 15,-2 0 0-15,2 0-2 0,-27 0-8 16,24 0-6-16,7 0-9 0,-7 0-22 16,2-27-28-16,26 2-117 0</inkml:trace>
  <inkml:trace contextRef="#ctx0" brushRef="#br0" timeOffset="-213469.597">27169 18010 467 0,'0'0'0'0,"0"0"-21"16,0 0-20 0,26 0 35-16,-26 0 6 0,26 26 8 15,24-26-8-15,-23-26-1 16,-2 26-23-16,26 0-18 0,-20 0-25 15,71-26-40-15</inkml:trace>
  <inkml:trace contextRef="#ctx0" brushRef="#br0" timeOffset="-213125.463">27558 17984 449 0,'0'0'0'0,"0"0"-19"0,0 0-67 16,25 0 48-16,-25 0 38 0,27 0 21 15,0 0-16-15,-2-26-2 0,-25 26-3 16,27 0-5-16,-3-24 2 0,2 24 1 16,-26-29-1-16,26 29 0 0,-26-24-8 15,26 24-1-15,-26-25 1 0,0 25 9 16,0 0 0-16,0 0 2 0,-26 0 2 15,26 0 2-15,-26 0 6 0,26 0 9 16,-26 0 5-16,2 25-10 0,-3-25-6 16,2 24 2-16,25 5-5 0,-27-5-3 15,27 28-2-15,-27-26-3 0,27 1 3 16,27 0-2-16,-27-3-2 0,27 1-6 16,-2 2-10-16,2-1-16 0,-3 0-26 15,54-1-131-15</inkml:trace>
  <inkml:trace contextRef="#ctx0" brushRef="#br0" timeOffset="-211921.704">28024 17934 436 0,'-25'0'0'0,"25"0"-29"16,0 24 12-16,0 2 14 15,-26 0 3-15,26 0-1 0,0 1 1 16,0 24 0-16,0-26-10 0,26 2-2 16,-26-1 4-16,0 0-5 0,25-26-16 15,-25 25-12-15,0-25 1 0,27 28 6 16,-27-28 18-16,0 0 7 0,24-28 9 16,-24 28 1-16,0-25 15 0,28-1 28 15,-28 0-9-15,0-1-7 0,24 2-7 16,-24 1 2-16,0-30-7 15,27 28-15-15,-27 0 2 0,54 0 1 16,-54 2-2-16,25 24 13 0,-25-29 0 0,0 29-2 16,0 0-6-16,26 0-5 15,-26 29 4-15,0-29-4 0,0 50 4 16,0-24-1-16,0 0-3 0,0 1 0 16,-26 0 0-16,26 22-1 0,0-22-1 15,0-1 0-15,0 0-2 0,0-1 0 16,0 3 1-16,0-28-5 0,0 26 5 15,0-26-2-15,0 0 3 0,0 0 0 16,0 0 3-16,0-26-1 0,26 26-1 16,-26-53 1-16,25 27-2 0,-25 0 1 15,27-1 0-15,-3 2-1 16,-24-26 0-16,28 24 0 0,-28 1 0 16,24 0 1-16,3 26 1 0,-27-26-2 15,28 26 0-15,-28 0-1 0,0 0 1 16,24 26 2-16,-24-26 0 0,0 26 0 15,0 0-1-15,0 1 0 0,0 0 0 16,0-3 1-16,0 1-2 0,0 2-1 16,0-1 1-16,0 0 1 0,0-1-1 15,0-25-3-15,0 28 1 0,26-28-3 16,-26 0 2-16,0 0 1 0,0 0 2 16,0 0 1-16,26-28 3 0,-26 28-4 15,0-51 2-15,26 25 3 0,-26-1-3 16,27 2 0-16,-3 1-2 0,4-3 0 15,-1 0 1-15,-3 1 0 0,-24 0-1 16,28 0 0-16,-28 2 1 0,24 24 6 16,-24 0 2-16,0 0 3 0,0 0-3 15,0 0-3-15,0 0 0 0,0 24 4 16,0 2 1-16,0-26-6 0,0 26-1 16,0 0-1-16,0 1-2 0,0 0-1 15,0-3 1-15,0-24-1 0,26 25 0 16,-26 2-1-16,0-27-6 15,0 26-8-15,0-26-11 0,26 0-7 16,-26 0 3-16,0 0-2 0,0 0 1 16,26 0 4-16,-26-26-7 0,0 26 5 15,24-27 16-15,-24 2 13 0,27 1 5 16,-27-3 17-16,25 0-1 0,-25 27 1 16,27-26-4-16,-27 0-2 0,24 0 1 15,-24 2-5-15,28 24-3 0,-28-29 0 16,0 29 1-16,0 0-3 0,27 0 0 15,-27 0 0-15,0 0-1 0,0 0-2 16,0 0 4-16,26 29-3 0,-26-29 0 16,0 50 0-16,-26-50-1 0,26 52-2 15,0-25 0-15,0 0-2 16,0-3 2-16,0 1-2 0,0 2 1 16,26-1-1-16,-26 0 1 0,0-26-1 15,0 25 0-15,0-25-1 0,24 0-1 16,-24 28 0-16,0-28 1 0,28-28-3 15,-28 28-3-15,24 0-1 0,-24-25 0 16,27-1 4-16,-27 0 2 0,25-1 0 16,2 2 2-16,1 1 0 0,-4-3 0 15,3 0 1-15,-27 1-2 0,25 0 1 16,0 26-1-16,-25-26 1 0,0 26 1 16,0-24 2-16,26 24-1 0,-26 24 2 15,0-24-2-15,0 0 5 16,0 26 3-16,0 0-3 0,0-26-6 15,0 26 2-15,0 1 0 0,0 24-3 16,0-51 0-16,0 52 0 0,0-52 0 16,0 26-2-16,0 0-19 0,0-1-14 15,0-25-36-15,0 28-140 0</inkml:trace>
  <inkml:trace contextRef="#ctx0" brushRef="#br0" timeOffset="-211740.558">29505 17751 616 0,'0'-26'0'16,"0"26"-55"-16,0-25-30 0,26 25 42 16,-26-27 37-16,0 27 6 0,25-24 0 15,0 24-22-15,-25-27-82 0,27-27-174 16</inkml:trace>
  <inkml:trace contextRef="#ctx0" brushRef="#br0" timeOffset="-210798.4689">29765 17934 10 0,'0'-29'430'0,"0"29"-430"0,-26 0-21 15,-1 0 11 1,27 0 10-16,-28 0 2 0,28 0 9 16,-24 29-1-16,24-29-6 0,-28 24-3 15,4 2-1-15,24 0 0 0,0 0 0 16,0 1-1-16,0 0 1 0,0-3-1 16,0 28 1-16,0-52 0 0,24 26-3 15,4-26 3-15,-4 26-3 0,-24-26 3 16,28 25-1-16,-1-25-1 0,25-25-2 15,-27 25-5-15,0-26 1 0,2 26-9 16,-3-26-2-16,-24-1 9 0,28 27 7 16,-4-49 3-16,-24 22 2 0,28 27 2 15,-28-27 4-15,27 1 5 0,-27 26 4 16,0-26-1-16,0 26-3 0,0 0 0 16,0 0-6-16,0 0-6 0,0 26 4 15,0-26 7-15,0 26 0 0,0-26-4 16,0 27-3-16,0 0-3 0,0-3-2 15,0 1-1-15,0 2 1 16,0-1-9-16,24-26-12 0,-24 26-3 16,0-1-4-16,0-25-17 0,0 0-34 15,26 28-103-15</inkml:trace>
  <inkml:trace contextRef="#ctx0" brushRef="#br0" timeOffset="-210637.675">30180 17751 513 0,'27'-78'103'16,"-27"78"-94"-16,0-24-9 0,0 24-5 16,25-27 0-16,-25 27-2 15,0-27 7-15,0 0-12 0,0 27-26 16,27 0-35-16,-27 0-3 16,0 27-31-16,0 0-188 0</inkml:trace>
  <inkml:trace contextRef="#ctx0" brushRef="#br0" timeOffset="-209864.685">31062 18036 141 0,'0'0'0'0,"0"-26"-18"0,0 0 18 16,26 26 71-16,0-26 2 15,-26 2-18-15,0-5-22 0,24 29-7 0,-24-24-3 16,0-1-2-16,0 25-5 16,0-28 0-16,0 28-5 0,-24-26-4 15,24 26 1-15,-26 0-2 0,0 0-4 16,26 0 1-16,-26 26-2 0,2 2-1 16,-4-3 0-16,1-1 1 0,3 5 0 15,24-5-1-15,-28 2 0 0,2 0 2 16,26 27-5-16,0-26 3 0,0-3 0 15,26 1 1-15,-26 2 3 0,28-27-2 16,-4 26 6-16,3 0-5 0,1-26-1 16,-4 25 4-16,2-25-4 0,26 0-1 15,-28 0 1-15,28-25 1 0,-25 25-1 16,-3-26 0-16,4 26-1 0,25-26-1 16,-27-1-1-16,24 2 1 0,-23 1 0 15,-2-3-1-15,2 0 0 0,-3 1-1 16,4 0-3-16,-1-24 2 0,-27 21-5 15,24 5 6-15,2-1 1 0,-26-29 0 16,0 28 1-16,26 1 0 0,-26-1 0 16,0 1 5-16,0 25-2 0,0-27-2 15,0 27-1-15,-26 0 0 0,26 0 0 16,-26 0 2-16,26 0-2 0,-24 27 1 16,-3-27-1-16,-1 25 0 0,4 26 0 15,24-25-1-15,-27 28 0 0,27-29 0 0,-25-1 1 16,25 29-1-16,0-27 1 0,0 26-1 15,0-25-1-15,0 0 2 0,0-3-1 16,0 1 1-16,0-25-2 0,25 27 2 16,-25-27 1-16,0 26 0 0,27-26-1 15,-3 0 0-15,4 0 0 16,-1 0-2-16,-27 0-2 0,24 0-10 16,2-26-21-16,0 26-6 0,-26 0-13 15,26-27-10-15,26 2-88 0</inkml:trace>
  <inkml:trace contextRef="#ctx0" brushRef="#br0" timeOffset="-209723.731">31970 18192 648 0,'0'0'0'16,"24"0"0"-16,-24 26-34 0,27-1 26 15,-27-25-2 1,0 28-32-16,25-28-60 0,-25 51-153 15</inkml:trace>
  <inkml:trace contextRef="#ctx0" brushRef="#br0" timeOffset="-209162.0939">31062 18063 297 0,'0'0'20'0,"0"0"-16"0,0 0-3 16,0 0 2-16,0 0 8 15,0 0 8-15,0 27-5 0,0-27-5 16,0 0-6-16,-26 24-3 0,26-24 3 15,0 0-2-15,-24 25 1 0,24 2-2 16,-28-27 1-16,1 0-1 0,27 26 0 16,-24-26 1-16,24 26-1 0,0-26-4 15,-28 0-19-15,2 25-63 0</inkml:trace>
  <inkml:trace contextRef="#ctx0" brushRef="#br0" timeOffset="-187515.174">24783 2231 438 0,'-27'0'4'0,"27"0"-4"0,-52 26 0 15,25 26-1 1,2 0 2-16,0 1-2 0,-3 50 1 15,28-25-1-15,0-25 0 0,0-28-7 16,28 0-3-16,-28 1-2 0,25 1-2 16,0-2 3-16,26 1 4 0,-23 0 4 15,51-1 4-15,-3-25-3 16,26 0 3-16,-48 0 0 0,-2-25 2 16,-2-1 0-16,-50 26 1 0,28-26-1 15,-28 26 2-15,24-25-2 0,3-2 2 16,-2-24 1-16,-25 26 1 0,27-28 1 15,-27 1-6-15,0 26 4 0,-27-26-3 16,27 1-2-16,-25-28 0 0,-2 53 0 16,27-26 2-16,-24 26 5 0,-4 1 1 15,4 0-2-15,-2 25-6 0,-26-29 0 16,28 29-7-16,-6 0-16 0,-22 29-24 16,-50 21-64-16</inkml:trace>
  <inkml:trace contextRef="#ctx0" brushRef="#br0" timeOffset="-187205.012">24756 2595 595 0,'0'0'0'0,"0"-27"-34"15,0 27 1-15,27 0 17 16,-3 0 8-16,4 27-7 0,22-27-32 15,2 0-2-15,24-27-1 0,30 27-52 16</inkml:trace>
  <inkml:trace contextRef="#ctx0" brushRef="#br0" timeOffset="-186982.905">24885 2517 582 0,'0'0'0'0,"0"0"-33"0,0 26 8 0,0-1 16 15,26 2 3-15,-26-2-47 16,0 28-21-16,26 50-31 0</inkml:trace>
  <inkml:trace contextRef="#ctx0" brushRef="#br0" timeOffset="-186464.052">25013 4411 622 0,'0'0'0'0,"0"0"-29"0,0 0 18 0,0 0-12 15,54 0 14 1,-26 0-40-16,-4 0 2 0,26 0-10 15,2 0-8-15,55-26-118 0</inkml:trace>
  <inkml:trace contextRef="#ctx0" brushRef="#br0" timeOffset="-185910.9639">25067 4100 417 0,'-24'0'1'0,"24"0"-1"0,-30 0 0 16,-22 0-2-16,28 0 2 15,-2 27 1-15,0-27-1 0,0 26 0 16,2-26 0-16,-4 24 1 0,28 2-1 15,-24 0 1-15,-3 27-1 0,27-28 0 16,0 29 1-16,0-4 0 0,0 1-1 16,0 26-1-16,27 3 1 15,-3-54-1-15,4-26-2 0,-4 52 2 0,2-26-5 16,26-1 4-16,-28 0 2 0,28-25 1 16,2 0-1-16,24 0 8 15,-54 0 4-15,28 0 9 0,-25-25-7 16,25 25 1-16,27-51-6 0,-54 24-4 15,0 2-2-15,3-26 0 0,-4-4 3 16,3 31-4-16,-27-54 2 0,0-25-4 16,0 25 0-16,-27 25-9 0,3 3-9 15,-4 50-9-15,3-26 2 0,25 26-22 16,-131-52-48-16</inkml:trace>
  <inkml:trace contextRef="#ctx0" brushRef="#br0" timeOffset="-183858.275">25379 2543 511 0,'0'0'1'0,"0"0"-1"16,0 0-4-16,0 0 2 0,0 0 0 31,0 0-20-31,0 0 10 0,25 0 8 16,-25 0 4-16,25-26-1 0,3 26 1 15,-4 0 0-15,3 0 0 0,25 0 0 16,0 0 0-16,25-26 1 16,-1 26 0-16,31 0 3 0,-55-26-3 0,25 26 4 15,2 0-3-15,23 0-2 16,-50 0 3-16,54 0 1 0,-30 0-3 15,2 0 1-15,-2 0 0 0,4-26 2 16,-3 26-3-16,2 0 2 0,0 0-3 16,-3-25 0-16,-23 25 0 0,-1 0 0 15,27 0 0-15,-55 0 1 0,2 0-1 16,0-28 0-16,-26 28 0 0,50 0 0 16,-23 0 0-16,-2 0-1 0,2 0-5 15,-27 0-22-15,24 28-22 0,-24-28-25 16,0 25-107-16</inkml:trace>
  <inkml:trace contextRef="#ctx0" brushRef="#br0" timeOffset="-183206.238">25457 4490 443 0,'0'0'0'0,"0"0"-1"0,0 0-11 16,24 0 3-16,3 0 6 0,1 0 2 15,-4 0 0-15,28 0 1 0,-26-28 0 16,77 28 2-16,-27 0 1 0,31-25-2 15,-30 25 1-15,-53 0 1 0,56 0-1 16,-3 0 0-16,-25 0-2 0,0-26 3 16,27 26 0-16,-52 0-3 0,-3 0 4 15,2 0-1-15,0 0 0 0,24 0 1 16,2 0 2-16,-25 0 0 0,1-26 1 16,23 26-1-16,-25 26 0 0,-1-52-4 15,2 26-2-15,-3 0 1 0,-24 0-1 16,28 0-2-16,-28 0-20 0,0 0-14 15,24 0-12-15,-24-24-51 0,0 24-130 16</inkml:trace>
  <inkml:trace contextRef="#ctx0" brushRef="#br0" timeOffset="-182198.29">27481 1945 104 0,'0'0'220'0,"0"0"-219"15,-26 0 1-15,26 0-2 0,0 0 3 16,-26 0 0-16,26-26-2 0,-24 52 0 16,24-26 0-16,0 0 0 0,0 28 1 15,0-28-1-15,0 25 5 0,0 0 1 16,0 1 1-16,0 26-6 0,0-1 4 16,0 54-4-16,0-27 2 0,0 52-4 15,24-52 1-15,-48-1 0 0,48 27 0 16,-24-26 0-16,0 26 0 0,0 0 7 15,0 0 6-15,26 0-2 0,-26-27 2 16,0 28-3-16,0-2-8 16,0-25-2-16,0 26 4 0,0 0-5 15,0-26 2-15,0-1-2 0,0 2 1 16,0-2 0-16,0 0-1 0,0 2 0 16,0-1 1-16,0-1-1 0,26-26 1 15,-26 2-2-15,0 26 1 0,0-28 0 16,0-26 1-16,0-25-1 0,0 27-2 15,0-1-11-15,26-1-14 0,-26 0-3 16,0-25-16-16,-52 0-91 0</inkml:trace>
  <inkml:trace contextRef="#ctx0" brushRef="#br0" timeOffset="-181597.274">27350 1973 379 0,'0'0'7'0,"24"0"-7"0,7 25 0 16,-7-25 0-1,2 25 0-15,0 1-1 0,24 1 1 16,-23-2 1-16,-2 1 0 0,29-1-1 16,-2 29 1-16,-2-29-1 0,-24 27 1 15,27-26-3-15,26 26 4 0,-3 26-4 16,26 0 2-16,-74-52 0 0,-4-1 0 15,31 2 1-15,22 51 1 0,-1 0 2 16,-48-27-2-16,23 0 4 0,1-23-1 16,-26-3-2-16,0 1-3 0,27 52 0 15,-29-52 0-15,4-1-1 0,23 28 2 16,-23-27-1-16,-4-1 0 16,28 28 1-16,-2-28 0 0,-23 2-1 15,25-2 0-15,-28 0 0 0,4-25-7 16,-1 28-22-16,23-3-47 0,2 2-96 15</inkml:trace>
  <inkml:trace contextRef="#ctx0" brushRef="#br0" timeOffset="-180960.604">29036 3503 290 0,'0'0'19'0,"0"25"-9"0,0-25-8 0,-24 0-1 16,-2 28 2-16,26-28 1 15,-27 25-1-15,27 1-1 16,-28-26-1-16,4 26 0 0,-3 0-1 16,2 0 1-16,-2 0 0 0,3 25 0 15,-28-24 0-15,26-1-1 0,2 26 0 16,-28-26 1-16,25 0-1 0,-25 25 0 15,-1-26 0-15,27 3 2 0,-24-3-2 16,-5 27 0-16,-21 1 0 0,49-29 9 16,2 2 6-16,-26 27-2 0,-3-27-6 15,27 26-4-15,3-1-3 0,-28-25 0 16,0 25 0-16,26 2 0 0,-25-29-1 16,-1 31 0-16,0-30 0 0,25 1 0 15,-25 26 0-15,52-26 2 0,-50-1-1 16,23 0 0-16,2 4-10 0,-2-4-22 15,0 0-40-15,-25 1-97 0</inkml:trace>
  <inkml:trace contextRef="#ctx0" brushRef="#br0" timeOffset="-180367.0639">26625 4462 350 0,'0'0'22'0,"0"0"-16"31,0 0-6-31,0 0-6 0,25 0 6 15,-25 0 2-15,26 0-1 0,0 0 0 16,-1 0 0-16,26-25-1 0,-23 25-1 16,23 0 1-16,1 0-4 0,0 0 3 15,-26 0-3-15,25 0 1 0,4 0 1 16,-3 0-1-16,-28 0 2 0,28 0 0 16,-2 0 0-16,-23 0 0 0,25-26-1 15,-28 26-12-15,7 0-27 0,19 0-51 16</inkml:trace>
  <inkml:trace contextRef="#ctx0" brushRef="#br0" timeOffset="-178807.411">29012 3478 94 0,'0'0'348'0,"0"0"-340"0,0 0-8 0,0 0-19 32,0 0 14-32,0 0 3 0,24 0 2 15,-24 0 1-15,28 0-1 0,23 0 1 16,-26 0 0-16,30 0-1 0,-4 0 0 16,25 0 1-16,2 0 1 0,27 0-2 15,-54 0-1-15,25 0-1 0,4 0 2 16,-1-27 0-16,-2 27-1 15,-1 0 0-15,3-25 1 0,-1 25-1 16,28-26-2-16,-30 52-8 0,2-52-11 16,25 26-17-16,-51 0-53 0,25 0-163 15</inkml:trace>
  <inkml:trace contextRef="#ctx0" brushRef="#br0" timeOffset="-173511.4809">28466 2543 548 0,'0'0'0'0,"0"-26"-15"0,0 0-14 0,0 0 13 16,26-25 14-16,0-2 2 16,0-25 0-16,53-24 0 0,24-3 0 15,-1 27 4-15,1-1-2 16,2 1-1-16,-26 27-1 0,1 0-32 16,-4 22-46-16,-25 5-50 0</inkml:trace>
  <inkml:trace contextRef="#ctx0" brushRef="#br0" timeOffset="-173041.9209">29556 1477 590 0,'0'0'0'0,"0"0"-5"15,0 0-33-15,25-25 13 16,2 25 21-16,-3 0-2 16,4-25-7-16,-4 25-7 0,4 0 8 15,25-27 0-15,-2 27 3 0,-26 0-7 16,26 27 5-16,-51-27 4 0,28 0 0 16,-28 25 0-16,0 0-2 0,0 4 5 15,0-3 4-15,0-2 0 0,-28 28 2 16,28-26-2-16,-24 26 2 0,-3-28-2 15,27 30 2-15,-25-28 0 0,25 0-2 16,0-1 1-16,0 2-1 0,25-27-2 16,-25 25 2-16,27-25 0 0,-3 0-8 15,4 0-49-15,24 0-105 0</inkml:trace>
  <inkml:trace contextRef="#ctx0" brushRef="#br0" timeOffset="-172838.752">29739 1660 577 0,'0'0'0'0,"26"0"-4"0,-26 0-16 15,26 0 14-15,-1 0 3 16,27 0-21-16,-28-26-31 0,56 26-11 15,-3-26 2-15,-25 26-97 0</inkml:trace>
  <inkml:trace contextRef="#ctx0" brushRef="#br0" timeOffset="-172516.9589">30125 1710 485 0,'0'0'72'0,"0"0"-72"16,0 0-9-16,0 0-28 0,0 0 28 16,28 0 8-16,-28 0-8 0,27-24-12 15,0 24 1-15,-2 0 6 0,26-26-6 16,-51 0 3-16,26 26-1 0,0-26 4 16,0 26 6-16,-26-26 4 0,0 0 4 15,0 26 0-15,0 0 8 0,0 0 3 16,0 0-5-16,-26 0 2 0,0 0-4 15,26 0-2-15,-26 0 1 0,26 26-2 16,-24 0 2-16,-3 0-2 0,2 0 0 16,25 0-1-16,-27-2 1 0,27 5 0 15,0-4-2-15,0 1-7 0,0-26-8 16,0 26-11-16,27-1-21 16,-2 2-65-16</inkml:trace>
  <inkml:trace contextRef="#ctx0" brushRef="#br0" timeOffset="-172332.014">30697 1556 541 0,'0'-24'0'0,"0"24"-8"0,0 0-17 16,-24 0 6-1,24 0 12-15,0 24-16 0,-28-24-3 16,28 26-7-16,-24-26-12 15,24 26-23-15,-28 0-33 0,-22 0-28 16</inkml:trace>
  <inkml:trace contextRef="#ctx0" brushRef="#br0" timeOffset="-172201.277">30621 1686 159 0,'0'0'106'0,"0"0"-75"16,0 0-23-16,24 24 6 0,-24-24-4 16,0 0 2-16,0 29-7 0,28-29-1 15,-56 25-3-15,28-25-1 0,0 26 0 16,0 0 0-16,0-26-8 0,-24 25-25 15,24-25-26-15,0 27-15 0,-28-27 15 16,28 0-39-16</inkml:trace>
  <inkml:trace contextRef="#ctx0" brushRef="#br0" timeOffset="-171850.747">30933 1608 455 0,'0'0'16'0,"0"0"-16"16,0 26-1-16,0-26-1 16,0 26 0-16,0 0 2 15,0-2-17-15,0 5-20 0,0-4-13 16,0 1-44-16,51 25-93 0</inkml:trace>
  <inkml:trace contextRef="#ctx0" brushRef="#br0" timeOffset="-171689.749">31036 1427 496 0,'0'0'0'0,"0"0"-90"0,0 0-36 16,0 25-77-16</inkml:trace>
  <inkml:trace contextRef="#ctx0" brushRef="#br0" timeOffset="-171480.667">31269 1349 589 0,'0'0'7'0,"0"0"-7"0,0 25-14 16,0-25 9-16,0 26 4 0,-28 26 1 16,28 2-1-16,0 22 0 0,0 2-24 15,0 1-25-15,28-54 3 0,-28-25-7 16,0 26-31-16,27 52-203 0</inkml:trace>
  <inkml:trace contextRef="#ctx0" brushRef="#br0" timeOffset="-171315.6589">31556 1790 782 0,'0'0'21'0,"0"-26"-21"16,0 26-13-16,0 0-28 0,0 26-55 16,0 0-117-16</inkml:trace>
  <inkml:trace contextRef="#ctx0" brushRef="#br0" timeOffset="-170160.8089">25273 5994 572 0,'-25'0'0'0,"25"0"-18"0,0 27 17 16,-27-1 1 0,27-1 0-16,0 26 0 0,0 54 0 15,0-27 0-15,0 26 0 0,0-26-2 16,0-2-6-16,0-22-11 0,0-3 1 16,0 2 3-16,0-53 3 0,0 25 3 15,0-25 4-15,0 25 4 0,27 2 0 16,-27-27 0-16,0 0 2 0,0 0-2 15,0-27 0-15,0 27-1 0,0-25 2 16,0-26 0-16,0-1-2 0,25-1 2 16,-25 0 0-16,27-23 0 0,-27 50 1 15,28 0-1-15,-28 0 1 0,24 26-1 16,3-27-3-16,-27 27-3 0,0 0 3 16,25 27 1-16,-25-27 2 0,0 26 0 15,0 0 4-15,0 26 1 0,0-26 0 16,-25-2 3-16,25 2-3 0,-27 28 2 15,3-28-1-15,-4-1 1 0,28 2 0 16,-27-1-4-16,-25-1 0 16,52 0-2-16,-24-25-2 0,-4 0-29 15,28 0-33-15,-24-25-44 0,24-53-180 16</inkml:trace>
  <inkml:trace contextRef="#ctx0" brushRef="#br0" timeOffset="-169967.202">25508 6410 527 0,'0'26'3'16,"0"-26"-3"-16,0 52-19 0,-27-2-6 16,27-24 17-1,0 28 5-15,0-3-9 0,0-24-14 16,0-1-12-16,0-26-4 0,0 25-19 15,27-25-71-15</inkml:trace>
  <inkml:trace contextRef="#ctx0" brushRef="#br0" timeOffset="-169841.185">25714 6228 528 0,'0'0'4'0,"0"0"-4"16,-25 26-57-16,25-26-31 15,0 0 15-15,0 52-61 0</inkml:trace>
  <inkml:trace contextRef="#ctx0" brushRef="#br0" timeOffset="-169165.683">25872 6436 469 0,'0'0'17'0,"0"0"-17"0,0 0-13 16,0 26 10-1,0 0 3-15,0-26 0 0,0 26 0 16,0 24-4-16,0 4-3 0,0-28-11 16,0 52 9-16,0-1 6 0,0 1 3 15,0-26 1-15,0-52-1 0,0 26-2 16,0-1 2-16,0 1-1 0,0 0 1 16,0 0-1-16,0-26 2 0,0 0-1 15,-24 27 4-15,24-54 3 16,0 27-7-16,0 0-1 0,0-26 0 15,0-26 0-15,0 1-1 0,0-1 1 16,24-26-4-16,-24-25-7 0,26-2-7 16,0 28-2-16,-1 25 12 0,-25 0 9 15,25 52 1-15,-25-26 5 0,0 26-6 16,27 0 1-16,-27-27 0 0,0 27-1 16,24 27 13-16,-24-27-7 0,28 26-1 15,-28 0 10-15,0 0-2 0,0 0 1 16,0 24-5-16,0-24-1 0,0 28-4 15,0-28 0-15,-28-1-4 16,4 2 2-16,24-1-2 0,0-1 2 0,-27-25-2 16,2 25-17-16,25-25-21 15,-25 0-15-15,25-25-54 0,-26-26-75 16</inkml:trace>
  <inkml:trace contextRef="#ctx0" brushRef="#br0" timeOffset="-168618.395">26182 6462 426 0,'0'0'84'15,"0"26"-52"-15,0-26-31 0,0 50-1 32,-26-24 0-32,26 1 0 0,0 0 0 15,0-1-3-15,26-1-18 0,-26 2 0 16,0-1-3-16,0-1 8 0,26-25 3 15,-26 0 1-15,0 0-4 0,26 0 3 16,-26 0 11-16,0-25 2 0,0 25 13 16,27-26 6-16,-27-1-1 0,0 2-4 15,0-1-1-15,0-28-9 0,0 28 0 16,-27 2-4-16,27-28-1 0,0 26 0 16,0 0 0-16,0 0-2 0,0 26 1 15,0 0-4-15,0 0-1 0,0 0 2 16,-26 0 5-16,26 26 0 0,0-26 1 15,0 26 0-15,0 0 0 0,26 0 1 16,-26 0-1-16,27-2-1 0,-27 2 0 16,25-26 3-16,2 0-3 0,0 27 4 15,25-27 1-15,-52 0 2 0,50-27-6 16,-24 27-1-16,0-26 1 0,-2 26 1 16,4-24 0-16,-4-2-2 0,3 0-3 15,-27-26-4-15,28 26-1 0,-3-1 0 16,-25 1 3-16,0-25-1 0,0 25 3 15,0 0 0-15,-25 0 1 0,25 1 0 16,0 25 2-16,-28 0 5 16,1 0-5-16,27 0 5 0,0 0 1 15,-24 51-1-15,-4-25 1 0,4 0 1 0,-2 51-5 16,0 2 2-16,26-1-2 0,0-28 5 16,0-23-5-16,0 0-2 0,26-27 0 15,-26 26-2-15,26-1-27 0,-2 2-19 16,28-1-63-16</inkml:trace>
  <inkml:trace contextRef="#ctx0" brushRef="#br0" timeOffset="-168492.593">26857 6591 599 0,'0'0'29'0,"0"0"-29"0,0 0-19 16,0 27-21-1,28-27-8-15,-28 0-47 0,24 26-101 16</inkml:trace>
  <inkml:trace contextRef="#ctx0" brushRef="#br0" timeOffset="-167906.248">30385 3503 211 0,'0'0'0'0,"0"-25"-59"0,28-2-37 0</inkml:trace>
  <inkml:trace contextRef="#ctx0" brushRef="#br0" timeOffset="-167535.214">30437 3426 251 0,'0'-26'60'15,"0"26"-22"-15,0 0-14 0,0 0-10 16,0 0-9-16,0 0 1 0,27 0-5 16,-27 0 5-16,52-27-4 0,-25 27 1 15,-1 0-3-15,26 0 1 0,0 0-1 16,-28-25 0-16,31 25 0 0,-4 0 0 16,0 25 0-16,-26-25-1 0,29 0 1 15,-3 0 1-15,1 27-1 0,0-27 0 16,50 0 0-16,-51 26 0 0,4-26 0 15,-3 25-1-15,-2-25 1 16,-23 27-1-16,-27-27 0 0,25 0 0 16,2 25 1-16,-27 0-1 0,24 3 1 15,-24-3 0-15,28 1 0 0,-28 26 0 16,0-26 0-16,-28 51 5 0,28 54 2 16,-24-1 0-16,-3-53-2 0,27 26-1 15,0-24 3-15,-25 50-3 0,25-25 10 16,-27 26-6-16,3-27 0 0,-2 27 1 0,26-26-1 0,0 26-3 15,0-53-1-15,-26 28 0 0,52-2 1 16,-26-23-3-16,0-4 3 0,26-24-4 16,-26-1 1-16,24-51-1 0,-24 25-1 15,0 4 0-15,27-4-13 0,-2 1-55 16,2 26-37-16</inkml:trace>
  <inkml:trace contextRef="#ctx0" brushRef="#br0" timeOffset="-166385.106">31138 5527 345 0,'0'-25'8'16,"0"25"-7"-16,0 0 1 0,-24 0-1 15,24 0 5 1,0 0 16-16,0 0 4 0,0 0-2 15,0 0-5-15,0 0-14 0,0 0-3 16,0 0 1-16,0 25-3 0,0 1 4 16,0 1 4-16,24-2-2 15,-24 1-1-15,0 24-1 0,27-21-2 16,-2-4 0-16,2 27-2 0,-3-26 0 16,-24 0 0-16,28-1 0 0,-1 0 1 15,-27 2 0-15,26-27-1 0,-26 27 0 16,26-1-1-16,-26-26 1 0,0 0 0 15,26 0 0-15,-26 25 7 0,0-25 15 16,24-25-4-16,-24 25-1 0,27-26-10 16,-2-28-4-16,-25 29 2 0,51-78-4 15,4 23-1-15,-31-21-6 0,28 23-13 16,-52-1-2-16,26 28-4 0,-2-27-15 16,4 52-35-16,-56 1-200 0</inkml:trace>
  <inkml:trace contextRef="#ctx0" brushRef="#br0" timeOffset="-155920.3889">26392 7499 512 0,'-27'0'0'0,"27"0"-1"15,27-26-7-15,-27 26 4 16,0 0-1-16,24 0 1 0,2 0-1 15,0-25 4-15,0 25-1 0,26-27 1 16,-28 27 2-16,3 0-2 0,1 0 2 16,-3 0-1-16,1 0 0 0,0 0-2 15,-1 27-3-15,2-2 4 16,-27-25-2-16,24 26 3 0,-24 1-2 16,0 26-1-16,0-28-2 0,-24 26 4 15,24-25 0-15,0 0 1 0,-27 0 0 16,27 1 1-16,0-1 0 0,-25-2-1 15,25-24-1-15,0 0 0 0,25 28-1 16,-25-28-2-16,0 0-8 0,27 0-11 16,-3 0-11-16,-24-28-12 0,28 4-25 15,51-29-74-15</inkml:trace>
  <inkml:trace contextRef="#ctx0" brushRef="#br0" timeOffset="-155725.9339">26676 7552 573 0,'0'0'0'16,"0"0"-15"-16,0 0-12 0,26 0-2 16,-1 0 18-16,2 0-23 0,-3 0 7 15,4 0 0-15,-4 0 8 0,31 0-6 16,-31-26-4-16,28 26-65 0,1-27-104 15</inkml:trace>
  <inkml:trace contextRef="#ctx0" brushRef="#br0" timeOffset="-155367.78">27169 7396 296 0,'0'25'193'0,"-24"-25"-187"15,-4 0-6-15,4 0 0 0,-3 27-1 16,-1-2 0-16,4 1-6 0,-3 1 2 15,1-1-2-15,26 1-1 0,0-2-3 16,-25-25 0-16,25 26-3 0,0-26 2 16,0 25 1-16,0-25-5 0,0 0 1 15,25 0 6-15,-25 0 3 16,0 0 6-16,0-25 3 0,26 25 6 16,1-26-2-16,-27 26-2 0,24-25-5 15,4-2 1-15,-28 1-1 0,27 26-2 16,-3-27-3-16,-24 1 0 0,28 26 0 15,-4-25-2-15,-24 25 4 0,0 0 1 16,0 0-1-16,0 0-2 0,0 0 5 16,0 25 6-16,0 1 6 0,0-26 0 15,0 53-2-15,0-26-5 0,0-2-4 16,0 1 1-16,26-1-2 0,-26 1 0 16,0 0 0-16,26 0-19 0,-26-26-11 15,26 0-45-15,-2 0-78 0</inkml:trace>
  <inkml:trace contextRef="#ctx0" brushRef="#br0" timeOffset="-154914.143">27429 7421 461 0,'0'0'12'0,"0"27"-11"0,0-2 0 16,-24 1-1-16,24 27 0 15,0 25-2-15,0-1-1 0,0-51-4 16,24 1-7-16,-24 23 0 16,0-22 3-16,0 23-1 0,0-25 8 15,0 25 0-15,26-23 4 0,-26-4-1 16,0 2 0-16,0-26 1 0,0 27 5 16,0-27 12-16,0 0 13 0,0-27-13 15,0 27-16-15,0-26 1 0,0 2 1 16,0-4-3-16,0-23 0 0,0 25 0 15,0-53-4-15,0 29-3 0,26-29-3 16,0 2 7-16,-2 25 1 0,-24 26 2 16,27 26 2-16,-27-27 0 0,0 27 1 15,25-26-1-15,2 26-1 0,0 0-1 16,-27 0-3-16,25 0 1 16,-25 0-2-16,0 26 4 0,27-26 0 15,-27 27 2-15,0-27 4 0,-27 26 2 16,27 1 1-16,-25-2 6 0,-2-25-1 15,0 26 0-15,2-1-5 0,-2-25-7 16,-23 0 1-16,24 26-2 0,0-26-2 16,26 0-7-16,-24 0-15 0,24 0-20 15,0 0-13-15,0-26-38 0,24 1-111 16</inkml:trace>
  <inkml:trace contextRef="#ctx0" brushRef="#br0" timeOffset="-154366.072">27870 7473 542 0,'0'0'15'0,"0"0"-8"15,-27 0-4-15,27 26-3 0,0 1-2 0,0-1-7 16,0 1-12-16,0-2-8 16,0 1-12-16,0-1 7 0,0-25 8 15,0 26 8-15,0-26 7 0,0 0 7 16,0 0-1-16,0 0 5 0,0 0 15 15,0 0 9-15,0 0 0 0,0-26 5 16,-25 26-7-16,25-25-7 16,0 25-2-16,0-26-8 0,-27 1-3 15,27 25-1-15,0-27-1 0,0 27-6 16,0-26 3-16,0 26-6 0,0 0 4 16,0 0-5-16,0 0-4 0,0 0 7 15,27 0 7-15,-27 26 1 0,0-26-1 16,25 0 0-16,2 0-1 0,0 0 1 0,-27 0 0 15,25 0 0-15,2 0 0 0,-3 0 0 16,2 0 0-16,-1 0 1 0,26-26-1 16,-23 26 0-16,-4 0 0 0,-24-27 1 15,27 27-1-15,1-26 1 16,-2 1-1-16,-26 25 1 16,25-27-1-16,-25 27 1 0,0 0 1 15,0-25-1-15,0 25-1 0,0 0 0 16,-25 0 2-16,25 25 1 0,0-25 3 15,-26 27-6-15,26-2 4 0,-28 1-3 16,28 27 0-16,-27-26 2 0,27 24-3 16,0-26 3-16,0 27-2 0,0 1 0 15,0-27-1-15,0-2 0 0,0 4-1 16,0-2 0-16,0-1-3 0,0 1-11 16,27-26-11-16,-27 0-8 15,0 0-15-15,0-26-15 0,28 26-38 16,-2-79-68-16</inkml:trace>
  <inkml:trace contextRef="#ctx0" brushRef="#br0" timeOffset="-154234.779">28233 7291 416 0,'-25'-25'43'0,"25"25"-28"16,0 0-9 0,0 0-6-16,0 0-1 0,25 0-9 15,-25 0-11-15,0 0-9 0,26 0-29 16,26 25-61-16</inkml:trace>
  <inkml:trace contextRef="#ctx0" brushRef="#br0" timeOffset="-153381.94">28335 7499 232 0,'0'0'298'0,"0"0"-293"0,0 0-5 0,0 0-4 16,0 0-8-16,0 27-2 0,28-27-23 15,-4 0 7-15,3-27 0 0,1 27-2 16,-28 0 1-16,24-26 13 16,2 26 13-16,-26-25 5 0,26-2 4 15,-26 27 10-15,0 0 8 0,0-25 4 16,0 25-6-16,-26 0-7 0,26-27-7 16,0 27-1-16,0 0-4 0,0 0-1 15,-26 27 0-15,26-27-1 0,-24 25 1 16,24-25 0-16,-28 27 1 0,28-2-1 15,0 1-2-15,-27 1 2 0,27-1-1 16,0-26 2-16,0 27-2 0,0-2 3 16,27-25-3-16,-27 26 2 0,0-26-1 15,28 25 0-15,-4-25 2 0,2 0-2 16,-26-25 2-16,26 25 0 0,0-26-1 16,1 26-1-16,-3-25-3 0,4-2-3 15,-1 1 3-15,25-1 0 0,-28 1 3 16,-24 1-2-16,26-2 2 0,-26 2 0 15,26 25 0-15,0 0-1 0,-26-27 0 16,0 27 1-16,0 27 0 0,0-27 1 16,0 25 4-16,0-25-3 0,0 27 1 15,0-2 0-15,0 1-3 0,0 1 0 16,0-1 2-16,0 1-2 0,0-2 0 16,0 1 0-16,0-26 1 0,0 0-1 15,0 25 2-15,0-25-3 0,24 0 2 16,-24 0-1-16,0-25 3 0,27 25 0 15,-27-26-2-15,25 26-1 0,-25-52 0 16,27 26 0-16,-27 26-2 0,0-27 2 16,24 1-2-16,4 1-1 0,-28-2-2 15,27 2 1-15,-27 25 4 0,26-27-1 16,-26 27 1-16,0 0 0 0,24 27 5 16,-24-27-1-16,0 25 2 0,0-25 4 15,0 27-5-15,0-2-4 0,0 1 0 16,0 1 0-16,0-1-1 0,28 1 1 15,-28-2 0-15,24-25-1 0,-24 26 0 16,0-26 0-16,27 0-1 0,-27 0-3 16,0 0 3-16,0 0 1 0,25-26 0 15,-25 26 1-15,0-25-1 0,27-2 0 16,-27 1 1-16,0-1 0 16,28 1-1-16,-28 26-1 0,24-25 1 15,-24-2 0-15,27 2 1 0,-27 25-1 16,25 0 2-16,-25 0 1 0,0 0 0 15,0 25 2-15,25-25 0 0,-25 27 3 16,0-2-4-16,0 1-2 0,0 1 1 16,0-1-3-16,26 1 0 0,-26-2 1 15,0 1-1-15,26-26 1 0,-26 25-1 16,0-25-6-16,27 0-16 0,-27 0-15 16,25 0-19-16,-25 0-77 0</inkml:trace>
  <inkml:trace contextRef="#ctx0" brushRef="#br0" timeOffset="-153251.952">29427 7085 85 0,'0'-53'525'0,"0"27"-525"0,0 26-3 0,0-26-27 16,28 1-88-16,22-53-102 15</inkml:trace>
  <inkml:trace contextRef="#ctx0" brushRef="#br1" timeOffset="-139287.072">1245 8356 421 0,'0'0'4'0,"-27"26"-4"0,27 0-4 16,-25 26 4-1,-2 27-2-15,3 24-15 0,-4-1-8 16,28-48 3-16,0-29 6 0,0 1 7 16,-25 0-4-16,25 0-6 0,0 0-5 15,0-26-7-15,-28 25-33 0,28 4-52 16</inkml:trace>
  <inkml:trace contextRef="#ctx0" brushRef="#br1" timeOffset="-139023.66">1193 8331 415 0,'0'0'11'0,"0"0"-11"15,0 0-10-15,0 0 8 0,25 25 2 16,-25-25 0-16,0 26 0 0,27 0 0 15,-27 0 0-15,24 25 0 0,-24-26 0 16,0 29 0-16,0-3 0 0,28 27-3 16,-28 2 2-16,0-55-2 0,0 0-2 15,24 27-7-15,-24-26-1 0,0 0-14 16,0-1-16-16,0 29-50 0</inkml:trace>
  <inkml:trace contextRef="#ctx0" brushRef="#br1" timeOffset="-138832.015">1009 8798 508 0,'0'0'0'15,"28"0"-2"-15,-4-25 0 0,4 25 0 16,-3 0-3-16,27 0-38 0,-25 0-5 15,25 0-9-15,-28 0-36 0,106-29-129 16</inkml:trace>
  <inkml:trace contextRef="#ctx0" brushRef="#br1" timeOffset="-138404.8829">1557 8408 354 0,'0'0'46'0,"-28"0"-46"16,28 26 0-16,0-26-1 0,0 0 1 15,-24 26-1-15,24-1 1 0,0 0 1 16,0 29-1-16,0-28 0 0,0 26 0 16,24-1 0-16,-24 0 0 0,0-22-1 15,0 21 0-15,0-24 0 0,28 0-2 16,-28 0 1-16,24 0 1 0,-24-26-1 15,0 25 1-15,0-25-1 0,28 0-1 16,-28-25 1-16,25 25-3 0,-25-26 2 16,25 0 1-16,-25 0-1 0,27-25 1 15,-3-3-1-15,4 3 1 0,-28 26 2 16,24-28 0-16,4 28-2 16,-4-26-3-16,3 22 4 0,-27 4-2 15,0 0 3-15,25-1 0 0,-25 26 3 16,0 0 3-16,0 0 4 0,0 26-1 15,0-1 1-15,0 0-1 0,0 29-7 16,28-28 2-16,-28 26-4 0,0-26 0 16,0-1 1-16,25 26-1 0,-25 3 0 15,0-29-3-15,27 1-17 0,-3 0-4 16,-24-26-25-16,28 52-53 0</inkml:trace>
  <inkml:trace contextRef="#ctx0" brushRef="#br1" timeOffset="-137861.8989">2334 8460 483 0,'0'-26'0'0,"-24"26"0"16,24-26-7-16,0 26 7 0,-28 0-10 15,28-26-4-15,0 26 3 0,0 0 3 16,-27 0-7-16,27 0-7 0,0 0 4 15,-24 26 8-15,-4-26 9 0,4 26 1 16,-4 0 3-16,3 24 7 0,0-21 2 16,25 22-5-16,-27 1 2 0,27-26 0 15,0 24-2-15,0 5-6 0,27-30 2 16,-27 0-2-16,25 1-1 16,-25 0-1-16,25 0 0 0,27-26-11 15,-24 26-1-15,-4-26 2 0,3 0 1 16,1-26 4-16,-4 26 3 0,3-26 2 15,-2 0 1-15,0 0 4 0,3 1 4 16,-28 0 3-16,0-4-7 0,24 3 0 16,-24 1-1-16,0 0-3 0,0-1 0 15,-24 26 1-15,24-27-1 0,-28 27 0 16,3 0-1-16,0 0-1 0,-26 27 2 16,23-27 0-16,1 26-6 0,27-26-17 15,-24 25-4-15,-4 0-51 16,4 1-55-16</inkml:trace>
  <inkml:trace contextRef="#ctx0" brushRef="#br1" timeOffset="-137270.4989">2699 8408 431 0,'0'26'23'16,"0"-26"-22"-16,0 51 0 0,0-26-1 31,-29 29 0-31,29-3-1 0,0-24-14 16,0 24-9-16,0 0-22 0,0 3-11 16,0-29-26-16,0 27 8 0,0-26 31 15,-24 0 36-15,24-26 8 0,0 0 3 16,0 0 4-16,0 0 13 0,0-26-6 15,0 0 22-15,0 26-7 0,0-26 2 16,0 0-7-16,0 1-13 0,0-29-6 16,0 28-5-16,-28 1 0 0,28-26-1 15,0 24-3-15,28-24 0 0,-28 26-1 16,0-4 5-16,0 4 3 0,0 25 9 16,0 0 16-16,0 0-6 0,0 0-21 15,0 0 9-15,0 25-1 0,0-25 3 16,0 29-4-16,24-4-7 0,5 1 2 15,-29-1-2-15,24 2 0 0,4-1-1 16,-4-26-3-16,3 25-4 0,-2-25 3 16,-25 0 0-16,27 0 3 0,-3-25 1 15,4 25 3-15,-4-26 7 0,2-1-4 16,-26 2 2-16,52-1 1 0,-52-28-8 16,27 29 0-16,-3 0-1 0,-24-1 0 15,28 0 0-15,-1 26-3 0,-27-26 0 16,24 26-3-16,-24 26-6 15,0-26 12-15,0 26 9 0,0 0-1 16,0-1-3-16,0 29-1 0,0-29-4 0,0 26 1 0,0 2 0 16,0-28-1-16,0 0 0 0,-24 30-1 15,24-30-4-15,0 0-26 16,24 1-62-16,-24 26-176 0</inkml:trace>
  <inkml:trace contextRef="#ctx0" brushRef="#br1" timeOffset="-137035.4309">3398 8382 408 0,'0'0'7'15,"0"0"-7"-15,0 26 0 0,0 0 0 16,25 25 1-1,-25 3 0-15,0 22-1 0,0 2 0 16,0-53-6-16,0 1-4 0,0 3-8 16,0 21 5-16,0-24-4 0,-25 0-12 15,25 0-17-15,0-26-27 0,-27 0-20 16</inkml:trace>
  <inkml:trace contextRef="#ctx0" brushRef="#br1" timeOffset="-136819.706">3295 8510 66 0,'-27'-25'300'0,"27"25"-259"0,0 0-23 0,27-25 0 15,-27 25-11-15,24 0 3 0,-24-26-6 16,52 26-3-16,-25-26-1 16,-2 26 0-16,2 0-11 0,-1-26-1 15,1 26 3-15,25 0 4 0,-28 0-2 16,4 0 7-16,-4 0-3 0,-24 0 1 15,27 0-8-15,-2 0 1 0,-25 0-14 16,0 0-24-16,0 0-54 0,0 0-96 16</inkml:trace>
  <inkml:trace contextRef="#ctx0" brushRef="#br1" timeOffset="-136665.865">3347 8642 509 0,'0'0'19'0,"0"0"-19"0,24 0 0 16,-24 0 1-16,27 0-1 0,-2 0-1 16,-25 0-3-16,27 0-42 0,26 0-10 15,-28 0-8-15,26-27-75 0</inkml:trace>
  <inkml:trace contextRef="#ctx0" brushRef="#br1" timeOffset="-136502.62">3423 8901 416 0,'0'0'12'0,"0"0"-9"0,27 0 0 16,-1 0-2-16,1 0-1 0,25 0-7 16,0-26-20-16,-1 0-43 0,27-25-92 15</inkml:trace>
  <inkml:trace contextRef="#ctx0" brushRef="#br1" timeOffset="-136021.5589">3943 8434 401 0,'0'0'19'0,"0"0"-15"16,-25 0 1-16,25 0-5 0,0 0 0 16,-27 26 0-16,27-1 1 0,0 0 0 15,-24 4-1-15,24 22 0 0,0-26 1 16,-28 28-1-16,28-28-1 15,0 26 1-15,0 3-2 0,0-29-2 16,0 1-2-16,0 0 3 0,0-26 0 16,0 26 3-16,0-26-5 0,0 0 0 15,0 0 1-15,0-26 4 0,0 26 2 16,0-26-2-16,28 0 3 0,-28-24-1 16,0 21 0-16,24-22-2 0,-24 26 0 15,0-1-1-15,27-1-3 0,-27-24-6 16,25 51 1-16,-25-25 4 0,26-4 4 15,-26 29 1-15,0 0 2 0,27 0 3 16,-27 29 0-16,0-29 2 0,0 25-7 16,24 1 1-16,4-1 0 15,-28 2-1-15,24-1 2 0,3-1-2 0,-2 26 0 0,2-22 0 16,-3-29 0-16,4 25 0 0,-28-25 1 16,24 0 0-16,5 0 2 0,-5 0 1 15,-24 0 10-15,28 0 3 0,-28-25 2 16,24 25-6-16,-24-29-4 0,0 3-6 15,27-24 3-15,-27 24-4 0,0-1-2 16,0 2-2-16,0-1-11 0,0 1-14 16,0-29 0-16,0 29-2 0,0-1 1 15,0 0 18-15,0 0 1 0,25 26-5 16,-25-26-43-16,0 26-55 16</inkml:trace>
  <inkml:trace contextRef="#ctx0" brushRef="#br1" timeOffset="-135827.845">4671 8434 457 0,'0'26'23'0,"0"-26"-17"16,0 25 16-16,0 0-14 0,0 4 0 16,0-4-5-16,24 26-3 0,-24-24 0 15,0-1-14-15,0-1-16 16,0 26-6-16,0-22 3 0,0-29-15 15,0 25-2-15,0-25-18 0,0 25-13 16,0-25-50-16</inkml:trace>
  <inkml:trace contextRef="#ctx0" brushRef="#br1" timeOffset="-135651.422">4540 8434 322 0,'0'0'58'0,"0"0"-19"0,-27-26-1 15,27 26-9-15,0 0-11 16,0 0-15-16,27 0-2 0,-27 0 0 16,25 0-1-16,2-26 1 0,-27 26-1 15,52 0-13-15,-25 0-25 0,-3 0 3 16,30 0-21-16,22 0-44 0</inkml:trace>
  <inkml:trace contextRef="#ctx0" brushRef="#br1" timeOffset="-135510.13">5136 8615 448 0,'0'0'112'16,"0"0"-106"-16,0 0-5 0,28 27-1 16,-28-27-42-16,0 26-65 0,0-26-270 15</inkml:trace>
  <inkml:trace contextRef="#ctx0" brushRef="#br1" timeOffset="-134941.71">3398 9550 431 0,'0'0'3'0,"0"0"-1"15,0-25-2-15,-27 25 0 16,27 0-1-16,0 0 0 16,-24 0-1-16,24 0-3 0,-28 0 1 15,4 0-4-15,-3 25 0 0,2 1 8 16,-2-1 0-16,27 1 1 0,-24-1 7 15,-4-25-6-15,28 28 0 0,0-2-2 16,0 0 0-16,0-26-2 0,28 26 1 16,-4-26 1-16,3 26 0 0,-2-26 0 15,26 26 0-15,-23-26 2 0,23 24-2 16,-26 2 0-16,2 1 0 16,-1-27 0-16,1 27 0 0,-27-27 0 15,25 0 0-15,-25 26 2 0,0-26 12 16,0 0 27-16,0 25-7 0,-25-25-15 15,-2 0-10-15,1 27-9 0,-1-27-14 16,2 0-38-16,-2 0-28 0,-49-52-118 16</inkml:trace>
  <inkml:trace contextRef="#ctx0" brushRef="#br1" timeOffset="-134665.444">3683 9706 522 0,'0'0'11'0,"0"26"-11"0,26 0-1 0,-26 0 0 16,27 24-5-16,-27-24-16 0,24 28-11 0,4-28-6 0,-28-1-4 16,24 2 11-1,-24-27 13-15,0 26 14 0,0-26-2 16,0 0 7-16,0 0 24 15,27-26 15-15,-27 26-12 0,0-27 2 16,28 2 7-16,-28-28-1 0,24 26-11 16,-24 1-8-16,27-24-16 0,-27-2-11 15,0 26-48-15,0-28-23 0,25 3-74 16</inkml:trace>
  <inkml:trace contextRef="#ctx0" brushRef="#br1" timeOffset="-134305.3109">4124 9732 502 0,'0'0'32'0,"0"0"-32"0,0 0 0 16,0 0-3-16,0 26-8 0,0 0-3 15,0 0-5-15,0-2-16 0,0 2-6 16,27 1 2-16,-27 0 16 0,0-1 11 15,24-1 8-15,-24-25 4 0,0 27 0 16,28-27 15-16,-28 0 11 0,0 0 9 16,24 0-15-16,-24-27-6 0,29 27-2 15,-29-25-7-15,0-1-5 0,24 26 2 16,-24-27-2-16,28 0 0 0,-28-23-1 16,0 24-1-16,0 0-2 15,0 0-1-15,0 0 0 0,0 0 5 0,-28 26-1 16,28-28 1-16,-24 28 0 15,-5 0 2-15,29 28-2 0,-24-28-2 16,-4 26-7-16,4 0-5 0,-3-26-24 16,2 26-24-16,-2 26-98 0</inkml:trace>
  <inkml:trace contextRef="#ctx0" brushRef="#br1" timeOffset="-134076.702">4565 9576 289 0,'-25'0'215'0,"25"25"-205"16,0-25-10-16,0 26-3 0,0-1-1 0,0 29-14 16,-27-2-2-16,27-26-13 15,0 24-10-15,0-24-2 0,0 1 13 16,-26 26 23-16,26-53 7 0,0 52-1 15,0-52 3-15,0 0 0 0,0 26-26 16,0-52-55-16</inkml:trace>
  <inkml:trace contextRef="#ctx0" brushRef="#br1" timeOffset="-133785.5229">4384 9652 348 0,'0'0'178'0,"0"0"-172"16,0-25-6-16,0 50-3 0,0-25 1 16,27 0-4-16,-3 0 1 0,28 0 0 15,-26 28-8-15,1-28-6 0,-2 0 8 16,2 26 4-16,-3-26 6 0,4 26 1 16,-1-26 0-16,-3 26 0 0,2-26 9 15,-26 26 1-15,28-26 1 16,-28 26-3-16,0-26-5 0,0 24 1 15,0 2-2-15,-28-26-2 0,28 27-9 16,-26 0-28-16,2-27 10 0,-3 26-4 16,-1-26-5-16,4 0 3 0,24 25 1 15,-27-25-3-15,2 0-12 0,25 0-4 16,0-25-37-16</inkml:trace>
  <inkml:trace contextRef="#ctx0" brushRef="#br1" timeOffset="-133441.04">4876 9576 395 0,'0'25'134'0,"0"-25"-119"16,0 0-14-16,0 26 1 0,28-1-1 16,-28 3-1-16,24-2 0 0,-24 0 0 15,28 0-18-15,-4-26-12 0,-24 26-7 16,27-26 10-16,-1 0 5 0,1 0 6 15,-2 0 1-15,-25 0 15 0,27 0 0 16,-27-26 11-16,24 0 8 0,4 0-5 16,-28 0 6-16,0-2-1 0,0 3-9 15,0-1-6-15,24 26-4 16,-24-25 0-16,0 25-3 0,0 0-11 16,0 0-17-16,0 0 30 0,0 25 1 15,0 1 3-15,-24-1 0 0,24 29 6 16,0-28-3-16,0 26 1 0,0-2-1 15,-28-24-5-15,28 28 2 0,0-3-3 16,-24 2-8-16,24-3-49 0,-27 133-177 16</inkml:trace>
  <inkml:trace contextRef="#ctx0" brushRef="#br1" timeOffset="-130453.052">5577 9732 566 0,'0'0'7'0,"0"-26"-7"0,0 26-4 16,0 0-22-16,0 0-11 0,28 0-10 15,-28 0 12-15,0 0-19 0,24 26-39 16,4-26-160-16</inkml:trace>
  <inkml:trace contextRef="#ctx0" brushRef="#br1" timeOffset="-130214.807">5629 10042 596 0,'0'0'0'0,"0"0"0"0,0 0-46 0,0 0-39 15,28 0 14-15,23 0-89 0</inkml:trace>
  <inkml:trace contextRef="#ctx0" brushRef="#br1" timeOffset="-72513.893">15386 7421 42 0,'0'-25'0'15</inkml:trace>
  <inkml:trace contextRef="#ctx0" brushRef="#br1" timeOffset="-72276.177">15310 7421 208 0,'0'0'27'15,"0"0"3"-15,0 0-16 0,0 0-6 16,0 0-2-16,25 0 2 0,-25 0-5 15,0 27-2-15,26-2 0 0,-26-25-1 16,0 26-3-16,25 1-4 0,-25-1-8 16,0 1-2-16,27-2 1 0,-27 1-12 15,0-1-6-15,0 1 12 0,0 0 5 16,0 0-6-16,27 27-26 0</inkml:trace>
  <inkml:trace contextRef="#ctx0" brushRef="#br1" timeOffset="-71939.86">15516 8148 426 0,'-24'0'7'0,"24"26"-7"0,0-26-14 0,0 27 6 16,0-1-3-16,0 24-7 0,0-22 5 15,0 23-3-15,0-25-10 0,0 26 10 16,0-26-16-16,0-1-37 0,24 80-65 16</inkml:trace>
  <inkml:trace contextRef="#ctx0" brushRef="#br1" timeOffset="-71722.806">15544 8981 408 0,'0'25'2'0,"0"-25"-2"0,0 0-7 16,24 25-4-16,-24 1 0 0,0 0 1 15,0 0-10-15,0 0-1 16,26-1-7-16,-26 0-8 0,0 4-29 15,0 47-54-15</inkml:trace>
  <inkml:trace contextRef="#ctx0" brushRef="#br1" timeOffset="-71535.89">15649 9860 492 0,'0'0'0'0,"0"0"-1"16,0 27-19-16,0 0-14 0,0-1 1 15,0-1-9-15,0 2-8 0,24 23-59 16</inkml:trace>
  <inkml:trace contextRef="#ctx0" brushRef="#br1" timeOffset="-71354.919">15673 10535 368 0,'0'0'19'16,"0"27"-18"-16,0 0-1 0,0-1 0 16,0 0-6-16,0 25 1 0,0-26 3 15,0 1-2-15,0 0-6 0,0 0-6 16,0 1-27-16,0 24-58 0</inkml:trace>
  <inkml:trace contextRef="#ctx0" brushRef="#br1" timeOffset="-71191.615">15673 11367 444 0,'0'0'4'0,"0"25"-4"0,0 2-25 15,0-2-14-15,0 1 2 16,0 1 1-16,0-2-11 0,27 28-53 16</inkml:trace>
  <inkml:trace contextRef="#ctx0" brushRef="#br1" timeOffset="-71056.58">15752 11964 445 0,'0'0'8'0,"0"25"-8"0,0 0-14 0,0 2-13 16,0-1-7-16,0 1 5 0,0 25 3 16,0-52-27-16,24 76-84 15</inkml:trace>
  <inkml:trace contextRef="#ctx0" brushRef="#br1" timeOffset="-70914.904">15828 12613 383 0,'-24'26'10'0,"24"-26"-10"0,0 24-16 16,0 2-9-16,0 0-10 15,0 2-4-15,0-2-16 0,0 26-112 16</inkml:trace>
  <inkml:trace contextRef="#ctx0" brushRef="#br1" timeOffset="-70771.66">15752 13262 439 0,'0'26'0'15,"0"-26"-2"-15,-27 25-37 0,27 0-19 16,0 1-35-16,0 0-6 0,27 28-18 16</inkml:trace>
  <inkml:trace contextRef="#ctx0" brushRef="#br1" timeOffset="-70626.147">15804 13805 430 0,'0'26'0'0,"-28"1"-1"0,28 0-39 0,0-1-17 16,0 0-27-16,0 0 40 0,0-1 30 15,28 26-46-15</inkml:trace>
  <inkml:trace contextRef="#ctx0" brushRef="#br1" timeOffset="-70483.19">15828 14430 386 0,'0'25'8'0,"-24"0"-5"16,24 1-3-16,0 0-7 0,24-26-3 15,-24 54-5-15,0-30 4 0,0-24-17 16,52 53-67-16</inkml:trace>
  <inkml:trace contextRef="#ctx0" brushRef="#br1" timeOffset="-70383.302">15985 15104 469 0,'0'51'0'16,"0"-24"-7"-16,0-1-51 0,24 26-36 15</inkml:trace>
  <inkml:trace contextRef="#ctx0" brushRef="#br1" timeOffset="-69407.9099">13206 11134 379 0,'0'0'9'0,"0"0"-4"0,0 0-5 15,28 0 1-15,-28 0 1 16,0-28 0-16,24 28-1 0,-24 0 1 16,26 0-2-16,1-23 0 0,-27 23-10 15,28-27-4-15,-28 27-25 0,76-27-79 16</inkml:trace>
  <inkml:trace contextRef="#ctx0" brushRef="#br1" timeOffset="-69276.454">13856 10795 515 0,'0'-26'19'0,"0"26"-19"15,27 0-8-15,-27-26-10 0,25 26-42 16,2 0-28-16,49-51-79 0</inkml:trace>
  <inkml:trace contextRef="#ctx0" brushRef="#br1" timeOffset="-69160.154">14428 10485 591 0,'0'0'1'0,"0"0"-1"0,0-26-15 15,27 0-13-15,-3 26-46 0,4 0-20 16,48-52-68-16</inkml:trace>
  <inkml:trace contextRef="#ctx0" brushRef="#br1" timeOffset="-69041.148">14999 10173 558 0,'0'0'0'0,"25"0"-5"16,-25-25-9-16,27 25-2 0,-3 0-49 15,2-28-11-15,53 2-30 0</inkml:trace>
  <inkml:trace contextRef="#ctx0" brushRef="#br1" timeOffset="-68927.908">15568 9887 538 0,'0'0'8'0,"26"-27"-8"16,-26 27 1-16,55-26-2 0,-31 2-43 16,3 24-47-16,77-52-59 0</inkml:trace>
  <inkml:trace contextRef="#ctx0" brushRef="#br1" timeOffset="-68799.691">16269 9447 644 0,'0'0'0'0,"0"0"-3"16,27-28-16-16,-2 28-68 0,2-26-45 0,78-24-178 15</inkml:trace>
  <inkml:trace contextRef="#ctx0" brushRef="#br1" timeOffset="-68672.3119">16970 9006 533 0,'0'0'115'0,"27"-25"-115"0,-2 25-11 16,2-54-2-16,-3 54-76 0,28-26-46 15,80 0-168-15</inkml:trace>
  <inkml:trace contextRef="#ctx0" brushRef="#br1" timeOffset="-68544.365">17905 8485 634 0,'0'0'0'16,"25"-25"-11"-16,0-1-2 0,3 26-78 15,24-26-24-15,51 0-150 0</inkml:trace>
  <inkml:trace contextRef="#ctx0" brushRef="#br1" timeOffset="-68421.383">18579 8148 602 0,'0'-25'9'0,"27"25"-8"0,-27-25-1 0,25 25-4 16,2-27-40-16,-3 27-45 0,28 0 9 15,29-53-64-15</inkml:trace>
  <inkml:trace contextRef="#ctx0" brushRef="#br1" timeOffset="-68303.209">19044 7889 434 0,'0'-25'60'0,"28"25"-49"0,-28-26 2 16,27-2 4-16,-27 4-17 0,24 24-32 16,4 0-31-16,-2-26-10 0,25-1-84 15</inkml:trace>
  <inkml:trace contextRef="#ctx0" brushRef="#br1" timeOffset="-68190.15">19461 7552 475 0,'26'-26'12'0,"-26"26"-10"0,26 0-2 16,-2-27-14-16,6 27-48 0,-5 0-39 16,54-26-115-16</inkml:trace>
  <inkml:trace contextRef="#ctx0" brushRef="#br1" timeOffset="-66823.758">10456 7344 313 0,'0'0'82'0,"0"0"-81"0,0 0 0 15,0 0-1-15,0 0 0 16,0 0 0-16,26 25 0 0,-26-25-1 15,27 0-13-15,0 0-6 0,-2 0-17 16,2 0-61-16,-3 0-124 0</inkml:trace>
  <inkml:trace contextRef="#ctx0" brushRef="#br1" timeOffset="-66664.581">10950 7448 445 0,'0'0'0'16,"0"0"-15"-16,0 0 5 0,27 0 5 16,-2 25-2-16,-25-25-16 0,0 0-5 15,27 26-20-15,-3-26-34 0,55 27-30 16</inkml:trace>
  <inkml:trace contextRef="#ctx0" brushRef="#br1" timeOffset="-66530.708">11468 7681 407 0,'0'0'4'0,"0"0"-4"0,26 26 1 16,2-26-2-16,-4 26-12 0,3 1-2 15,-2-27-15-15,2 26-9 0,-3-2-28 16,81 4-53-16</inkml:trace>
  <inkml:trace contextRef="#ctx0" brushRef="#br1" timeOffset="-66412.556">12145 8018 283 0,'0'0'85'0,"24"0"-83"16,-24 0-1-16,26 26-1 0,0-26 0 16,0 0 0-16,-2 27 0 0,4-27-20 15,23 27-34-15,28-2-44 0</inkml:trace>
  <inkml:trace contextRef="#ctx0" brushRef="#br1" timeOffset="-66278.834">12950 8356 379 0,'0'0'0'16,"0"26"0"-16,24-26-7 0,2 0-3 15,0 26-8-15,-1-26-32 0,3 26-30 16,48 0-124-16</inkml:trace>
  <inkml:trace contextRef="#ctx0" brushRef="#br1" timeOffset="-66143.672">13752 8823 204 0,'0'26'0'0,"52"0"-69"16</inkml:trace>
  <inkml:trace contextRef="#ctx0" brushRef="#br1" timeOffset="-65887.6119">14557 9317 380 0,'0'0'8'0,"0"0"-8"0,0 26 2 0,0-26-2 15,26 0 3-15,-26 25-3 0,26-25-5 16,-26 25-11-16,27-25-12 16,-3 0-27-16,28 26-52 0</inkml:trace>
  <inkml:trace contextRef="#ctx0" brushRef="#br1" timeOffset="-65757.4979">14999 9525 424 0,'0'0'13'15,"0"0"-8"-15,25 0-3 0,-25 0 0 16,0 25-2-16,27-25 0 0,-3 0-9 16,2 26-17-16,-26-26-26 0,79 25-43 15</inkml:trace>
  <inkml:trace contextRef="#ctx0" brushRef="#br1" timeOffset="-65615.05">15492 9810 411 0,'24'0'0'0,"-24"0"-3"16,0 0-14-16,28 24-10 0,-4-24-17 15,-24 26-25-15,81-26-52 0</inkml:trace>
  <inkml:trace contextRef="#ctx0" brushRef="#br1" timeOffset="-65472.648">16009 10018 250 0,'0'0'164'0,"0"0"-163"0,0 24-1 0,27-24 0 15,-27 0-7-15,26 26-5 0,-26-26-7 16,26 0-5-16,0 26-40 0,53 0-48 15</inkml:trace>
  <inkml:trace contextRef="#ctx0" brushRef="#br1" timeOffset="-65342.892">16426 10276 395 0,'0'0'13'0,"0"0"-4"0,27 0-6 0,-27 26-2 15,0-26-1-15,24 0-1 16,4 26-9-16,-28-26-21 0,24 0-21 15,54 27-83-15</inkml:trace>
  <inkml:trace contextRef="#ctx0" brushRef="#br1" timeOffset="-65216.999">16867 10509 450 0,'0'0'14'0,"26"0"-12"15,-26 26-1-15,0-26-2 16,25 0-4-16,0 27-12 0,-25-27-10 15,27 0-22-15,52 27-85 0</inkml:trace>
  <inkml:trace contextRef="#ctx0" brushRef="#br1" timeOffset="-65067.936">17411 10743 580 0,'0'0'6'0,"0"0"4"16,0 0-8-16,0 0-2 0,26 26 0 15,-26-26-10-15,26 0-18 0,-2 0-33 16,3 26-13-16,25-26-30 0,1-26-181 16</inkml:trace>
  <inkml:trace contextRef="#ctx0" brushRef="#br1" timeOffset="-64811.535">17826 10900 498 0,'0'0'28'16,"0"0"-17"-16,0 0-1 0,0 0-1 15,28 26-6-15,-28-26-3 0,0 0 0 16,24 0 0-16,3 0-7 0,-2 25-20 16,0-25-14-16,3 0-7 0,-1 0 2 15,-2 0-4-15,2 0-17 0,-3 0 7 16,-24 26 39-16,28-26 21 0,-28 0 37 16,24 0 23-16,-24 26-10 0,0-26-13 15,26 26-7-15,-26-26-6 0,0 0-7 16,26 0-3-16,-26 27-5 0,25-27-8 15,-25 0-1-15,0 27-2 0,25-27-15 16,2 0-19-16,1 23-22 0,-4-23-38 16,31 28-85-16</inkml:trace>
  <inkml:trace contextRef="#ctx0" brushRef="#br1" timeOffset="-63501.042">15854 7421 345 0,'0'0'8'16,"0"0"-7"-16,0 0-1 0,0 0-7 16,26-25-10-16,-26 25-12 15,0 0 14-15,0 0 12 0,0-27 3 16,0 27 0-16,0 0 5 0,0 0 4 16,0 0-3-16,0 0 17 0,0 27-4 15,0-27-5-15,0 0 0 0,0 0-9 16,0 25 3-16,0-25-2 0,0 27-3 15,0-27-1-15,0 25-1 16,0 1 2-16,0 1-2 0,0 26 0 16,0-28 0-16,0 1-1 0,-26 25 1 15,26-25 0-15,-26 0 0 0,26 27 0 16,-24-29-2-16,-4 4 0 0,28-2-2 16,-24-1-6-16,-3-25-14 0,2 26-28 15,-26 0-120-15</inkml:trace>
  <inkml:trace contextRef="#ctx0" brushRef="#br1" timeOffset="-63247.367">15673 7630 596 0,'-24'-26'15'0,"48"26"-15"0,-24 0-7 32,0 0-44-32,0 26-23 0,0-26-30 15,52 0-250-15</inkml:trace>
  <inkml:trace contextRef="#ctx0" brushRef="#br1" timeOffset="-61948.254">13828 10926 391 0,'0'0'1'0,"0"0"7"0,0 0-1 0,-24 0-1 16,24 0-2-16,0 0-3 15,0 0 0-15,0 0-1 0,0 0 0 16,0 0 0-16,24 0 3 16,-24 25-3-16,0-25-1 0,0 26 1 15,28 0 1-15,-28 0-1 0,27 1-1 16,-27 23 1-16,25-22 1 0,-25-3-1 16,27 0 0-16,-27 27 0 0,0-25 0 15,0 24 0-15,0-26 0 0,0 3 0 16,-27-3 0-16,27 2 0 0,-25-2-2 15,-2 28-7-15,-1-28-6 0,4 1-4 16,-2 1-18-16,-25 24-57 0</inkml:trace>
  <inkml:trace contextRef="#ctx0" brushRef="#br1" timeOffset="-61731.296">13623 11263 666 0,'0'0'0'0,"24"0"-36"15,-24 0-44-15,28 27-29 0,-1 22-152 16</inkml:trace>
  <inkml:trace contextRef="#ctx0" brushRef="#br1" timeOffset="-60996.443">17750 10977 273 0,'0'0'16'0,"0"0"-5"15,0-26-2-15,0 26-3 16,0-25-5-16,24 25 0 0,-24 0 0 16,28-26 0-16,-28-1-1 0,24 27 1 15,-24-25-1-15,28 25 4 16,-4-26 6-16,-24-1 5 0,27 27 3 15,-2-26-1-15,0 0 1 0,30 26-7 0,-55-26-6 16,52 1-1-16,-28 25-4 16,28 0 2-16,-26-25-3 0,25 25 1 15,-26 0 0-15,2 0-4 0,25 0-3 16,-25 0-10-16,1 0-6 0,-4 0-3 16,2 25-8-16,-2-25 0 0,-24 25-11 15,28-25-6-15,23 26-17 0</inkml:trace>
  <inkml:trace contextRef="#ctx0" brushRef="#br1" timeOffset="-60784.011">18215 10900 610 0,'0'0'0'0,"0"0"0"15,0 0-111-15,25 0 52 0,30 26-56 16</inkml:trace>
  <inkml:trace contextRef="#ctx0" brushRef="#br1" timeOffset="-40568.2969">16009 15182 358 0,'0'0'8'0,"-24"0"-7"0,-4 0 0 0,1 0 0 16,3 0-1 0,-2 0 0-16,0 0 0 0,0 26 0 15,2 0 1-15,-4-26-2 0,4 26 2 16,-3-2 5-16,2-24 3 0,-2 26-4 16,27 27-2-16,0-26 0 0,0-2-2 15,0 2 0-15,0-2 1 0,0 1-2 16,27-26 1-16,-2 0-1 0,2 0 1 15,-3 0-1-15,28 0 1 0,-26-26 2 16,0 26-3-16,24-25-1 16,-23-2 1-16,1 2 0 0,23-2 0 15,-25 1 0-15,-26-1 1 0,26 1 0 16,0 2 1-16,-26-2-2 0,0-26 0 16,0 25 1-16,0 2 0 0,0-1-1 15,-26 26 1-15,26-27 1 0,-26 2-2 16,0 25 3-16,-1 0-2 0,3 25 0 15,-4-25 1-15,-23 53 0 0,25-28 1 16,26 2-3-16,-26-1 4 0,0 0-2 16,2 24 4-16,24-24-3 0,0 1 0 15,0-1 1-15,0 26-1 16,24-52-1-16,-24 27 0 0,26-27-2 0,0 0 1 16,0 0 0-16,25 0 0 15,-23 0-1-15,23-27 0 0,-25 27 0 16,0-25 0-16,0-2 1 0,-2-26-1 15,4 27 0-15,-1 2 0 0,-3-2 0 16,-24 0 0-16,0 0 0 0,0-1 0 0,0 2 1 0,0-1 1 16,-24 26-1-16,-3-27-1 0,-1 27 0 15,4 0 2-15,-2 0-2 0,0 27 3 16,-27-1 3-16,29-1-3 0,-4 2 0 16,-23-1 3-16,25 26-1 0,0-28-2 15,26 2 2-15,-26 27-4 0,26-26-1 16,0-2 1-16,0 2-1 0,26-27 1 15,-26 25-1-15,26-25 0 0,0 0 1 16,-2-25-3-16,3 25 5 0,25 0-5 16,-25-27 2-16,-1 2-1 15,0-2 0-15,-26 1 1 0,26-1 2 16,-2 1-2-16,-24 2-2 0,28-28 2 16,-28 26 0-16,0-1 1 0,0 2 1 15,-28 25 0-15,4 0 3 0,-2-26 3 16,0 26 1-16,26 26-4 0,-53-26-5 15,29 25 1-15,-4 2-1 0,1-1-21 16,3 26-54-16,-2 25-197 0</inkml:trace>
  <inkml:trace contextRef="#ctx0" brushRef="#br1" timeOffset="-38574.416">15440 7369 409 0,'25'0'4'0,"-25"0"-2"0,0 0-2 0,0 27 0 15,27-2 2 1,-27 2-2-16,0-2-5 0,0 28-25 15,0-27 0-15,24 26-13 0,-24-26-9 16,0 77-44-16</inkml:trace>
  <inkml:trace contextRef="#ctx0" brushRef="#br1" timeOffset="-38344.682">15620 8098 423 0,'0'0'16'16,"-26"0"-16"-16,26 25-9 0,0 0 7 16,0 1 2-16,0 1-1 0,0-1-9 15,26-1 1-15,-26 0-13 0,0 29 8 16,29-29-1-16,-29 27-12 0,0-26-35 15,24 50-103-15</inkml:trace>
  <inkml:trace contextRef="#ctx0" brushRef="#br1" timeOffset="-38203.404">15700 8981 448 0,'-27'0'6'0,"27"25"-6"0,0-25 1 0,0 25-1 16,0 1 0-16,0 26-3 0,0-26-14 15,0 24-17-15,27-21-28 16,-2 47-55-16</inkml:trace>
  <inkml:trace contextRef="#ctx0" brushRef="#br1" timeOffset="-38059.936">15776 9860 482 0,'0'27'0'0,"-24"-27"-15"16,24 27-41-16,0-1 23 0,0-1-25 16,24 52-96-16</inkml:trace>
  <inkml:trace contextRef="#ctx0" brushRef="#br1" timeOffset="-37915.1389">15700 10769 463 0,'0'0'0'0,"0"26"-34"0,0 1-7 15,-27-1-30-15,54 52-77 0</inkml:trace>
  <inkml:trace contextRef="#ctx0" brushRef="#br1" timeOffset="-37759.688">15649 11678 208 0,'-29'26'229'16,"29"1"-229"-16,0-27-60 0,0 25 17 16,0 0-40-16,29 54-148 0</inkml:trace>
  <inkml:trace contextRef="#ctx0" brushRef="#br1" timeOffset="-37596.6989">15725 12353 493 0,'0'0'2'16,"0"26"-2"-16,0 0-30 0,0 0 8 15,-25-2-9-15,50 2-3 0,-25 2 13 16,0-2-21-16,0 0-49 0,51 26-69 15</inkml:trace>
  <inkml:trace contextRef="#ctx0" brushRef="#br1" timeOffset="-37465.511">15854 12897 387 0,'0'0'6'0,"0"26"-5"15,0 2 0-15,0-3-1 0,0 1-6 16,0 0-1-16,0 0-1 0,0-26-13 15,0 26-42-15,26 24-90 0</inkml:trace>
  <inkml:trace contextRef="#ctx0" brushRef="#br1" timeOffset="-37324.6949">15804 13521 462 0,'0'0'12'0,"0"26"-10"16,0-1-2-16,-28 0-5 0,28 1-4 15,0 2-8-15,0-28 3 0,0 26-26 16,28 1-34-16,-4-2-75 0</inkml:trace>
  <inkml:trace contextRef="#ctx0" brushRef="#br1" timeOffset="-37166.7339">15804 14145 372 0,'0'0'17'16,"0"24"-17"-16,-28 3-21 0,28-2 8 16,0 1 6-16,0-1-10 0,-24 2-3 15,24 0-7-15,0 24-88 0</inkml:trace>
  <inkml:trace contextRef="#ctx0" brushRef="#br1" timeOffset="-35765.2939">18295 15518 327 0,'0'0'49'0,"0"0"-46"0,0 0-3 0,0 0 3 16,0-25-3-16,0 25 0 15,0 0 16-15,0-26 10 0,-28 26 0 16,28-25 2-16,0 25-5 0,0-27 1 15,-27 27-9-15,27 0-7 0,-25-25-4 16,25 25-3-16,-25 0 1 0,-1 0-1 16,26 0 1-16,-26 0-1 15,2 25 6-15,-4-25 0 0,28 27-2 16,-24-2-3-16,24 1 0 0,-27-1-1 16,27 2-1-16,0-1 0 0,0 0-8 15,0 0-7-15,0 0 0 0,0 0-10 16,27 0 8-16,-27 24 3 0,0-50 5 15,24 28 7-15,-24-28-2 0,28 0 0 16,-28 0 4-16,24 0-1 0,2-28 1 16,-26 28-1-16,26 0 2 0,-1-25-2 15,-25 0 1-15,25-1-2 0,2 0 0 16,1 0-2-16,-28 0 0 0,24 0-1 16,3 0 1-16,-27-1 0 0,28 27 3 15,-28-25 2-15,0 25-1 0,0-26 0 16,0 26 0-16,0 0 0 0,0-25 3 15,0 25 3-15,0 25-2 0,0-25-1 16,-28 0-2-16,28 26 3 0,0-26 0 16,0 25 6-16,0 2 5 0,-27-1-1 15,27 0-4-15,0 26-6 0,0 0-2 16,0 26-2-16,0 0-8 0,0-78-21 0,0 26-27 0,0 103-111 16</inkml:trace>
  <inkml:trace contextRef="#ctx0" brushRef="#br1" timeOffset="-29500.688">18606 15208 384 0,'0'0'1'0,"0"0"-1"0,0 0-2 0,0 26 1 15,0-26 1-15,0 26 0 16,0-2 0-16,0 2 0 0,0 1 0 16,25-1 0-16,-25 26 0 0,0-25-1 15,0 24 1-15,0-26 0 0,0 28 1 16,27-27 2-16,-27 26 1 0,0-26 2 15,0 25-1-15,0-26-1 0,0 3-2 16,0-2 0-16,0 0 2 0,24 0 2 16,-24 0 0-16,0-26 0 0,0 26-3 15,0-26 1-15,0 0-1 0,0 0-1 16,0 0 6-16,26 0 1 0,-26 0-2 16,0-26-2-16,0 26 0 0,26-26-3 15,-26 0 2-15,0 0 1 0,0 0-1 0,26-2 4 0,-26-22 2 31,27-2 1-31,-27 0-1 0,0 0 1 0,28-26-1 0,-4 1 1 0,-24 50-4 16,0 1 2 0,0-1-3-16,27 1-5 15,-27 2-1-15,0-2-1 0,25-26-4 16,-25 52-8-16,0-27-9 0,0 27-13 16,0 0-12-16,0 0-4 0,0 27-23 15,0-1-120-15</inkml:trace>
  <inkml:trace contextRef="#ctx0" brushRef="#br1" timeOffset="-29143.194">19123 15284 468 0,'0'0'16'0,"0"0"-16"16,-24 0 0-16,24 0 0 15,0 26-5 1,0-26 2-16,0 53 3 0,0-26-5 15,0-2-1-15,0 2 2 0,-27 24-9 16,27 1 5-16,0-26 3 0,0 26 0 16,0-26 3-16,0 26 1 0,0-27-1 15,0 28 0-15,0-27 0 0,0 0-5 16,0 0-11-16,27 0-15 0,-27-26-34 16,24 52-79-16</inkml:trace>
  <inkml:trace contextRef="#ctx0" brushRef="#br1" timeOffset="-28800.482">19072 15415 485 0,'0'0'25'0,"0"0"-20"0,27 0-5 0,-27 0-1 0,24 0 1 16,4-25 0-1,-2 25 0-15,-26 0 0 0,51 0 0 16,-26 0 0-16,2 0 0 0,0-27 1 15,-2 27-1-15,2 0 0 0,-3 0-2 16,-24-26-9-16,28 26-11 0,-4 0-8 16,2 0-14-16,-26 0-26 0,26 0-76 15</inkml:trace>
  <inkml:trace contextRef="#ctx0" brushRef="#br1" timeOffset="-28545.146">19044 15726 415 0,'28'0'14'0,"-28"0"-10"0,27 0-4 16,-3 0 1-16,4 0-1 0,-2 0-6 16,-26 0 0-16,25 0-5 0,1-25-25 15,-1 25-42-15,29 0-212 0</inkml:trace>
  <inkml:trace contextRef="#ctx0" brushRef="#br1" timeOffset="-20968.185">20005 7213 446 0,'0'0'1'0,"0"0"-2"15,-24 0-8-15,24 0-1 0,0 0 0 16,-26 27-8-16,26-27-5 0,-27 26 10 16,2 27 4-16,-2-28 2 15,3 27 4-15,24-27 0 0,-28 27 3 16,1 1 2-16,27-27 4 0,0 1 6 16,0-2 4-16,27-25 6 0,1 0-8 15,-4 0-3-15,3 0-3 0,-2 0-6 16,2 0 1-16,-1-25-3 0,26-2 0 15,-28 1 0-15,3-1-2 0,1 1 1 16,-4 1-2-16,3-2-2 0,-27 2 4 16,0-2 0-16,0 2-3 0,0 0 2 15,0-3 0-15,-27 28-1 0,3-25 3 16,24 25 2-16,-28 0 1 0,1 0 2 16,3 0-1-16,-4 25-1 15,4-25 2-15,-2 28-5 0,26-3 0 16,0 0 1-16,-27 2 1 0,27-2-2 15,0 2-2-15,0-2 0 0,0 1-4 16,0-26-1-16,27 27 6 0,-27-27-4 16,26 0 5-16,-2 0-1 0,4 0 3 15,-4 0 1-15,3-27 0 0,1 27 2 16,-4-26 1-16,-24 1-2 0,27-2 1 16,-27 2 3-16,0-2-2 0,25 2-1 15,-50 0-1-15,25-3 2 0,0 3-1 16,-27-1 0-16,27 26-1 0,-24-27-4 15,-4 27 2-15,1 0 1 0,3 0-1 16,-4 27-2-16,4-27 0 0,-2 26 0 16,-1-1 0-16,2 3 0 0,-2-3 0 15,27 0-1-15,-24 27-2 0,24-25-5 16,0-2 2-16,24 1-5 0,3-26 9 16,-27 27 0-16,25-27 1 0,2 0 1 15,-1 0 2-15,-2-27 1 0,4 27 3 16,23 0 0-16,-23-26 1 0,-4 1 0 15,3-2-3-15,-27 27 0 0,25-52-4 16,-25 52 1-16,0-25 2 0,27 0 0 16,-27-3 4-16,0 3 2 0,-27 25-2 15,27-26-2-15,0 26-4 16,-25 0 2-16,25 0-1 0,-27 0 0 16,3 0-1-16,-4 26-1 0,1-1-1 15,27 3 1-15,-24-3-1 0,-4 0-2 16,28 2-4-16,-24-2 1 0,24 2-9 15,0-2-10-15,0-25-28 0,24 26-69 16</inkml:trace>
  <inkml:trace contextRef="#ctx0" brushRef="#br1" timeOffset="-19409.603">21228 5423 197 0,'-27'-26'298'15,"27"26"-290"-15,0-25-7 0,-25 25-1 16,25-27 2-16,0 27-2 0,-27 0-1 15,27 0-2-15,-25 0-7 0,25-26-2 16,-30 26 1-16,30 0 1 0,-24 26 2 16,-2-26 8-16,0 27-1 0,0-2 1 15,2 1 0-15,-4-1 3 16,28 4 0-16,-24 21-2 0,24-24 1 16,-27 26-4-16,27-26 1 0,0-1-3 15,27 0-3-15,-27 4-4 0,24-4-4 16,-24 1 6-16,28-26 2 0,-4 0 1 15,-24 0 0-15,26 0 2 0,0 0 2 16,0-26-1-16,-2 26 2 0,6-25 1 16,-30-4 0-16,25 4 2 0,-25 0 3 15,27-1 9-15,-27-26 1 0,0 26 3 16,25 1-8-16,-25 0-5 0,0-4-4 16,0 4 0-16,0-1 0 0,0 26 3 15,0 0 7-15,0-25-5 0,0 25-6 16,0 25 0-16,0-25 0 0,0 26 0 15,0-26 1-15,0 54 0 0,27-29-1 16,-27 26 2-16,24 27-4 0,-24-53 2 16,0 29-2-16,26-29-17 0,-26 27-15 15,26-26-19-15,-26 25-42 0,26 28-177 16</inkml:trace>
  <inkml:trace contextRef="#ctx0" brushRef="#br1" timeOffset="-18736.442">21330 5112 507 0,'0'0'0'0,"0"0"-14"0,0 0-7 0,0 26 17 16,0 0 2-1,0-1 4-15,0 29-2 0,0-3 0 16,24 27 0-16,3-2 0 0,1 29 0 16,-4-53 0-16,-24-26-1 0,28 24-2 15,-4-21-3-15,-24-4 0 0,0-25 6 16,27 26-3-16,-27 26 1 0,26-52 2 16,-26 26 0-16,0-1 11 0,0-25-3 15,24 0 1-15,-24 0 0 0,0 0 7 16,0 0 5-16,0-25-12 0,0-1-9 15,0 0 0-15,0 0 0 0,0 0 0 16,0-28 0-16,0 4 5 0,-24 24-2 16,24-77 0-16,0-2 2 0,0 2 0 0,0 23 1 0,0 55 6 15,24 0 5 1,-24-1-3-16,0 26-7 0,0-26-6 16,0 0-1-16,0 0-3 0,0 26-30 15,0 0-36-15,0 0-26 0,0 0-85 16</inkml:trace>
  <inkml:trace contextRef="#ctx0" brushRef="#br1" timeOffset="-17893.166">21902 5112 527 0,'-28'0'58'0,"28"0"-58"0,0 0 0 31,0 0-5-31,0 26 0 0,0-26 5 16,0 26 0-16,0 24-2 0,0-21-1 16,28-4-8-16,-28 26-2 0,0-25 2 15,0 1 1-15,0 24 7 0,0-26 3 16,0 4 0-16,0-4-1 0,0 0 1 16,-28 1 3-16,28 1-1 0,0-2 6 15,0-25-2-15,0 26-2 0,28-1 1 16,-28 0-5-16,0-25 1 0,0 29-1 15,0-4 0-15,0 1 0 0,0-26 1 16,0 26-1-16,0-26-2 0,0 26 1 16,0-26-1-16,27 0 2 0,-27 0 0 15,0 0 0-15,0 0 1 0,0 0-1 16,0 0 2-16,0 0 4 0,0 26 2 16,-27-26-6-16,27 0 2 0,0 0-3 15,0 25-1-15,0-25 0 0,0 0 1 16,0 0-1-16,0 25 0 0,0-25-1 15,0 0-1-15,0 0 2 0,0 0 3 16,0 0 10-16,0 0-2 0,0 0 5 16,27 0 0-16,-3 0 5 0,28 0-8 15,-26 0-10-15,25-25-2 0,26 25-1 16,29 0-19-16,-4-25-60 16,-23 25-114-16</inkml:trace>
  <inkml:trace contextRef="#ctx0" brushRef="#br1" timeOffset="-14701.453">10640 7137 422 0,'0'0'61'0,"0"-26"-58"0,-28 26 4 16,28 0 3-1,0-26-5-15,0 26 0 16,0 0-5-16,0 0-1 0,-24 26-4 16,24-26-1-16,0 26 4 0,0-26 0 15,0 26 1-15,0 0 0 0,0 25 0 16,0-25-2-16,0-1 2 0,0 3-1 16,0-3 0-16,0 0 0 0,0 2 0 15,24-27-1-15,-24 25 2 0,0-25 0 16,28 0 0-16,-28 0 1 0,24 0 0 15,-24 0 1-15,0 0 1 16,26-25-2-16,-26 25-1 0,0-27 1 16,26 27 0-16,-26-25-2 0,0 25 1 15,0-25 1-15,-26-3 0 0,26 28 0 16,0-25 0-16,-26 25 1 0,26-26-1 0,0 26 1 16,-24 0-1-16,24 0-2 15,-28 0 1-15,28 0-2 0,0 0 2 16,-24 26-3-16,-3-1 2 0,27-25 2 15,-25 53-4-15,25-53 4 0,-27 25-1 16,27 2 1-16,0-2-2 0,0-25-1 16,27 27-1-16,-27-27 2 0,25 25 2 15,-25-25-3-15,27 0 1 0,-3-25-4 16,-24 25 1-16,28-27 0 0,-4 27 2 16,2-25-1-16,0-2 3 0,0 2 0 15,1 0 1-15,-27-3 1 0,24 3 0 16,-24-1 0-16,0-1-1 0,0 3 10 15,0 24-1-15,-24-26-1 0,24 26 0 16,-27-26-3-16,1 26-5 0,26 0 4 16,-26 0-4-16,0 0 1 0,26 26-1 15,-24-26 0-15,-4 26 0 0,28-26 2 16,0 24-4-16,-24 3 1 0,24-27 1 16,0 0 0-16,0 0-2 0,0 26-3 15,0-26 4-15,24 0 0 0,-24 0 2 16,0-26-1-16,28 26 1 15,-4 0-1-15,2-27 0 0,0 3-4 16,0 24-22-16,25 0-78 0</inkml:trace>
  <inkml:trace contextRef="#ctx0" brushRef="#br1" timeOffset="-12372.583">9340 4852 543 0,'-25'0'14'0,"-2"0"-13"15,27 0-1 1,-25 0-2-16,-2 0 1 0,27 26-10 16,-24-26-5-16,-4 26-7 0,3 1 6 15,25-2 11-15,-26 1-3 0,26 2 1 16,-26 22-2-16,26-24-1 0,0 26 1 15,-24-26-2-15,24 24 0 16,24-21-2-16,-24-4 6 0,0 1-2 16,26-26 8-16,-26 0 1 0,26 0 1 15,-26 0 2-15,25-26 3 0,3 26 0 16,-28-25 3-16,24-4-3 0,-24 4-4 16,27 0 0-16,-27-1 1 0,0 0-2 15,0 0-3-15,0 0-1 0,0 1-2 16,25 0 0-16,-25-3 1 0,0-23 2 15,27 24 3-15,-27 1-1 0,0 26 2 0,0 0 0 0,0-26 3 16,0 26-2 0,0 26 2-16,0-26 5 0,0 26-2 15,25 1-2-15,-25 24-5 16,0-23 0-16,0-3 0 0,0 26-3 0,0-25-8 16,0 26-12-16,27-27-2 15,-27 0-37-15,26 29-74 0</inkml:trace>
  <inkml:trace contextRef="#ctx0" brushRef="#br1" timeOffset="-12033.259">9651 4670 377 0,'0'0'110'0,"0"0"-110"16,0 27 0-16,0-1-2 16,0 24 2-16,26-21 0 0,0 21-3 15,-26 2-4-15,26 0-17 0,1 2 4 16,1-29-5-16,-4 26-7 16,3-25 2-16,-27 0-1 0,25 0 19 15,0-26 7-15,1 25 2 0,0-25 3 16,-26-25 24-16,27 25 11 0,-27-26-3 15,25 0-6-15,-25-26-1 0,0 27-9 16,27-28-2-16,-2 2-1 0,-25-2-4 16,0-23-6-16,27-3-3 0,-27 53-14 15,0-1-21-15,0 27-21 0,0-25-43 16,0-26-176-16</inkml:trace>
  <inkml:trace contextRef="#ctx0" brushRef="#br1" timeOffset="-11728.5659">10509 4539 505 0,'0'29'17'0,"0"-29"-17"0,-27 26 0 16,27-1-1-16,0 1 1 0,0 26 0 15,-26-1 1-15,26 3-2 0,-26 22-2 16,26 2-11-16,-26-24 1 0,26-29-7 16,0 0-6-16,0 1 5 0,0 0-11 15,0 0-6-15,0 0-6 16,0-1-18-16,-24-25-86 0</inkml:trace>
  <inkml:trace contextRef="#ctx0" brushRef="#br1" timeOffset="-11304.382">10301 4723 234 0,'0'0'353'0,"0"0"-353"0,0-26-1 16,27 26 1-16,-3-27 0 16,4 27-2-16,22-25 0 0,29-1-13 15,0 1-13-15,-3 25-8 0,-50 0-7 16,0 0 7-16,0 0 0 0,-26 0 10 16,27 0 20-16,-27 25 5 0,24 1 1 15,-24-26 23-15,-24 25 10 0,24 2-9 16,-27-1 1-16,1-1-1 0,0 0-7 15,26 4-8-15,-50-4-9 0,22 0 0 16,28 1-19-16,-51 0-22 0,26 1 11 16,-2-27-12-16,0 25 11 0,1 1 0 15,0-26 14-15,0 0 9 0,2 0 8 16,24 0 2-16,-28 0 17 0,28 0 18 16,0 0-10-16,0 0-18 0,28 0-2 15,-28 28 3-15,24-28 5 0,2 0 2 16,0 0-11-16,0 0-4 0,28 25 1 15,-2-25 2-15,-28 25-5 0,28-25 2 16,0 26-1-16,1 0-1 0,-1 0-22 16,-28 0-41-16,81 53-165 0</inkml:trace>
  <inkml:trace contextRef="#ctx0" brushRef="#br1" timeOffset="14333.634">16453 15234 418 0,'0'0'12'0,"0"0"-2"0,0 0-3 0,0 0-7 16,0 0 0-1,0 0 0-15,24 0 2 0,4 0 7 16,-4-26 6-16,3 26 2 16,-2 0 3-16,1 0-7 0,-1-26-2 15,1 26-4-15,-1 0-2 0,2 0-1 16,25 0-2-16,-25 0-1 0,0-27 0 15,-2 27 0-15,27 0-1 0,-27 0 0 16,0-25 0-16,2 25-7 0,0 0-19 16,-2 0-12-16,-25 0-5 0,27-26-10 15,-27 26-29-15,0 0-78 0</inkml:trace>
  <inkml:trace contextRef="#ctx0" brushRef="#br1" timeOffset="14581.135">16658 15000 396 0,'0'0'9'0,"0"26"-9"16,0-26 0-16,0 26 0 0,0-26 1 15,0 52-1-15,0-26 1 0,0-1 3 16,0 2-1-16,0 25 0 16,0-2-3-16,0-24 0 0,0 27-10 15,0-1-39-15,25 51-121 0</inkml:trace>
  <inkml:trace contextRef="#ctx0" brushRef="#br1" timeOffset="15372.4549">16762 14871 453 0,'0'0'9'0,"0"0"-8"0,-25-28 1 16,-2 28-2-16,27 0-10 0,-27 28 5 15,2-28 4-15,25 0-1 0,-26 25 2 16,1-25 0-16,-26 26 2 0,24-1 6 16,3 2 1-16,-4-1 0 0,4 0 0 15,-3 25-8-15,27 2 1 0,-28-28-2 16,28 2 1-16,-26 25 0 0,26-26-1 15,26 24-3-15,-26 3 1 0,28-26 0 16,-28-2 2-16,27 2-2 0,-3 24 1 16,4-26-2-16,-4-25 1 15,3 27 1-15,24-1 0 0,-26-26 1 16,1 26-1-16,26-26 2 0,-25 0-1 16,25-26 0-16,0 26 0 0,-26 0 0 15,25-26 0-15,1-1-2 0,-25 2-5 16,25-1-1-16,0 1 1 0,-2-2 4 15,-24 2-2-15,3-28 5 0,-5 26 0 16,3 1 1-16,-27-24-2 0,25 24 1 16,-25-27 0-16,-25 28 7 0,-2-1 9 15,27-26 1-15,-53 26 3 0,27 0-1 16,-24 0-10-16,-29-26-9 0,-50 26-9 16,52 26-24-16,23 0-29 0,-25-25-126 15</inkml:trace>
  <inkml:trace contextRef="#ctx0" brushRef="#br1" timeOffset="17752.929">15906 6722 361 0,'-26'0'7'0,"26"0"3"0,0-26-5 16,0 26-2-16,0 0 2 0,0 0 5 15,0 0 9-15,0 0-6 0,0 0 5 16,0 0-8-16,0 0-2 0,0 0-4 15,0 0-4-15,0 0 0 0,26 0 0 16,-2 0 1-16,3 0 0 0,1 0-1 16,23 0 0-16,-25 0-1 0,0-27 1 15,0 27-3-15,26 0-3 16,-25 0-5-16,-3 0-5 0,28 0 3 16,-52 0-8-16,27 0-12 0,-2 0 0 15,2-25-55-15,23 25-150 0</inkml:trace>
  <inkml:trace contextRef="#ctx0" brushRef="#br1" timeOffset="18328.156">16138 6384 388 0,'0'0'0'0,"-24"0"0"0,24 0 1 15,-26 0-1-15,0 0 0 0,26 0-1 16,-26 0 1-16,-1 0 0 0,27 0 0 16,-24 0 0-16,-4 26 0 15,1-26 0-15,3 26 1 0,-2 0 0 16,0 0-1-16,0 0 0 0,2-2 0 16,-4 2 1-16,4 28-1 0,-3-28 0 15,27 26 0-15,-25-26 0 0,25 24 0 16,0-23 2-16,0-2-2 0,0 3 4 15,25-3-1-15,-25 1-2 0,27 0 1 16,-3 0 1-16,4-1-2 0,22 1 1 16,-24-26-2-16,0 0 1 0,25 0 0 15,1 0 0-15,-25 0-1 0,25 0 1 16,-2-26-1-16,-22 26 0 0,23-25 2 16,1-1-1-16,-25 0-1 0,-2 0 1 15,2-27-1-15,23 28-1 0,-50-2 1 16,28 2 1-16,-1-26 0 0,-27 24 1 15,0 2 3-15,0-1 5 0,-27-1 9 16,-1 0 1-16,2 1-12 0,2 2-8 16,-28-2-19-16,-27 0-15 0,-24 26-27 15,25-26-73-15</inkml:trace>
  <inkml:trace contextRef="#ctx0" brushRef="#br1" timeOffset="36504.4969">10380 6799 451 0,'24'0'3'0,"-24"0"-3"16,0 0-3-16,26 0 2 0,-26 0 1 16,52 25 0-1,-25-25 0-15,0 0 0 0,25 0-2 16,-28 0 1-16,4 0-5 0,22-25-6 16,2 25-16-16,-25 0-15 0,25 0-22 15,-1-27-113-15</inkml:trace>
  <inkml:trace contextRef="#ctx0" brushRef="#br1" timeOffset="36732.151">10612 6591 559 0,'0'0'7'0,"0"27"-7"16,0-27-7-16,0 26 5 0,0 26-2 15,0-26 3-15,0 24-25 0,28 2-21 16,-28 1-15-16,24-1-4 0,2 51-115 16</inkml:trace>
  <inkml:trace contextRef="#ctx0" brushRef="#br1" timeOffset="37159.336">10561 6488 527 0,'0'26'5'0,"-25"-26"-5"0,-29 0-14 16,28 24 12-16,0 2 1 0,0 1-10 16,2 26 2-16,-4-28-7 0,4 28-2 15,24-28 7-15,0 27-6 0,0 1-8 16,0 24-4-16,24 0 10 0,4-77 4 15,-28 26 5-15,50 0 0 16,-24 27 5-16,27-27 2 0,-1 0 3 16,-1-26 4-16,27 0 6 0,1 0-1 15,-55 0-1-15,4-26-2 0,-4 26-1 16,28-26 9-16,-25-27 2 0,26 27 2 16,-28-26-4-16,2 1-2 0,-27 25 1 15,0-53-4-15,-27 2-5 0,27-26-2 16,-52 50-2-16,26 0-14 0,-26 3-31 15,25 50-27-15,3-52-98 0</inkml:trace>
  <inkml:trace contextRef="#ctx0" brushRef="#br1" timeOffset="37969.93">18993 10873 578 0,'0'0'1'0,"0"0"-2"16,0 0-14-16,27 0 13 15,-3 0-1-15,4 0 0 0,23 0-11 16,3 0-1-16,-3 0-2 0,1 0 7 16,-25-25-2-16,25 25-2 0,-28 0-7 15,28 0-12-15,-26 0-21 0,0 0-37 16,24-53-119-16</inkml:trace>
  <inkml:trace contextRef="#ctx0" brushRef="#br1" timeOffset="38455.7129">19253 10562 557 0,'0'0'0'0,"-25"0"-5"0,-1 0-20 15,1 0 15-15,25 27-6 0,-26-27-11 16,26 26-8-16,-52 0 15 0,52 0-7 15,-27-1 8-15,-1 26 4 0,28-25 6 16,-24 0 0-16,-3 1 8 0,27-1 1 16,0-1 0-16,0 2 4 0,0-1 5 15,0-1-2-15,0 1 2 0,27 0-9 16,-3-26 4-16,4 26-1 16,-1 1-2-16,-3 0-1 0,4-4-6 15,-2-23-5-15,50 28-4 0,-49-28 8 16,25 0 5-16,-1 0 2 0,-23 0-1 15,-4 0 2-15,28 0-1 0,-2 0 3 16,-20-28-1-16,-5 28-1 0,26-23 0 16,-23 23 1-16,-4-27-1 0,2 0 0 15,0 27-1-15,0-26 0 0,-26 0 1 16,0 0 0-16,24 1 1 0,-24-1-2 16,0-1 2-16,0 2 0 0,0-1 4 15,0-1 2-15,-24 1 6 0,24 0 6 16,-26 0-2-16,-26 1 0 0,28 0-9 15,-4 25 0-15,-23-26-3 16,26 26-4-16,-29-26-2 0,2 26 0 16,2 0-2-16,22 0-8 0,-23 0-13 15,-1 26-19-15,-77 0-45 0</inkml:trace>
  <inkml:trace contextRef="#ctx0" brushRef="#br1" timeOffset="40265.2169">20239 7189 534 0,'0'-26'15'0,"0"26"-14"0,0 0-1 15,0 26-11-15,0-26 10 16,26 0 1-16,0 0 0 0,0 0 0 16,1 24 0-16,25-48-5 0,-25 24-8 15,24 0-2-15,0 0 5 0,-26 0-8 16,2 0 0-16,25 0-2 16,-25-26-7-16,-3 26-12 0,4 0 7 15,-28 0-8-15,26-26-20 0,-26 26-53 16</inkml:trace>
  <inkml:trace contextRef="#ctx0" brushRef="#br1" timeOffset="40429.546">20550 6955 592 0,'0'0'0'0,"0"25"-11"0,-25-25-17 15,25 26 23-15,0 26-2 0,0 1-44 16,-26-27-7-16,26 26-21 0,26 50-100 16</inkml:trace>
  <inkml:trace contextRef="#ctx0" brushRef="#br1" timeOffset="40871.935">20525 6852 534 0,'-26'-28'0'0,"1"28"-18"16,-1 0 7-16,-26 0 7 0,0 0 2 15,25 28-5-15,-25-3-5 0,2 1 5 16,-2 0 4-16,25 0-2 0,-25 25 0 16,25 1 0-16,-25 1-3 0,28-27 5 15,-2 50 2-15,26 2-3 0,0 0 2 16,26-78 2-16,-26 27 2 0,24 25 6 16,4-1-6-16,23-24-1 0,28-1 1 15,-3 1 1-15,57-2-1 0,-82-50-2 16,25 25 0-16,-25-27-1 0,0 1 1 15,4-1 8-15,-3 1-1 0,-26 1 9 16,-26-2-1-16,26 2-11 0,24-52-2 16,-23-29 1-16,0 30 0 0,-27-3-2 15,-27 1 2-15,0 27-3 0,27-1-1 16,-25 27 0-16,0 25-12 0,25-28-6 16,-52 3-25-16,0 25-37 0,-130 0-261 15</inkml:trace>
  <inkml:trace contextRef="#ctx0" brushRef="#br1" timeOffset="41547.88">12534 11497 597 0,'0'0'4'0,"0"0"-4"15,25 0-10-15,-25 0 8 0,51 0-5 16,-23 0-7-16,23 0 0 0,0 0-23 15,-25-27-5-15,24 27 1 0,4 0-26 16,50-26-107-16</inkml:trace>
  <inkml:trace contextRef="#ctx0" brushRef="#br1" timeOffset="41992.613">12638 11134 611 0,'-28'0'0'0,"4"0"-13"0,-3 0-2 15,2 25-4-15,-28 0-20 0,26 2 5 16,-25-2 10-16,28 2-1 0,-4 0 19 16,4-3 5-16,-3 29 1 0,-1-28 0 15,4 27 0-15,24-26 0 0,-26 26 4 16,26 1 3-16,26-28 6 16,-2 27 3-16,4 0-6 0,-1-25 3 15,25 23-5-15,24-22-4 0,4-3-2 16,24 1-2-16,-53-26 0 0,26-26 0 15,-27 1 0-15,4 25 0 0,-2-53 0 16,-52 53 1-16,28-25 3 0,-4-2 8 16,53-51 0-16,-25-26 4 0,-25 26 5 15,-27 26-8-15,0-1-2 0,-27 4-8 16,3-5-3-16,-4 2-9 0,-23 27-17 16,25 25-38-16,2-25-16 0,-135 25-118 15</inkml:trace>
  <inkml:trace contextRef="#ctx0" brushRef="#br1" timeOffset="55993.512">10536 7344 252 0,'0'0'5'16,"0"0"-3"-16,0 0 3 0,0 0 19 15,0-25-3-15,0 25-2 16,0 0-4-16,0-28-3 0,-27 28-4 16,27 0 3-16,0 0 3 15,-27 0-5-15,27 0-2 0,0 0 0 0,0 0-2 16,0 0-2-16,0 0-2 0,-26 0-1 15,26 28-1-15,0-28 0 0,26 25 0 16,-26 0 0-16,0-25 0 16,27 27-2-16,0-2 1 0,-27-25-6 15,25 27 3-15,2-27-2 0,-27 0 0 16,24 0 3-16,-24 0 1 0,0 0 0 16,28 0 0-16,-28 0 0 0,0-27 3 15,24 27-1-15,-24 0 1 0,0-25-1 16,0-2 1-16,0 2 1 0,0 25 0 15,-24-25-1-15,24-3 3 0,0 3 2 16,-28 25-4-16,28-26 2 0,0 26 1 16,-24 0-1-16,24 0 0 0,-27 0-2 15,27 0-1-15,-25 0 0 0,-2 26 0 16,27-26 0-16,-27 25 0 0,1 3 0 16,26-3 1-16,0-25-1 0,-26 25 1 15,26 2-1-15,0-2 0 0,0-25 0 16,26 0 0-16,-26 27 2 15,26-27 0-15,1 0-2 0,0 0 1 16,-2 0-1-16,2 0 0 0,-3-27-3 16,-24 27 2-16,28 0-1 0,-4-25-7 15,2-2 2-15,-26 2 4 0,26 25 1 16,-26-25 0-16,0-3 1 0,0 28 1 16,0-25 1-16,0 25 6 0,-26-26 7 15,26 26-1-15,-26 0-3 16,26 0-2-16,-24 0-2 0,24 0 2 15,-28 0-7-15,28 0-1 0,0 0 1 16,-24 26-1-16,24-26 0 0,-27 25 0 16,27 3-1-16,0-3 0 0,0 0-1 15,0-25 1-15,0 27 0 0,0-2 0 16,0 2-4-16,0-27 0 0,27 25 2 16,-27-25-2-16,24 0 1 0,-24 26 3 15,28-26 1-15,-28 0 0 0,24-26 0 16,-24 26 0-16,26 0 0 0,-26-25 0 0,26 25 0 0,-26-27 0 15,0 2 0-15,0 25 1 0,0-27-1 16,-26 2 3-16,26 0 2 0,-26-3 1 16,26 28-1-16,-24-25-1 0,-4 25-1 15,28 0 0-15,-24-26 5 16,-3 26-6-16,27 0 2 0,-25 26-4 16,-2-26 0-16,27 0 0 0,-27 25 0 15,1-25 0-15,26 28 0 0,0-3 0 16,-26 0-1-16,26 2 1 0,0-2 0 15,0 2 0-15,26-2-3 0,-26-25 2 16,26 26-3-16,-26 1-1 0,27-27 3 16,0 0-1-16,-2 0 3 0,2 0-1 15,-27 0 1-15,24 0 0 0,4-27-1 16,-28 27 1-16,24-26 0 0,-24 26 1 16,26-25-1-16,-26-2 0 0,0 2 0 15,-26-2 1-15,26 2 3 0,0 0 1 16,-24-3 1-16,24 28-1 15,-28-25 2-15,28-1-2 0,-24 26 0 16,24 0-4-16,-27-27 3 0,2 27-1 16,-2 0-3-16,27 0 0 0,-27 27-2 15,1-27 0-15,26 26 0 0,-26-26 1 16,26 25 1-16,-26 3-2 0,26-3 2 16,0 0 0-16,-24 2-2 0,24-2 2 15,24-25 0-15,-24 27-2 0,0-2 1 16,26-25 1-16,-26 26-2 0,26-26 2 15,-26 0-2-15,26 0 1 0,1 0 1 16,0 0 0-16,-2 0 0 0,-25-26-1 16,27 26 0-16,-3-25 0 0,-24-2 1 15,28 27-3-15,-28-25 2 0,0-2 0 16,24 2 1-16,-24 0 0 0,-24-3 1 16,24 3-1-16,0 25 4 0,-28-26 1 15,28 26 0-15,-24-27 3 0,-3 27 0 16,27 0 0-16,-25 0-8 0,-2 0 0 15,0 0-2-15,1 27-2 0,26-27-1 16,-26 26 2-16,26-26 3 0,-26 25-2 16,26 3-2-16,0-3 4 0,0 0 0 15,0 27-1-15,0-52 1 0,0 27-3 16,26-2 3-16,-26 1-1 0,0-26-3 16,26 27 2-16,0-27-2 15,1 0 3-15,0 0 0 0,-2 0 1 16,2 0-1-16,-3-27 0 0,-24 27 2 15,28-26-2-15,-4 26 2 0,-24-25-1 16,26-2 0-16,-26 2 2 0,0-2-1 16,0 2 1-16,0 25 1 0,0-25 2 15,0-3-3-15,-26 28 1 0,2 0-2 16,24 0-1-16,-28 0-2 0,28 0-1 16,-24 0-1-16,-3 0 4 0,2 28 0 15,25-28 0-15,-27 25-1 16,27 0 1-16,-27 2 0 0,27-2-1 15,0-25 1-15,0 27-1 0,0-2-1 16,0-25 1-16,27 0 1 0,-27 26 0 16,0-26 0-16,27 0 0 0,-27 0 0 15,25 0 0-15,-25 0-1 0,27-26 1 16,-3 26 0-16,-24-25 1 0,0-2-1 16,0 27 0-16,28-25 0 0,-28-2 0 15,0 27-1-15,0-25 1 0,0 0 0 16,0 25 0-16,0-28 3 0,-28 28 3 15,28 0 2-15,0 0 2 0,-24 0-2 16,-3 0-3-16,27 0-1 16,-25 28-2-16,25-28-1 0,-27 25 0 15,27-25-1-15,0 25 0 0,0-25-1 16,0 0 0-16,0 27-9 0,0-2-21 16,27-25-15-16,-27 27-35 0,25 24-97 15</inkml:trace>
  <inkml:trace contextRef="#ctx0" brushRef="#br0" timeOffset="72524.331">10690 7604 190 0,'0'0'63'0,"-26"0"-62"0,26 0 1 0,0 0-2 15,0 0 0 1,0 0 0-16,0 0 0 0,-24 0 0 16,24 0-2-16,0 0 2 0,0 0-3 15,0 0 3-15,0 0 0 0,0 0 1 16,0 0 1-16,24 0 6 0,-24 0 2 16,0 0 1-16,0 26 3 15,26-26-10-15,-26 25 0 0,0-25-2 16,26 26-2-16,-26 0 1 0,26 0-2 15,-26-26 2-15,27 27-1 0,-3-1 4 16,-24-2 1-16,28-24 7 0,-28 28-1 16,24-2-1-16,3-1-6 0,-2 1 1 15,2 0-1-15,-1-1-1 0,1 3-3 16,-2-4 2-16,2 2-1 0,-3 1 1 16,4 0 2-16,-4 23 3 0,3-50 1 15,-2 26-1-15,2 1-6 16,-3-1 2-16,2-1-1 0,0 0-1 0,0 3 1 15,1-2-2-15,1-1 0 16,-4 1 0-16,-24 0 1 0,27 0 0 16,-27 25 1-16,25-26-2 0,1 4 0 15,-26 22 1-15,25-26-1 0,1 2 2 16,2 24-2-16,-4-26 3 0,3 1 1 16,-27 3 1-16,25-4-3 0,2 26 1 15,-3-25-1-15,-24 0-2 0,28 25 0 16,-2-22 0-16,-2 21 0 0,3-24 1 15,1 26-1-15,-4-26 0 0,-24 24 0 0,27-21 0 16,-2 22 0-16,2-26 0 0,-3 28 0 16,4-3 1-16,-28-24-1 0,24 28 0 15,2-29 0-15,-26 27 0 0,26-1 1 16,-26-25 0-16,26 27 3 0,1-27-3 16,-3 26 2-16,4-26-2 0,-28 24-1 15,27-24 3-15,-3 28-2 0,2-28 0 16,0 26 0-16,0-26-2 0,-2-2 3 15,4 2-3-15,-1 26 1 0,-3-24-1 16,4-3 1-16,-28 27 1 0,24-26-1 16,3-1 0-16,25 1 0 0,-52 27 0 15,26-27 1-15,1 0-1 0,-2 0-1 16,-25 26 1-16,27-28 0 0,-3 2 1 16,4 1 0-16,-28 0-1 0,24-1 0 15,3 26 0-15,-2-27 1 16,1 0 3-16,-26 1-2 0,26 0 2 15,-1 0-2-15,-25 27 0 0,25-28-1 16,2 2 1-16,0-27-1 0,1 26-1 16,-28 25-2-16,24-25 1 0,4 0 1 15,-28 1 0-15,24 0 1 0,-24-4-1 16,26 5 1-16,0-3-2 0,-1 0 1 16,-25 2 0-16,28-2 1 0,-4 2-1 15,-24 0 0-15,27 22 0 0,-27-21 0 16,25-3 1-16,-25 2-1 0,27-2 0 15,-27 1 1-15,24 1-1 16,4-2 0-16,-28-25 0 0,24 26 1 16,2 26-2-16,1-52 1 0,-27 26 0 15,28 0 1-15,-28 0-1 0,24 0 0 16,3 1 0-16,-2-2 0 0,-25-25 1 16,27 25-2-16,-2 3 1 0,2-28 0 15,-27 25 1-15,24 1-1 0,2 0 0 16,-26-1 0-16,0-25 0 0,26 27 0 15,0-1 0-15,-26-1 0 0,27-25 0 16,-3 25 3-16,-24-25 0 0,28 27 0 16,-1-27-1-16,-2 26 1 0,-25 1 1 15,0-2-4-15,25-25 0 16,-25 27 2-16,26-27-2 0,0 25 1 16,-26 1-1-16,24-26 0 0,4 25 0 15,-28 1 0-15,27 1 1 0,-2-27 0 16,-25 27-2-16,27-2 0 0,-27 1 1 15,24 0 1-15,-24-26-1 0,28 26 0 16,-28 0 0-16,24-26 1 0,3 24-1 16,-27 2-1-16,0 2 1 0,26-2 1 15,-26-26 0-15,28 26-2 0,-28 0 2 16,24 0-1-16,-24 0 0 0,0-26 0 16,0 24 0-16,27 2 0 0,-27 0 0 15,25 2 1-15,-25-28-2 0,0 26 1 16,27-1 0-16,-27 2-1 0,0 24 2 15,24-26-2-15,-24 1 1 0,0 2 0 16,0-3 0-16,28 1-2 0,-28 0 2 16,0 0 2-16,0 0-2 0,24-1 0 15,-24 0-1-15,0 29 1 0,26-28 0 16,-26 0 0-16,0 0 0 0,26 0 1 16,-26-1-1-16,0 0 0 0,25 27 0 15,-25-24 0-15,25-2 0 0,2-1 1 16,-27 2 0-16,28-2-1 0,-1 1 0 15,-27-1 0-15,24 26 0 0,4-23 0 16,-28-2 0-16,24 1 1 16,-24-2-1-16,26 1 0 0,0-1 0 15,-26 0-1-15,26 1-1 0,-26 28 2 16,27-28 0-16,-3-26 0 0,4 52-1 16,-28-27 1-16,24 0 0 0,-24 1 0 15,27-26 1-15,-2 26-1 0,2 27 0 16,-3-26 1-16,2-27 0 0,-26 24 0 15,28 3-1-15,-1-2 0 0,-3 1 0 16,-24-1 2-16,28-25-2 0,-4 27 0 16,3 0 1-16,-2-1-1 0,2-1 0 15,-3 2 0-15,-24-27 0 16,26 26 0-16,-26-1 1 0,25 0-1 16,-25 1 0-16,27-26 0 0,-27 26 0 15,27 2 0-15,-2-2 0 0,-25-2 0 16,27 4 0-16,-27-28 1 0,27 25-1 15,-2 0 0-15,-25 1 1 0,26 0-2 16,-26-26 1-16,25 27 0 0,1-1 1 16,-26-26-1-16,25 25-1 0,-25 0 1 15,27 3 1-15,0-3-1 0,-27-25 0 16,25 26 0-16,2-1 0 0,-27-25 3 16,24 27-3-16,-24-27 0 0,28 26-1 15,-28-26 1-15,24 26 0 16,-24-26 0-16,0 26 0 0,26-26 0 15,-26 0 0-15,26 25 1 0,-26-25 0 16,29 27 1-16,-29-27 0 0,0 0-1 16,24 0 2-16,-24 26-2 0,0-26-1 15,0 0 0-15,27 0 0 0,-27 0 1 16,0 0-1-16,0 25 0 0,25-25 1 16,-25 0 0-16,0 0 0 0,0 0 4 15,0 0-4-15,0 0 3 0,0 0 2 16,0 0 0-16,0 0 1 0,0 0-4 15,0 0 5-15,0 0-3 16,0 0 4-16,0 0-5 0,0 0 2 16,0 0-1-16,0 0 0 0,0 0 3 15,0 0-2-15,0 0 1 0,0 0-5 16,0 0 2-16,0 0-4 0,0 0 4 16,0 0-4-16,0 0-1 0,0 0 0 15,0 0-7-15,0 0-13 0,0 0-35 16,0-25-41-16,-25-28-78 0</inkml:trace>
  <inkml:trace contextRef="#ctx0" brushRef="#br0" timeOffset="76760.2519">13311 6149 330 0,'0'0'3'0,"0"0"-3"0,0 0-1 0,0 0 1 16,28 28 2-1,-28-28-1-15,0 25 2 0,0 1 0 16,24-26 0-16,3 26 0 0,-2 0-2 16,-25 25 0-16,27-25-1 15,-2 1 0-15,26 25 1 0,-25 0 0 16,-26-26-1-16,26 24 0 0,27 4 0 16,-29-28-1-16,4 26 1 0,-1-1 0 0,-2 1 1 15,0 1 0-15,1-2-1 16,24 26 0-16,5 1 0 0,-30 1 5 15,2-53-3-15,-27 0 4 0,24-2-5 16,4 29 4-16,-4 0-1 0,29-3 0 16,-1 29-3-16,-25-1 2 0,25 0-2 15,0-27-1-15,-28 1 0 0,28 1 0 16,-27-3 1-16,-25-22-1 0,25-2 0 16,2-1 0-16,1 27 2 0,-1 1-2 15,25-3 0-15,-28 29 1 0,2-54-1 16,26 28 1-16,-25-2 4 0,-3 2-4 15,28 24 1-15,-25-77 1 0,-2 78-2 16,26 1 0-16,3-3 3 0,-3 2-4 16,-23-53 3-16,-28 1-2 0,24 3 2 15,3-4-1-15,-2 26-1 0,26 1 0 16,-25-26 3-16,-1 28-4 0,29-4 3 16,-29-24 0-16,2 26 0 0,25-26 0 0,-26 24-1 15,-1 4 0-15,26-28 0 0,-24 26 0 16,0-1-2-16,-2-26 1 0,2 29 0 15,25-3 0-15,-28 1-1 0,28 25 0 16,-23 2 0-16,-5-53-1 0,-24-26 0 16,27 52 1-16,-2-2-1 0,2 3 1 15,-3 0 0-15,4-28 1 0,22 28-1 16,-24-3 1-16,0-24-1 0,-2 28 0 16,3-2 0-16,25 24-1 0,1 3 2 15,-27-1-2-15,0-26 0 0,-2 25 1 16,4-24-1-16,-1-1 1 15,-3-2-3-15,28 2 3 0,-52 27 0 16,27-27 1-16,-2-1 0 0,2 1 0 16,-3 1-1-16,2-3-14 0,2-22 14 15,-1-3 6-15,-3 79-5 0,28-28 2 16,-25-23 0-16,-2-1-2 0,1 26 0 16,25-25 3-16,-51-2-3 0,52 1 3 15,-25 26-1-15,25-25 1 0,-25-2-2 16,-2 0-1-16,1-24-1 0,25 49 0 15,1-23 0-15,-25-1 0 0,25 0 0 16,-52-1 0-16,24-25 1 0,4 1-1 16,-4 0 1-16,2 50-1 0,29-1 0 15,-31-50 0-15,3 28 2 0,-2 24-2 16,27-2 0-16,25 4 0 0,-51-28 0 16,0-1 1-16,-2 0 3 15,31 2 2-15,-31-1 3 0,4 0-2 16,-3-2 2-16,1-24-4 0,0 2 0 15,-2-2 1-15,-24 0-5 0,55 26 2 16,-31-2-2-16,28 2 2 0,-52-24-3 16,52 23 0-16,-25 1 1 0,-2-1 1 15,28-26-1-15,-26 29-1 0,-2-28 0 16,2 26-1-16,-3-1 1 0,4-26-2 16,-4 28 2-16,28 0 2 0,-27-27-1 15,-25 25 3-15,25-26-1 0,2 27-1 16,1-26 0-16,-4 28 1 0,3-30-3 15,1 3 1-15,-28 24 1 0,24-26-2 16,2 29 0-16,-2-28 0 0,4-1 0 16,-4 28 1-16,3-28-1 0,1 0 0 15,-28 1 0-15,24 0 0 0,3 2 0 16,-2 22 0-16,-25-22 2 0,27-3-2 16,-3 0 0-16,2 1 1 0,0 0-1 15,-26 1 1-15,26-1 0 0,1-1-1 16,-27 0 1-16,0 3-1 15,28-3 4-15,-4 1 0 0,-24-26-1 16,27 25 0-16,-27 2 2 0,25-1-1 16,-25-26 0-16,0 26 1 0,25-26-1 15,-25 0-4-15,0 26 1 0,0-26-1 16,0 0 0-16,0 0-2 0,0 0-12 16,0 0-11-16,0 0-32 0,0 0-13 15,26-78-60-15</inkml:trace>
  <inkml:trace contextRef="#ctx0" brushRef="#br0" timeOffset="82576.78">12974 14272 486 0,'0'0'5'0,"-24"0"-5"0,24 0-10 16,0 0 0 0,0 0-5-16,0 0-12 0,24 0 25 15,-24 0 2-15,26 0 1 0,-26 0 1 16,26-25-2-16,-26 25 1 0,25-26 0 15,3 1-1-15,-4-2 0 0,-24 3 6 16,27-3-1-16,-2 0-2 0,2 1 4 16,-3-26-2-16,4 27 2 0,-4-26-2 15,2-1 2-15,1 25-2 0,1-26-1 16,23 3-3-16,-26-1 0 0,2 24-1 16,25-27 1-16,-28 3 0 15,2 0-1-15,53 26 0 0,-27-81 0 16,0 29 0-16,-1 0 1 0,-25 25 1 15,26-27-1-15,0 28-1 0,-25-1-2 16,-3 1 2-16,4-3 0 0,23-22 1 16,-25 24-1-16,26-2 1 0,-25 2 0 15,25 2 2-15,-28-28-3 0,4 24 1 16,22-22-1-16,-24 24 1 0,24 1 2 16,-23-29-2-16,28 29 1 0,-3-26 1 15,-28 24-3-15,2-24 1 0,0 24 0 16,27-24-1-16,-1 24 0 0,-28 3 0 15,3-29-4-15,25 2 3 16,-28 24 1-16,30-25 0 0,-27 26 0 16,-3-26 3-16,4 27-2 0,-4-28-1 0,28 29 1 0,-1-28-1 0,-25 25 0 15,-1 1 0-15,2 1 0 0,25-1 0 16,-25-27 0-16,0 27 0 0,-2 2 0 31,1-2 0-31,-1 26 0 0,1-1 0 0,-26 0 0 0,25-23 0 0,29-28 0 16,-2-1 1-16,-28 2 0 0,-24 51 0 15,28 1 0-15,-28-2-1 0,50-26 0 16,-24 1-1-16,3 2 1 0,-5 24-2 16,3-26 2-16,-2-1 1 0,2 0-1 15,25-23 0-15,-28 50 0 0,2-26-2 16,0-1 4-16,0 2-4 0,25 0 4 16,-23-55-2-16,23 55 0 0,-25-27-1 15,0 27 0-15,0-3 1 0,26 29 1 16,-25-26 1-16,-27 25-1 0,24 0-2 15,28-50-1-15,-52 47 2 16,27 4 3-16,25-53-3 0,-2-27-1 16,5 29 1-16,-55 23-2 0,52 2 2 15,-28-3 0-15,3-22 0 0,24 24 1 16,-26 1-1-16,1-3 0 0,-1 4 2 16,29-3 1-16,-29 2 0 0,29-1 1 15,-29-25 3-15,27 24-3 0,-27 1 0 16,27-27-4-16,-25 29 0 0,25-3 0 15,-28 1 1-15,4 1-1 0,22-27 0 16,5 25 2-16,-31 1-1 0,3 0 0 16,-2 2-1-16,27-3 0 15,-25-24-1-15,23 25 1 0,-24 0-2 16,0-1 2-16,25 1 0 0,1 1 0 16,-52 25 0-16,28 0 0 0,-3 1 0 15,1-28 0-15,24-24 1 0,5-27-3 16,21 0-14-16,-48 52 16 0,23 0 1 15,-26-1 2-15,28 2-6 0,-26 25 3 16,-27 0-1-16,52-51 0 0,24-3 0 16,-50 30-4-16,25-28 5 0,-26 52 0 15,-25-1-4-15,27 0 2 0,-27 2 0 16,52-26 2-16,-25 25-1 16,1-26 1-16,-4-2 0 0,-24 4 0 15,26 24-2-15,-2 1 2 0,4-28 0 16,-28 28-2-16,24 0 2 0,-24-4 0 15,0 4 0-15,27-1 0 0,-27 26 0 16,0-25 1-16,0-2-1 0,0 27-5 16,0 0-33-16,0-26-31 0,0 1-120 15</inkml:trace>
  <inkml:trace contextRef="#ctx0" brushRef="#br0" timeOffset="85238.686">10716 10068 277 0,'0'0'7'0,"0"0"-4"0,0 0 2 31,0-26-1-31,0 26 3 0,0 0-3 15,26 0-2-15,-26 0 0 0,0 0-2 16,0 0 3-16,0 0 2 0,0 0 2 16,0 0-1-16,27 0 2 0,-27 0-5 15,24 0-2-15,-24 0 1 16,28 0 1-16,-4-24-2 0,3 24 7 0,-2 0-7 16,28 0 8-16,-26 0-4 0,25 0 5 15,0-26-7-15,-28 26 0 16,28 0 3-16,25 0-4 0,2 0-1 0,0 0 2 15,-3-27-3-15,-22 27 0 16,-3 0 1-16,1 0-1 0,26 0 0 16,1 0 0-16,-28 0 0 0,1 0 0 15,24 0 1-15,-24 0-1 0,25 0 1 16,-22 0 1-16,-5 0 0 0,26 0 2 16,3 0 0-16,0 0 0 0,-1 0-2 15,-26 0 1-15,27 0-2 0,-28-25 1 16,26 50 0-16,-27-50-2 0,32 50 3 15,-30-50 1-15,24 50-4 0,1-50 0 16,-25 25 0-16,27 0 4 0,-2 0-4 16,2 25 2-16,-2-50-1 15,0 50-1-15,2-50 0 0,0 25 1 16,-29 0-1-16,26 0 1 0,4 0 2 16,-29 0-2-16,54 0 0 0,-53 0 0 0,27 0 1 0,-3 0 3 15,-24 0-3-15,25 0 5 16,2 0-5-16,-27 0 3 0,26 0-5 0,-27 0 1 15,28 0 2-15,-27 0-3 16,26 0-4-16,-27 0 4 0,28 0 1 16,-27 25-1-16,-2-25 0 0,29 0 0 15,-27 0 0-15,0 27 0 0,-1-27 0 16,27 0 0-16,-26 26 0 0,-1-26 0 16,1 0 2-16,-26 0-2 0,0 0 0 15,54 0 0-15,-4 0 1 0,-48 0 0 16,-4 0 0-16,54 0 1 0,25 0-1 15,-50 0 2-15,-1 0 2 0,0 0-1 16,27 0-4-16,-55 0 0 0,55 0 0 16,-29 0 1-16,5 0-1 0,21 0-1 15,2 0-1-15,-27 0 2 0,28-26 0 16,0 26 0-16,-28 0 0 0,52 0 0 16,-24-27 0-16,-27 27 0 0,24 0 0 15,4 0 2-15,-3-25-1 0,0 25-2 16,-1 0 0-16,3 0 1 0,0-26 0 15,-1 26 0-15,25 0 0 0,-51 0 1 16,53 0-1-16,-53-27 0 0,27 27 0 31,-3 0 3-31,1 0-3 0,2 0-5 16,-1 0 5-16,-2 0 0 0,30 0 0 0,-30 0 0 0,2 0 0 0,1 0 0 16,24 0 0-16,-25 0 0 0,1-27 0 15,-1 27 0 1,25 0-1-16,0 0 0 0,-25 0 1 15,-2 0 1-15,30 0-1 0,-28 0 0 16,-2-26 0-16,30 26 2 0,-28 0-2 16,25 0-2-16,-24 0 1 0,23 0 1 15,-23-24 1-15,25 48-1 0,-27-48-1 0,-1 24 1 0,31 0 0 16,-30 0 1-16,2 0 0 16,-3-26-1-16,28 26 0 0,-24 0 0 15,-3 0 0-15,0 0 0 0,-1-26 0 16,-21 52 0-16,21-26 0 0,-23 0 1 15,-1-26 0-15,-1 52-1 0,1-26-2 0,-24 0 2 16,-28 0 0-16,24 0-1 0,28 0 1 16,-27 0 1-16,0 0-1 15,2 0-3 1,-27 0-2-16,28 0-9 16,-28 0-9-16,0 0-31 0,0 0-79 15</inkml:trace>
  <inkml:trace contextRef="#ctx0" brushRef="#br0" timeOffset="94152.389">12586 10562 145 0,'0'0'0'0,"0"0"-18"0,0 0-31 15</inkml:trace>
  <inkml:trace contextRef="#ctx0" brushRef="#br0" timeOffset="94872.12">12816 10667 301 0,'0'0'10'0,"0"0"-4"0,0 0-4 16,0 0-2-16,0 0-9 0,27 0-28 15,-27 0-57-15</inkml:trace>
  <inkml:trace contextRef="#ctx0" brushRef="#br0" timeOffset="95027.0159">13051 10589 355 0,'0'0'0'0,"0"0"-35"0,0 0-85 15</inkml:trace>
  <inkml:trace contextRef="#ctx0" brushRef="#br0" timeOffset="95252.304">13258 10509 216 0,'0'0'67'0,"0"0"-67"0,26 0 0 15,-26 0-6-15,0-24-2 0,27 24 0 16,-27 0 6-16,28 0 1 0,-28 0 1 16,0 0 0-16,24-26 0 0,3 26 1 15,-27 0 3-15,25-26-2 0,-25 26 1 16,27 0-3-16,-27 0 0 0,25 0-6 16,-25-26-20-16,27 26-33 15,-3 0 9-15,2-26-53 0</inkml:trace>
  <inkml:trace contextRef="#ctx0" brushRef="#br0" timeOffset="95345.076">13623 10355 136 0,'0'0'24'0,"0"0"43"16,0 0-22-16,0 0-15 16,0 0-5-16,24 0-15 0,-24 0-6 0,0 0-4 15,28 0 0-15,-28 0-17 0,27-27-30 16,-2 1-70-16</inkml:trace>
  <inkml:trace contextRef="#ctx0" brushRef="#br0" timeOffset="95469.881">13959 10251 442 0,'0'0'11'0,"0"0"-11"0,0 0-6 15,0 0-25-15,28-26-17 0,-4 26-18 16,29-25-42-16</inkml:trace>
  <inkml:trace contextRef="#ctx0" brushRef="#br0" timeOffset="95587.172">14373 10120 388 0,'0'0'59'0,"0"0"-59"15,27 0-12-15,-27 0-25 0,0-26-25 16,55 0-63-16</inkml:trace>
  <inkml:trace contextRef="#ctx0" brushRef="#br0" timeOffset="95830.9179">14660 9992 430 0,'0'0'10'15,"0"0"-10"-15,0 0-10 0,0 0-18 16,28 0-14-16,-28 0 1 0,0 0 14 16,24 0-8-16,-24 0-11 0,0-27 11 15,27 27 6-15,-27 0 19 0,25 0 4 16,-25 0 6-16,0 0 24 0,27 0 12 15,-27 0-15-15,0-25-13 0,0 25-5 16,0 0-3-16,0 0-2 0,24 0-12 16,-24 0-22-16,0 0 6 0,26-26-16 15,-26 26-42-15</inkml:trace>
  <inkml:trace contextRef="#ctx0" brushRef="#br0" timeOffset="95920.923">14896 9887 128 0,'0'0'27'0,"0"0"23"15,0 0-18-15,0 0 2 0,0 0-9 16,0 0-3-16,0 0-6 0,0 0-11 15,0 0-2-15,24 0-3 0,-24 0-31 16,28-27-56-16</inkml:trace>
  <inkml:trace contextRef="#ctx0" brushRef="#br0" timeOffset="96858.665">15180 9732 387 0,'0'0'6'0,"0"-26"-6"16,0 26-17-16,0 0-6 0,25 0-9 16,-25-26 5-16,27 26 2 0,-27 0 2 15,27 0 1-15,-27-28 8 0,25 28 5 16,-25 0 4-16,0 0 5 0,0 0 1 16,26-25 7-16,-26 25 8 0,0 0 2 15,0 0 2-15,0 0-4 0,0 0-3 16,25 0-7-16,-25 0-1 0,0-26-5 15,0 26 2-15,26 0-1 16,-26 0 0-16,0 0-2 0,25-25 2 0,-25 25-1 16,27-26 0-16,-27 26 0 15,0 0-1-15,27 0 1 0,-27 0 2 16,0 0-2-16,0 0 0 0,0 0 1 16,0 0 7-16,0-25 10 0,25 25 0 15,-25 0-2-15,0 0-7 0,0 0 0 0,0 0-6 0,0 0-1 0,0 0-2 31,0 0 0-31,0 0 1 0,0 0-1 16,0-27 0-16,0 27 0 0,0 0 0 16,0 0 0-16,0 0 0 0,0 0 0 0,0 0 2 0,0 0 2 0,0 0 7 15,-25 0-3-15,25 0 4 16,0-25-4-16,-27 25 0 0,27 0-3 0,-27 0 2 16,2 0-5-16,25 0 2 0,-26 0-4 15,1 0 1-15,25 0-1 0,-26 0 0 16,26 0 0-16,-25 0 0 0,25 0 0 15,-27 0 1-15,0 0 1 0,27 0 0 16,-25 0 5-16,25 0 1 0,0 0-3 16,-27 0-2-16,27 0-2 0,0 0-1 15,0 0 0-15,0 0 0 16,0 0-7-16,0 0-3 0,0 0 10 16,27 0 1-16,-27 0-1 0,25 0 0 15,-25 0 0-15,27-26 2 0,25 26 1 16,-52 0-2-16,26-28-1 0,25 28 0 15,-26 0 0-15,2 0 0 0,0 0 1 32,-2 0-1-32,2 0 0 0,-3 0 0 15,-24 0 1-15,28 28-1 0,-4-28-2 16,-24 0 2-16,0 26 0 0,0-26-2 16,26 0 2-16,-26 25 1 0,0-25 0 15,0 27 1-15,-26-2-1 0,26-25 0 16,0 26 1-16,-24-1-1 0,-4 1-1 15,28-1 0-15,-24 3 4 0,24-2-4 16,0-26 2-16,-27 26 2 0,27-26 1 16,-25 26 7-16,25-26 3 15,0 0-2-15,-27 0-2 0,27 0 1 16,0 0-5-16,0 0-6 0,0 0-1 16,0 0-2-16,0 0 1 0,0 0 0 0,0 0 1 0,27 0 0 15,-27 0-2 1,0 0 2-16,0 0 0 0,25 0-1 15,-25 0 0-15,0 0 1 0,0-26 0 16,0 26 0-16,27 0 0 0,-27 0-1 0,0 0 1 0,0-26 0 16,0 26-1-16,0 0-2 0,0-26-4 15,0 26-2-15,0-28-5 0,0 28-7 16,0 0-23-16,0-25-27 0,24-26-153 16</inkml:trace>
  <inkml:trace contextRef="#ctx0" brushRef="#br0" timeOffset="98314.7899">15725 9965 175 0,'0'0'1'0,"0"0"-1"0,0 0-2 0,27 0-3 0,-27 0 1 0,0 0-1 31,0 0 4-31,0-25 1 0,0 25 0 16,0 0 1-16,0 0-1 0,24 0 0 16,-24 0-12-16</inkml:trace>
  <inkml:trace contextRef="#ctx0" brushRef="#br0" timeOffset="98614.4819">18527 11159 123 0,'0'0'0'0,"0"0"-51"16,-27-25-18-16</inkml:trace>
  <inkml:trace contextRef="#ctx0" brushRef="#br0" timeOffset="99125.321">18398 10951 311 0,'0'0'37'0,"0"26"-20"16,-24 0-11-16,24 0-6 0,-28 1-4 15,1 0 0-15,3 24-5 0,24-26 4 16,-28 0 0-16,1 27 5 0,2-25 9 15,25 0 8-15,-25-3 13 0,-1 1-9 16,26 3-8-16,-26-3-10 0,26 2-1 16,0-27-2-16,0 25-2 0,0-25-3 15,0 26 0-15,0-26 3 0,0-26-3 16,26 26 4-16,-26 0-3 16,26-25-2-16,-1-2-8 0,-25 2-4 15,25-28 8-15,2 2 2 0,1-1 6 16,-4 0 2-16,3 27 0 0,1-3 1 15,-4-22-1-15,2 23 0 0,-26 27 0 16,24-26 0-16,4 26 0 0,-28 0 0 16,24 0-2-16,-24 0 2 0,0 0 0 15,0 26 7-15,-24 1 6 0,24 0-5 0,-28-4 1 0,4 30-4 0,-2-28 8 16,26 27 1-16,-24 2-2 16,-4-30 1-1,1 1-3-15,3 3-1 0,-4-3-8 16,28 2 0-16,-27-2 0 15,27-25-1-15,-25 26-1 0,25-26-1 16,0-26-7-16,0 26 3 0,25 0 2 16,-25-25-2-16,0-2 2 0,27 2 2 15,1-28 0-15,-28 29 2 0,24-30 1 16,3 29-1-16,1-2 0 0,-4 2 0 16,-24 0 0-16,26-3-1 0,-26 28-11 15,0 0-23-15,24 0-14 0,-48 28-54 16</inkml:trace>
  <inkml:trace contextRef="#ctx0" brushRef="#br0" timeOffset="100093.366">15752 9860 300 0,'24'0'87'0,"-24"0"-77"16,0-26 1-16,0 26-10 0,0 0 1 15,0 0-2-15,0-24 0 0,0 24 0 16,0 0-3-16,0 24 0 0,0-24 2 16,0 26 1-16,0-26 0 0,-24 27 1 15,24 26 1-15,-27-28-1 0,2 28 3 16,-2-29-1-16,3 2 4 0,-5 26 3 16,3-24 2-16,0-3 2 0,26 2-10 15,-24-2-1-15,24 1-3 0,-28-1 2 16,28-25-2-16,0 0 2 0,-24 0-4 15,24 0 1-15,24 0-12 0,-24 0 5 16,0 0 3-16,28-25 3 0,-4-1 2 16,2-26-5-16,0 27-6 0,27-29 6 0,-1-22-3 0,-1-2 7 31,1-2-1-31,0 54 1 0,-52 2 1 16,0-2-2-16,26 26-4 0,-26-26 2 0,24 0 3 15,3 0 1-15,-27 26 1 0,0 0 0 16,0 0 4-16,0 0 3 15,0 0 4-15,0 0 0 0,0 26-2 16,-27-26-5-16,3 26-1 0,-2 26-2 16,26-2-2-16,-52 30 2 0,0-2-2 15,1-28 1-15,-1 30-1 0,28-55 1 16,-5 2-1-16,29-2 0 0,-26 1 4 16,0-1 4-16,2 1-1 15,-4 0-2-15,4 1 0 0,24-27-2 16,0 0 3-16,-27 0 1 0,27 0-7 15,0 0 2-15,0 0-4 0,0-27 1 16,27 1-2-16,-27 0 3 0,24 1-5 0,4-53-1 0,-4 25-2 16,28-49 6-16,1 24 0 0,-1 25-1 15,-25 0 0 1,-3 3 1-16,4 24-1 0,-28 0 3 16,24 26-2-16,-24-26 2 0,26 0 1 0,-26 26-1 0,26-28 0 15,-26 28 0-15,0 0-3 0,0 0 3 16,0 0 11-16,-26 28 6 0,26-28-12 15,-26 52-1-15,2-26-1 0,-4 26 0 16,-23 25 0-16,-25 28-1 0,21-29 1 16,5 4-3-16,22-28-14 0,4 24-14 15,-28-24-14-15,25 1-10 0,0-1-33 16,-24 0-186-16</inkml:trace>
  <inkml:trace contextRef="#ctx0" brushRef="#br0" timeOffset="101572.0319">15284 7213 345 0,'0'0'8'0,"0"0"-6"15,-25 0 3 1,-2 27-3-16,0-27-1 0,27 0 0 15,-25 0-1-15,25 0 1 0,-27 0-2 16,27 0 1-16,0 0 0 0,0 0-3 16,0 0 1-16,27 26 2 15,-27-26 3-15,25-26 1 0,29 26 6 16,-29 0 7-16,1 0 1 0,77 0-7 16,-24-27-6-16,-3 27-1 0,5 0-2 15,-30 0 1-15,25-24-2 0,2 24-1 16,-26 0 0-16,51 0 2 0,-50 0-2 15,23 0 0-15,-21 0 0 0,21 0 1 16,-24-26-1-16,-1 26 0 0,-51 0-3 16,26 0-9-16,-26 0-4 0,28 0-10 15,-1 0 9-15,-27 26 1 0,0-26-5 16,0 0 9-16,0 0 10 16,-27 0 2-16,-27 0 0 0,30 0 1 0,-28 0 9 15,-27 0 0-15,-24 0 2 16,-26 0-5-16,50 0 1 0,1 0-3 15,-25 0 2-15,27 24-1 0,-5-24 3 16,5 0 1-16,-3 27-6 0,1-27 5 16,27 0-3-16,-1 0-6 0,0 0 10 15,25 0-1-15,0 0-1 0,27 0 5 16,-25 0-1-16,-1 26 2 0,26-26-8 16,0 0-6-16,0 0-1 0,26 0 1 15,-26 0 0-15,52 25 2 0,0-25 3 16,27 0-2-16,23 0 0 0,4 0 1 15,-4 0 0-15,-23-25-2 0,24 25 0 16,1 0-2-16,25-26 0 0,-50 26-5 16,50 0-26-16,-25-27-12 0,1 27-30 15,-26 0-83-15</inkml:trace>
  <inkml:trace contextRef="#ctx0" brushRef="#br0" timeOffset="102337.609">15284 10094 387 0,'0'-26'5'0,"0"26"9"0,-25 0-9 15,25 0 1-15,0 0-6 16,0 0 0-16,0 0 4 0,0 0-4 16,0-26 0-16,25 26 0 0,-25 0 0 15,0 0 0-15,26 0 0 0,-1 0 0 16,26 0 0-16,-24-24 0 0,25 24 2 16,-25 0-1-16,25 0-1 0,24 0 3 15,29 0-3-15,-26 0-1 0,-3 0 1 16,-26 0 0-16,29 0 0 15,-26 0 1-15,-1 0-1 0,27 0-1 0,-27 24 1 16,-28-24-3-16,28 26 2 0,-1-26-4 16,-51 0-6-16,26 0-3 0,2 26 0 15,-1-26 1-15,-3 26 0 16,-24-26 2-16,28 0 3 0,-28 28-1 16,0-28 7-16,0 0 2 0,0 0 12 15,-28 0-1-15,4 0-7 0,24 0 0 16,-55 0-1-16,29-28 1 0,-25 28 0 15,26 0 1-15,-54 0-3 0,-24 0-1 16,25 0-1-16,-1 0 0 0,28 0-9 16,-27 0-13-16,26-26 0 0,1 26-13 15,-25 0-9-15,21 0-34 0,-23 0-6 16</inkml:trace>
  <inkml:trace contextRef="#ctx0" brushRef="#br0" timeOffset="102477.082">15310 10094 140 0,'-26'0'64'0,"26"0"-22"0,-25 0-14 0,-2 0-1 0,27 0-6 0,-27 0-4 31,27 0-9-31,0 0-6 0,0 0-2 16,27 0 0-16,0 0 4 0,-2 0 7 16,26 0 0-16,0 0-5 0,55 0 1 15,-4 0-5-15,29-26-2 0,-52 26-3 16,23 0-22-16,1 0-23 0,2 0-97 16</inkml:trace>
  <inkml:trace contextRef="#ctx0" brushRef="#br0" timeOffset="-138803.3599">13339 11184 315 0,'0'0'35'0,"0"0"-34"0,-28 0 1 16,28 0-2-16,0 27 0 16,0-27 0-16,0 0 0 15,0 0-1-15,0 0 1 0,28 0-1 16,-28 0-1-16,0 0 2 0,0 0 0 16,24 0-1-16,3 0 2 0,-27 0-1 15,25-27 0-15,2 27 0 0,-2-25 1 16,2 25 2-16,-3-25 1 0,2 25-2 15,0-28-2-15,27 28 1 0,-29-23 0 16,31-4-1-16,-30 0 1 0,0 27-1 16,27-26 0-16,-28 0 0 0,31 0 1 15,-3 1 0-15,-28-1-1 0,28-1 0 16,-25 27-2-16,51-51 2 0,-51 24 1 16,-2 27-1-16,26-26 0 0,27 0 0 15,-52-25 0-15,24 51 0 16,-23-25 0-16,28-1 0 0,-3 0 0 15,-28 0 0-15,28-1 0 0,-26 0 1 16,25 1-2-16,-23 2 1 0,23-2-1 16,-26 0 2-16,26 0-2 0,-25 0 1 15,29 0 0-15,-31 26 1 0,4-53-1 16,23 27 0-16,-26 26-1 0,26-25 1 16,-25-1 0-16,-1 1 1 0,29-2-1 15,-29 2 0-15,29-3 1 0,-29 28 1 16,1-26-2-16,25 0 0 0,-26 0 1 15,29 2-1-15,-29 24 0 0,2-26 0 16,25-26 1-16,-28 52-1 0,28-26 0 0,-23-1-1 16,-5 0 1-16,28 1 0 0,-1 2 0 15,-23-2 0-15,22 0 0 0,-24 0-1 16,24 26 2-16,-23-26-1 0,25 0 0 16,1-2 1-16,-27 3-1 0,24-1-1 15,-22 1 1-15,23-1 1 0,-23 26-1 16,-4-25 0-16,28-2 2 0,-25 2-2 15,23 25-3-15,-22-26 3 0,-1-2 0 16,-3 2 1-16,28 26 2 0,-25-25-3 16,24 0 0-16,-26-1 0 0,1-1 0 15,26 27 1-15,-25-25-1 0,-2-1-1 16,29 1 1-16,-29-4 2 16,1 29-2-16,0-25 0 0,24 25 0 15,-23-25 0-15,25-1 0 0,-25 26 0 16,-3-26 2-16,4 0-2 0,22 0 0 15,5 26 0-15,-31-25 0 0,3 0 0 16,-2 25 0-16,27-29 0 0,-25 4 2 16,23-1-1-16,-24 26 0 0,0-26 1 15,-2 0-2-15,31 0 2 0,-31 1 0 16,29 25 0-16,-53-25-1 0,52-4 0 16,-28 29 0-16,31-26 0 0,-31 1-1 15,28 0 0-15,-24-1 0 0,-4 26 0 16,28-27 1-16,-27 2-1 15,30-1 1-15,-30 1-1 0,2-4 0 16,25 29 0-16,-28-25 0 0,28 0 0 16,-27-1 0-16,0 26 0 0,2-26 0 15,25 0 1-15,-25 26 2 0,1-26-3 16,-4 1 4-16,26-1-3 0,-22-2 2 16,-4 28-1-16,31-25-1 0,-31 0-1 15,3-1 2-15,25-1 0 0,-2 1-1 16,-24 1-1-16,27 25 0 0,-25-25 0 15,-4-2 2-15,28 0-2 0,-27 1 1 16,27 2-1-16,-27-4 1 0,2 3-1 16,25-1 1-16,-25 26-1 0,-3-26 1 15,30 1-1-15,-29-1 0 0,1-2 0 16,26 4 0-16,-25-2 0 0,-2-1 0 16,26 27 0-16,-51-26 0 0,52 0 0 15,-26 0 1-15,0 26-1 0,0-25 0 16,-2-1 0-16,6 26 0 0,-5-25 0 15,2-2 0-15,-3 1 0 0,28 26 0 16,-26-27 2 0,0 27-3-16,-26-26 1 0,26 1-1 15,-2 25 0-15,-24-27 1 0,27 27-3 16,1-25 2-16,-28 25 1 0,24 0 0 16,-24-27 0-16,0 27-1 0,27 0 1 15,-27 0 0-15,0-25 0 0,0 25 0 0,0 0-1 16,0 0-2-16,0 0 2 0,0 0 1 15,0 0-2-15,-27 25 2 0,27-25 0 16,-24 0 0-16,-4 27 1 0,1-27 0 16,3 25 0-16,24-25-1 0,-26 27 2 15,-26-2 0-15,28 1-2 0,-4-26-2 16,-23 27 2-16,26-1 0 0,-29 1 0 0,2-2-1 16,2 1 1-16,22-1 0 0,-23 1 0 15,-1 26-1-15,-51-25 1 0,25 23 0 16,-1 29 0-16,27-53 1 0,-25 25-2 31,25-51 2-31,0 52-2 0,-27-26 1 16,29 28 0-16,-29-29 0 0,0 0 1 15,27 28-1-15,2-2 0 0,-29-26 0 16,27 3 0-16,0-2 0 0,1-1 0 0,1 27 0 0,-2-26 0 16,0 0 0-16,-3-1 0 0,5 0 0 15,-1 4 0-15,23-4 0 0,4 1 0 16,-4-26-1-16,-23 25 1 0,-1 2 1 15,26-1-1-15,-25-1-1 0,-1 26 1 16,24-22 0-16,-23-29 0 16,25 25-1-16,0 0 1 0,-24 1 0 15,23 0 0-15,-25 0-1 0,27-26 1 16,-2 26 0-16,3-1-3 0,-31 4-1 16,29-4 1-1,-26 0-1-15,28-25 2 0,-3 26 1 16,2 0-3-16,-29 0 2 0,29-26 0 15,0 26 0-15,-27-1 2 0,52 0-1 16,-52-25-2-16,25 29 3 0,2-4 0 16,-2 1-2-16,-25-1 2 0,26 2 0 15,1-1-1-15,-1-1 1 0,-26 0 0 16,28-25 1-16,-28 26-2 0,25 2 1 16,-1-2 0-16,2-1 0 0,-25 2 0 15,26-2 1-15,-2 1-1 0,-25 25 0 16,28-26-1-16,-31-25 2 0,5 28-2 15,24-2 1-15,0 0 0 0,-25 0 0 16,23 0 0-16,-23 0 0 0,25-2 0 16,-26 2 0-16,28 1 0 0,-28-27 0 15,25 27-1-15,-25-1 1 0,-1-1 3 16,27 2-3-16,-24-1-1 16,-2-2 1-16,25-24 0 0,2 26 0 15,-29 0 0-15,3 0-3 0,0 2 3 16,26-3 2-16,-2-25-2 0,-25 27 0 15,-2-2 0-15,29 1 0 0,-1-26 0 16,-25 25-2-16,-1 1 2 0,28-26 2 16,-28 26-2-16,25 1 0 0,-1-1-1 15,-22-26 2-15,23 26-1 0,-25 0 0 16,28-26 0-16,-4 26 2 0,-23 0-1 16,25-26 0-16,0 24 2 0,0-24-1 15,2 26-1-15,-4-26-1 0,4 27 1 16,-31-27-1-16,28 27-1 0,2-1 1 15,0-26 0-15,-1 26 1 0,0-26-2 16,-26 26 2-16,28-1-1 0,-28-25 0 16,25 25-1-16,3 1 1 0,-4 0 2 15,2-26-1-15,-25 26-2 0,23 1 1 16,4-1 0-16,-3-26 1 0,2 25 0 16,-30 2-1-16,31-27 3 0,-2 26-2 15,0-26 5-15,1 25-3 0,25-25 1 16,-25 26-4-16,-2-26 0 15,-1 0 1-15,28 26-1 0,-24-26 0 16,-3 26 0-16,1-26 0 0,0 0 0 16,26 0 0-16,0 27-1 0,-26-27 1 15,2 0 1-15,24 27-1 0,0-27 0 16,-27 0 1-16,27 0-1 0,0 0 0 16,0 23 2-16,-25-23-2 0,25 0 0 15,0 0 1-15,0 0-1 0,0 0 0 16,0 0-1-16,0 0-1 0,0 0 0 15,0 0 1-15,0 0 0 0,0 0 1 16,0 0 0-16,25 0 0 0,-25 0 0 16,27 0 1-16,-27 0 0 0,24 0-2 15,2 0 1-15,-26-23 0 0,26 23 0 16,0-27 0-16,1 27 1 0,-3 0-1 16,4-27 0-16,-1 27 0 0,-2-26 1 15,0 26-1-15,1-26 1 0,24 0-1 16,-22 26 0-16,24-25 0 15,-25-1-1-15,25-1 1 16,-28 27 0-16,29-25 1 0,-1-1-2 0,-25-1 1 16,25 1 0-16,-28 0 0 0,54-25 1 15,-52 26-1-15,24-1 2 0,5 0-4 16,-4 0 2-16,1-1 0 0,0 0 3 16,1 1-3-16,-29-24-1 0,28 24-1 15,0 0 2-15,-1 0 0 0,-25 0 2 16,29-1-2-16,-3-25 0 0,-28 27-2 15,28-1 2-15,-1 1 0 0,0-2 2 16,3 2-2-16,-29-3 0 0,29 2-1 16,-3 0 1-16,-26 0 1 0,26 2-1 15,3-2 0-15,-2-1 0 0,-28 2 0 16,28-1 0-16,-26 26 0 0,29-27 0 16,-4 0 0-16,-26 1 0 0,26 2 0 15,1-2 0 1,-26 0 0-16,26 0 0 0,-28 26-2 15,31-26 4-15,-4 0-4 0,-25-2 2 16,0 3 0-16,24 25 2 0,-22-26-2 16,23 1 1-16,1-1-1 0,-25 1 1 15,-2-2 0-15,26 2 1 0,-25-1-2 0,29-2 0 16,-31 2 0-16,28 1 1 0,-25 0-1 16,24-1 0-16,0-1 0 0,1 2 0 15,-25-1 0-15,25 1-1 0,0-4 2 16,-26 4-1-16,25 0 0 0,1-1 1 15,0 0-2-15,-25 0 1 0,49 0 0 16,5 1 0-16,-30 0 1 0,-26-4-1 16,2 4-1-16,25-1 1 0,-2 0 0 0,-24 0 0 15,24 0 0-15,5 1 0 0,-3 0 0 16,-27 25 0-16,27-29 0 0,0 3 0 31,-1 1 0-31,-23 0 1 0,24-1-1 16,-1-1-1-16,-26 2 1 0,28-1 1 15,-26 1-1-15,25-4 2 0,0 4-2 16,-28 25-2-16,28-51 1 0,-27 51 1 16,27-26 0-16,0 0 0 0,-25 0 0 15,25 26-1-15,-26-25 1 0,26-1 0 16,-28-2-1-16,31 28 1 0,-31-25 1 16,3 0-1-16,25-1 0 0,-2-1 0 15,-24 27 0-15,27-26 0 0,-53 1 0 16,52 0 0-16,-25 25 0 0,23-27 0 15,-24 0 1-15,0 1-1 0,-1 26 0 16,2-24 0-16,25-4 0 0,-25 3 0 16,-3 25-1-16,30-26 1 0,-54 0 0 15,51 26 0-15,-26-25 0 0,2-1 1 16,0-2-1-16,-2 4 0 0,26 24 0 16,-51-26 0-16,28-1 0 0,-4 27 0 15,2-26 0-15,0 0 0 16,0 26 0-16,-2-26 0 0,6 26 0 15,-30-25 0-15,25 25 1 0,2-26-1 16,-3 26 0-16,4-25 0 0,-28-2 1 16,24 27-1-16,2 0 0 0,-26-26 0 15,26 26 1-15,-26 0-1 0,26-27 0 16,-26 27 0-16,0 0 0 0,0-26-1 16,24 26 1-16,-24-25 0 0,27 25 1 15,-27 0-2-15,0-27 2 0,0 27-2 16,28 0 3-16,-28 0-4 0,0-25 2 15,0 25 0-15,0 0 0 0,24 0-1 16,-24-27 2-16,0 27-1 0,0 0 1 16,0-25-2-16,27 25 0 0,-27 0 1 15,0 0 0-15,0 0 0 0,0 0 0 16,0 0-1-16,0-25-3 0,0 25 3 16,0 0 0-16,0 0-3 0,-27 0 1 15,27 0 1-15,0 0-1 0,0 25 1 16,0-25-1-16,-24 0 3 0,24 0-1 15,-28 25 1-15,28-25 0 0,-27 0-1 16,3 27 1-16,24-27 0 16,-26 25 0-16,0-25 1 0,26 0-2 15,-26 27 0-15,2-2 1 0,-4-25-2 16,4 26-3-16,-28 1 0 0,52-27-2 0,-54 26 4 16,28 1 2-16,0-2-1 15,-24-25 2-15,22 26 0 0,4-1 0 16,-3 1 0-16,-25 0 0 0,25 0-1 0,-24 1-1 15,26-27 2-15,-1 26-1 16,-26-2 1-16,25 30-2 0,-25-54 2 16,25 25-1-16,-24 1 2 0,25 0-1 15,-24-1 0-15,23 3-2 0,-25-4 2 16,25 2 0-16,1-26 0 0,0 27-3 16,-24 0 3-16,-2-2-5 0,25 0 1 15,3-25-1-15,-31 26-3 0,31 1 1 16,-28-1-5-16,26-1-2 0,2 0 0 15,-4-25 5-15,-23 28 1 0,23-2 4 16,-24-1 3-16,27 1 0 0,-1 0 1 16,-24-26 0-16,-2 26 0 0,25 0 0 15,2-1 0-15,-30 0 0 16,30-25-2-16,-27 29 1 0,0-4-3 16,28 1 2-16,-28-1 1 0,25 2-2 15,-25-1 3-15,0-1 0 0,27 0 0 16,-27 1-1-16,-3 3 1 0,5-4 0 0,24 0-1 15,-24 1-2-15,-29 26-10 0,3-1-5 16,-5 3 4-16,5-29 2 0,24 1 5 16,-2 0 7-16,4 26 4 0,24-52 3 15,0 25 2-15,-53 0-2 0,0 29 2 16,54-3-4-16,-52-24-3 0,25-1-1 16,0 24-1-1,28-24 1-15,-57 2-1 0,57 23 0 0,-3-51 0 0,2 27 4 16,-2-27-3-1,-25 25-1-15,-27 52 0 0,55-77 0 16,-28 25-2-16,26 29-1 0,-25-28 3 0,-4 0 0 16,5 0 0-16,24 0 6 0,-24 24 9 15,-2-23-5-15,0 0 0 16,1-1-9-16,-4-1 2 0,5 2-3 16,-2-1 0-16,25-2 0 0,-25 2 0 15,25 0 0-15,-24 0 0 0,0 2 2 16,26-3-2-16,-29 2 1 0,29-2 3 0,-29 1-2 15,29-1 3-15,-25 1-4 0,23 0 0 16,-25 1-1-16,28-1-2 0,-28 0 1 16,25 0 0-16,-1 0 1 0,-22 0 0 15,-2-2 0-15,25 2 0 0,-25-26 1 16,28 27 7-16,-29 0 7 0,27-1-5 31,-24 0-2-31,22 0-1 0,-23-26-6 16,23 25 0-16,-24 0-1 0,27 1 1 15,-1 0-2-15,-24-26-2 0,-2 26 1 16,25 1 2-16,-25-27 0 0,28 26-1 16,-4-1 2-16,2-25-1 0,-25 27 0 15,23-1 0-15,4-26 0 0,-3 25 0 16,2 1 2-16,-30 0-2 16,31 0 0-16,-2-26 4 0,0 27 2 15,1 0 0-15,0-4-4 0,-2-23 0 16,-1 28 0-16,4-28 1 0,-3 25-2 15,1-25 0-15,0 0-1 0,26 0 0 16,0 25 0-16,-26-25 1 0,2 0-1 16,24 0 0-16,-27 27 1 0,27-27-1 15,-25 0 0-15,25 0 1 0,0 0 3 16,-27 25-1-16,27-25-3 0,0 0 0 16,-25 0 0-16,25 0 0 0,0 0 0 15,-27 27 0-15,27-27 0 0,-24 0 0 16,24 27 1-16,0-27-1 0,-28 0-1 15,28 24 1-15,0 1 0 0,-27-25 0 16,27 28-4-16,-26-28-9 0,26 0-12 16,0 25-11-16,-24-25-8 0,24 27-35 15,-28-2-26-15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24575,'0'9'0,"2"0"0,-1 0 0,1-1 0,0 1 0,0 0 0,1-1 0,1 1 0,7 13 0,45 67 0,-20-35 0,9 31 0,43 111 0,-86-192 0,14 30 0,27 42 0,-24-44 0,25 53 0,-20-32 0,59 94 0,6 8 0,-64-108 0,3-2 0,1-1 0,58 67 0,-74-96 0,1-1 0,1-1 0,0 0 0,0-1 0,1 0 0,1-1 0,0-1 0,0-1 0,1 0 0,0-1 0,25 6 0,-8-5 0,1-1 0,0-2 0,0-2 0,0-1 0,45-2 0,-66-3 0,-1-1 0,0-1 0,-1 0 0,1 0 0,-1-1 0,0-1 0,22-13 0,-8 5 0,-3 3 0,-2-2 0,1 0 0,-2-1 0,40-34 0,-51 38 0,0-1 0,-1 1 0,0-2 0,-1 1 0,0-1 0,-1 0 0,0-1 0,-1 0 0,0 0 0,6-21 0,2-17 0,-2-1 0,-2-1 0,-2 0 0,1-104 0,-9 71 0,-5-90 0,3 152 0,-2 1 0,0 0 0,-1 0 0,-2 1 0,-13-33 0,11 36 0,-107-258 0,99 229 0,-3 1 0,-1 0 0,-30-45 0,37 70 0,-1 2 0,-1 0 0,0 0 0,-2 1 0,0 1 0,-1 1 0,0 1 0,-24-15 0,-195-98 0,198 112 0,0 2 0,-2 1 0,1 3 0,-2 1 0,-44-5 0,22 8 0,0 3 0,-110 7 0,164-2 0,0 0 0,0 1 0,0 1 0,0 0 0,1 0 0,-1 1 0,1 0 0,0 1 0,0 0 0,0 0 0,1 1 0,0 1 0,0 0 0,1 0 0,-9 9 0,4-2 0,1 1 0,1 0 0,1 1 0,0 0 0,1 1 0,0 0 0,1 0 0,-5 19 0,1 1 0,1 1 0,2 1 0,2-1 0,-3 47 0,9 22-1365,1-89-5461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2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24575,'1'-2'0,"-1"1"0,1-1 0,-1 1 0,1-1 0,0 1 0,0-1 0,0 1 0,0 0 0,0-1 0,0 1 0,0 0 0,0 0 0,0 0 0,0 0 0,1 0 0,-1 0 0,0 0 0,1 0 0,-1 1 0,2-2 0,36-15 0,-29 13 0,2-1 0,16-6 0,-1-1 0,0-2 0,0 0 0,-2-2 0,0 0 0,39-35 0,15-19 0,3 4 0,3 3 0,107-59 0,-170 107-151,-2-1-1,0-1 0,-1-1 0,-1 0 1,0-1-1,-1-1 0,-2-1 1,20-32-1,-24 37-6674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24575,'1'5'0,"0"1"0,0-1 0,0 0 0,1 0 0,0 1 0,0-1 0,0 0 0,0-1 0,1 1 0,0 0 0,3 4 0,42 49 0,-39-47 0,56 70 0,68 112 0,-7-9 0,-36-44 0,-67-100 0,2-1 0,2-1 0,44 50 0,13 10 0,-52-59 0,40 39 0,-47-53 0,-2 1 0,21 32 0,-23-29 0,1-2 0,30 30 0,-6-10 0,63 84 0,29 31 0,-126-151-1365,-2-4-5461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24575,'0'9'0,"2"0"0,-1 0 0,1-1 0,0 1 0,0 0 0,1-1 0,1 1 0,7 13 0,45 67 0,-20-35 0,9 31 0,43 111 0,-86-192 0,14 30 0,27 42 0,-24-44 0,25 53 0,-20-32 0,59 94 0,6 8 0,-64-108 0,3-2 0,1-1 0,58 67 0,-74-96 0,1-1 0,1-1 0,0 0 0,0-1 0,1 0 0,1-1 0,0-1 0,0-1 0,1 0 0,0-1 0,25 6 0,-8-5 0,1-1 0,0-2 0,0-2 0,0-1 0,45-2 0,-66-3 0,-1-1 0,0-1 0,-1 0 0,1 0 0,-1-1 0,0-1 0,22-13 0,-8 5 0,-3 3 0,-2-2 0,1 0 0,-2-1 0,40-34 0,-51 38 0,0-1 0,-1 1 0,0-2 0,-1 1 0,0-1 0,-1 0 0,0-1 0,-1 0 0,0 0 0,6-21 0,2-17 0,-2-1 0,-2-1 0,-2 0 0,1-104 0,-9 71 0,-5-90 0,3 152 0,-2 1 0,0 0 0,-1 0 0,-2 1 0,-13-33 0,11 36 0,-107-258 0,99 229 0,-3 1 0,-1 0 0,-30-45 0,37 70 0,-1 2 0,-1 0 0,0 0 0,-2 1 0,0 1 0,-1 1 0,0 1 0,-24-15 0,-195-98 0,198 112 0,0 2 0,-2 1 0,1 3 0,-2 1 0,-44-5 0,22 8 0,0 3 0,-110 7 0,164-2 0,0 0 0,0 1 0,0 1 0,0 0 0,1 0 0,-1 1 0,1 0 0,0 1 0,0 0 0,0 0 0,1 1 0,0 1 0,0 0 0,1 0 0,-9 9 0,4-2 0,1 1 0,1 0 0,1 1 0,0 0 0,1 1 0,0 0 0,1 0 0,-5 19 0,1 1 0,1 1 0,2 1 0,2-1 0,-3 47 0,9 22-1365,1-89-5461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4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24575,'1'-2'0,"-1"1"0,1-1 0,-1 1 0,1-1 0,0 1 0,0-1 0,0 1 0,0 0 0,0-1 0,0 1 0,0 0 0,0 0 0,0 0 0,0 0 0,1 0 0,-1 0 0,0 0 0,1 0 0,-1 1 0,2-2 0,36-15 0,-29 13 0,2-1 0,16-6 0,-1-1 0,0-2 0,0 0 0,-2-2 0,0 0 0,39-35 0,15-19 0,3 4 0,3 3 0,107-59 0,-170 107-151,-2-1-1,0-1 0,-1-1 0,-1 0 1,0-1-1,-1-1 0,-2-1 1,20-32-1,-24 37-6674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4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24575,'1'5'0,"0"1"0,0-1 0,0 0 0,1 0 0,0 1 0,0-1 0,0 0 0,0-1 0,1 1 0,0 0 0,3 4 0,42 49 0,-39-47 0,56 70 0,68 112 0,-7-9 0,-36-44 0,-67-100 0,2-1 0,2-1 0,44 50 0,13 10 0,-52-59 0,40 39 0,-47-53 0,-2 1 0,21 32 0,-23-29 0,1-2 0,30 30 0,-6-10 0,63 84 0,29 31 0,-126-151-1365,-2-4-5461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5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24575,'0'9'0,"2"0"0,-1 0 0,1-1 0,0 1 0,0 0 0,1-1 0,1 1 0,7 13 0,45 67 0,-20-35 0,9 31 0,43 111 0,-86-192 0,14 30 0,27 42 0,-24-44 0,25 53 0,-20-32 0,59 94 0,6 8 0,-64-108 0,3-2 0,1-1 0,58 67 0,-74-96 0,1-1 0,1-1 0,0 0 0,0-1 0,1 0 0,1-1 0,0-1 0,0-1 0,1 0 0,0-1 0,25 6 0,-8-5 0,1-1 0,0-2 0,0-2 0,0-1 0,45-2 0,-66-3 0,-1-1 0,0-1 0,-1 0 0,1 0 0,-1-1 0,0-1 0,22-13 0,-8 5 0,-3 3 0,-2-2 0,1 0 0,-2-1 0,40-34 0,-51 38 0,0-1 0,-1 1 0,0-2 0,-1 1 0,0-1 0,-1 0 0,0-1 0,-1 0 0,0 0 0,6-21 0,2-17 0,-2-1 0,-2-1 0,-2 0 0,1-104 0,-9 71 0,-5-90 0,3 152 0,-2 1 0,0 0 0,-1 0 0,-2 1 0,-13-33 0,11 36 0,-107-258 0,99 229 0,-3 1 0,-1 0 0,-30-45 0,37 70 0,-1 2 0,-1 0 0,0 0 0,-2 1 0,0 1 0,-1 1 0,0 1 0,-24-15 0,-195-98 0,198 112 0,0 2 0,-2 1 0,1 3 0,-2 1 0,-44-5 0,22 8 0,0 3 0,-110 7 0,164-2 0,0 0 0,0 1 0,0 1 0,0 0 0,1 0 0,-1 1 0,1 0 0,0 1 0,0 0 0,0 0 0,1 1 0,0 1 0,0 0 0,1 0 0,-9 9 0,4-2 0,1 1 0,1 0 0,1 1 0,0 0 0,1 1 0,0 0 0,1 0 0,-5 19 0,1 1 0,1 1 0,2 1 0,2-1 0,-3 47 0,9 22-1365,1-89-5461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5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24575,'1'-2'0,"-1"1"0,1-1 0,-1 1 0,1-1 0,0 1 0,0-1 0,0 1 0,0 0 0,0-1 0,0 1 0,0 0 0,0 0 0,0 0 0,0 0 0,1 0 0,-1 0 0,0 0 0,1 0 0,-1 1 0,2-2 0,36-15 0,-29 13 0,2-1 0,16-6 0,-1-1 0,0-2 0,0 0 0,-2-2 0,0 0 0,39-35 0,15-19 0,3 4 0,3 3 0,107-59 0,-170 107-151,-2-1-1,0-1 0,-1-1 0,-1 0 1,0-1-1,-1-1 0,-2-1 1,20-32-1,-24 37-6674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0:5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24575,'1'5'0,"0"1"0,0-1 0,0 0 0,1 0 0,0 1 0,0-1 0,0 0 0,0-1 0,1 1 0,0 0 0,3 4 0,42 49 0,-39-47 0,56 70 0,68 112 0,-7-9 0,-36-44 0,-67-100 0,2-1 0,2-1 0,44 50 0,13 10 0,-52-59 0,40 39 0,-47-53 0,-2 1 0,21 32 0,-23-29 0,1-2 0,30 30 0,-6-10 0,63 84 0,29 31 0,-126-151-1365,-2-4-5461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3:50.28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13AC03F5-5826-4329-8635-B9638A8AA6F8}" emma:medium="tactile" emma:mode="ink">
          <msink:context xmlns:msink="http://schemas.microsoft.com/ink/2010/main" type="writingRegion" rotatedBoundingBox="6884,9191 7160,9625 6967,9747 6691,9313"/>
        </emma:interpretation>
      </emma:emma>
    </inkml:annotationXML>
    <inkml:traceGroup>
      <inkml:annotationXML>
        <emma:emma xmlns:emma="http://www.w3.org/2003/04/emma" version="1.0">
          <emma:interpretation id="{B9A5C03A-C7B2-4285-9B33-F35777B43A3F}" emma:medium="tactile" emma:mode="ink">
            <msink:context xmlns:msink="http://schemas.microsoft.com/ink/2010/main" type="paragraph" rotatedBoundingBox="6884,9191 7160,9625 6967,9747 6691,9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58A6B7-F7AA-4ED7-9295-7CACAF96E4AA}" emma:medium="tactile" emma:mode="ink">
              <msink:context xmlns:msink="http://schemas.microsoft.com/ink/2010/main" type="line" rotatedBoundingBox="6884,9191 7160,9625 6967,9747 6691,9313"/>
            </emma:interpretation>
          </emma:emma>
        </inkml:annotationXML>
        <inkml:traceGroup>
          <inkml:annotationXML>
            <emma:emma xmlns:emma="http://www.w3.org/2003/04/emma" version="1.0">
              <emma:interpretation id="{87295ED5-DD17-4F11-8EEC-6CE05B2ECC8F}" emma:medium="tactile" emma:mode="ink">
                <msink:context xmlns:msink="http://schemas.microsoft.com/ink/2010/main" type="inkWord" rotatedBoundingBox="6884,9191 7160,9625 6967,9747 6691,9313"/>
              </emma:interpretation>
              <emma:one-of disjunction-type="recognition" id="oneOf0">
                <emma:interpretation id="interp0" emma:lang="" emma:confidence="0">
                  <emma:literal>po</emma:literal>
                </emma:interpretation>
                <emma:interpretation id="interp1" emma:lang="" emma:confidence="0">
                  <emma:literal>so</emma:literal>
                </emma:interpretation>
                <emma:interpretation id="interp2" emma:lang="" emma:confidence="0">
                  <emma:literal>so.</emma:literal>
                </emma:interpretation>
                <emma:interpretation id="interp3" emma:lang="" emma:confidence="0">
                  <emma:literal>po.</emma:literal>
                </emma:interpretation>
                <emma:interpretation id="interp4" emma:lang="" emma:confidence="0">
                  <emma:literal>pode.</emma:literal>
                </emma:interpretation>
              </emma:one-of>
            </emma:emma>
          </inkml:annotationXML>
          <inkml:trace contextRef="#ctx0" brushRef="#br0">6715 9350 919 0,'0'0'593'0,"0"0"-590"16,0 0-3-16,0 0 0 0,0 0 75 15,0 0 81-15,65 73-3 0,-43-54-52 16,1 3-40-16,-1 0 7 0,1 0-29 15,-1 0 16-15,-1-2-9 0,2 1-11 16,-3-2 1-16,-3-2-20 0,1-3-1 16,-4-1-14-16,-1-1 1 0,-3-5 15 15,-4-2-14-15,1-1-1 0,-6-2 0 16,-1-2 24-16,0 0 39 0,0 0 35 0,0 0 58 16,-4-7 9-16,-6 0-113 0,-2-6-39 15,-3-3-13-15,-4-4-4 0,-3-5-18 0,-1-3 17 16,-1-3 1-16,-1-3 2 15,2 0-2-15,0 2 2 0,6 3 0 0,1 4 32 16,6 5-16-16,0 3 0 0,6 7 61 16,2 5-16-16,1 2 2 0,1 3-27 15,0 0-36-15,0 0 0 0,0 0-52 16,0 3-43-16,0 2-37 0,6 5 78 16,3 7 54-16,3 4 41 0,5 5-5 15,-1 1-11-15,4 2-6 0,2 1-16 16,-2-2-1-16,2-1 0 0,-1-1-1 15,-2-3-1-15,0-2 0 0,-5-5-45 16,-1-2-3-16,-4-6 13 0,-3-1 9 16,-5-6-9-16,1 2 35 0,-2-3 50 0,0 0 56 15,0 0 35-15,-3-7 22 0,-8-3-138 16,-1-6-25-16,-4-4-16 0,-4-5 16 16,-1-5 2-16,0-4-2 0,-2-2-16 15,4 0 16-15,0 0 0 0,2 4 13 0,2 0-10 16,3 4 0-16,3 5-3 0,2 6 32 15,2 7 16-15,2 4 9 0,2 3 41 16,-1 3 1-16,2 0-96 0,0 0-3 16,0 4-124-16,0 4-41 0,6 3 34 15,3 9 131-15,3 6 0 0,5 6 45 16,0 3-13-16,2 1-19 0,1 0-11 16,1-3 14-16,0-1-15 0,-1-3 1 15,-1 0-2-15,-1-6 0 0,0-1 1 16,-4-4-1-16,-4-4-3 0,0-4-10 0,-5-4 11 15,-2-4-9-15,-2-1 11 16,-1-1 51-16,0 0 67 0,0 0 21 0,0-3-9 16,-4-6-42-16,-8-5-88 0,-2-7-25 15,-2-5 6-15,-4-3-39 0,0-6 57 0,1-3 1 16,0 1-2-16,2-1-14 0,2 3 4 16,2 1 8-16,0 5 2 0,3 5 2 15,1 6 4-15,3 6 43 0,1 5-3 16,2 6 22-16,3 1 6 0,-1 0-50 15,1 0-22-15,0 0-63 0,0 4-53 16,0 4-48-16,4 4 53 0,5 9 82 16,2 5 26-16,4 4 0 0,2 3 1 15,-1 2 2-15,4-1 0 0,0-2 2 16,-2-1-1-16,2-2 0 0,-3-4-1 16,0 0-13-16,-4-3-12 0,0-5-4 0,-4-5-6 15,-3-3-3-15,-3-4-9 16,-2-2 37-16,2-3 10 0,-3 0 51 0,0-1 51 15,0-4 25-15,-4-6-48 0,-5-5-79 16,-3-4-41-16,-5-5 22 0,0-8 9 16,-5 0 7-16,2-3-13 0,0-1 16 15,0 1 0-15,1 1 16 0,3 1-41 0,2 6 34 16,1 2-9-16,1 7 29 0,2 2 31 16,4 6-22-16,-1 3 6 0,4 4 28 15,3 3-24-15,-1 1-22 0,1 0-26 16,0 0-51-16,0 0-46 0,0 5-71 15,4 3-32-15,5 7 88 0,5 6 112 16,2 7 20-16,5 4 28 0,2 3-23 16,1 1-13-16,0 0-11 0,1-2-1 0,-1-5 0 15,-2-2-1-15,1-2 1 0,-3-6-13 16,-4-2 0-16,-2-2-12 0,-5-6-10 16,-2-3-1-16,-4 0 11 0,-1-6 25 15,-2 0 41-15,0 0 68 0,0-2 47 16,-3-5-11-16,-6-5-145 0,-3-5 0 15,-3-5-31-15,-3-3 18 0,-2-5 0 16,0-3 13-16,0-2-28 0,0 0 15 0,0 1-3 16,2 3 4-16,1 2 1 0,4 5 11 15,0 4 44-15,4 4 1 0,2 3-23 16,4 6 22-16,0 2-12 0,2 4 15 16,1 0-47-16,-2 1-9 0,2 0-39 15,0 1-59-15,0 5-61 0,5 5-8 0,5 4 132 16,3 8 44-16,3 5 27 0,2 1 5 15,0 1-19-15,0 1-13 0,1-3 1 16,-3-1-1-16,1-3 2 0,1-2-2 16,-5-2-2-16,-1-5-23 0,-1-3-1 15,-6-2 0-15,1-5 7 0,-3-4 19 16,-2 0 10-16,-1-1 47 0,0 0 39 16,0 0 31-16,-3-3 16 0,-5-6-140 15,-1-4-3-15,-5-4-35 0,-3-6-9 16,-3-3 28-16,2-4-19 0,-2 0-3 0,0-1 38 15,1 0-32-15,0 1 32 16,5 2-13-16,-2 5 13 0,3 2 13 0,4 4 3 16,1 3 10-16,1 5 9 0,4 4 12 15,0 4 26-15,1 0 3 0,2 1-70 0,0 0-6 16,0 0-85-16,0 1-58 16,2 5-67-16,5 7 37 0,7 5 173 0,4 8 26 15,2 4 16-15,0 2-4 0,3 0-13 16,0 0-21-16,0-1-2 0,-2-3 0 15,0-1 17-15,-1-2-18 0,-2-3-1 16,-3-2 3-16,0-4-3 0,-4-2-9 16,-1-3-106-16,-2-3-90 0,-4-3-263 15,0-2-242-15,-4-3-970 0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03.8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5100E1-D09B-4794-AC7F-B1555AF60D9A}" emma:medium="tactile" emma:mode="ink">
          <msink:context xmlns:msink="http://schemas.microsoft.com/ink/2010/main" type="writingRegion" rotatedBoundingBox="20623,17063 20927,17063 20927,17454 20623,17454"/>
        </emma:interpretation>
      </emma:emma>
    </inkml:annotationXML>
    <inkml:traceGroup>
      <inkml:annotationXML>
        <emma:emma xmlns:emma="http://www.w3.org/2003/04/emma" version="1.0">
          <emma:interpretation id="{A1A21D04-0F1E-43DF-B37F-9FCEB9474B39}" emma:medium="tactile" emma:mode="ink">
            <msink:context xmlns:msink="http://schemas.microsoft.com/ink/2010/main" type="paragraph" rotatedBoundingBox="20623,17063 20927,17063 20927,17454 20623,17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9C5B39-8204-4B89-A9C8-261BCED04E47}" emma:medium="tactile" emma:mode="ink">
              <msink:context xmlns:msink="http://schemas.microsoft.com/ink/2010/main" type="line" rotatedBoundingBox="20623,17063 20927,17063 20927,17454 20623,17454"/>
            </emma:interpretation>
          </emma:emma>
        </inkml:annotationXML>
        <inkml:traceGroup>
          <inkml:annotationXML>
            <emma:emma xmlns:emma="http://www.w3.org/2003/04/emma" version="1.0">
              <emma:interpretation id="{3D6EA6F4-160F-40B6-B734-0E79F4AC256E}" emma:medium="tactile" emma:mode="ink">
                <msink:context xmlns:msink="http://schemas.microsoft.com/ink/2010/main" type="inkWord" rotatedBoundingBox="20623,17063 20927,17063 20927,17454 20623,17454"/>
              </emma:interpretation>
              <emma:one-of disjunction-type="recognition" id="oneOf0">
                <emma:interpretation id="interp0" emma:lang="" emma:confidence="0">
                  <emma:literal>+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Ť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3858-434 0,'44'-22'47,"-23"22"-31,1 0-16,22 0 0,-1 0 15,0 0-15,-21 0 16,0 0-16,21 0 16,-43-43-1</inkml:trace>
          <inkml:trace contextRef="#ctx0" brushRef="#br0" timeOffset="330.8359">4010-586 0,'0'22'15,"0"-1"-15,0 44 16,0-21-16,0-22 0,0 21 31,0 0-31,0 1 0,22-1 0,-22-21 16,0 0-16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01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B22386-D728-4925-8F6F-E8500035988F}" emma:medium="tactile" emma:mode="ink">
          <msink:context xmlns:msink="http://schemas.microsoft.com/ink/2010/main" type="writingRegion" rotatedBoundingBox="15760,16709 18429,14058 19611,15248 16942,17899"/>
        </emma:interpretation>
      </emma:emma>
    </inkml:annotationXML>
    <inkml:traceGroup>
      <inkml:annotationXML>
        <emma:emma xmlns:emma="http://www.w3.org/2003/04/emma" version="1.0">
          <emma:interpretation id="{10D10AAA-4E6A-4FA2-900C-7EB4AD75B6E5}" emma:medium="tactile" emma:mode="ink">
            <msink:context xmlns:msink="http://schemas.microsoft.com/ink/2010/main" type="paragraph" rotatedBoundingBox="16705,15762 17216,15635 17290,15931 16779,16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6EB05D-FA56-47EC-841C-256E3DF92894}" emma:medium="tactile" emma:mode="ink">
              <msink:context xmlns:msink="http://schemas.microsoft.com/ink/2010/main" type="line" rotatedBoundingBox="16705,15762 17216,15635 17290,15931 16779,16058"/>
            </emma:interpretation>
          </emma:emma>
        </inkml:annotationXML>
        <inkml:traceGroup>
          <inkml:annotationXML>
            <emma:emma xmlns:emma="http://www.w3.org/2003/04/emma" version="1.0">
              <emma:interpretation id="{E2EC91E2-6641-4974-8B9F-E4BC7371E6C6}" emma:medium="tactile" emma:mode="ink">
                <msink:context xmlns:msink="http://schemas.microsoft.com/ink/2010/main" type="inkWord" rotatedBoundingBox="16705,15762 17216,15635 17290,15931 16779,16058"/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0 48 0,'0'44'16,"21"-44"0,-21 21-16,65 1 15,-43 22 1,22-23 0,-44 23-1,43-44 1,-43 21-16,22-21 15,-22 22 1,21-22 0,23 0 62,-22 0-16,-22-43-46,21 43-16,-21-44 0,44 23 16,-44-1-1,43-22-15,-43 23 0,43 21 16,-43-44-16,22 44 15,-22-43-15,44 43 16,-44 22 15</inkml:trace>
        </inkml:traceGroup>
      </inkml:traceGroup>
    </inkml:traceGroup>
    <inkml:traceGroup>
      <inkml:annotationXML>
        <emma:emma xmlns:emma="http://www.w3.org/2003/04/emma" version="1.0">
          <emma:interpretation id="{8428995E-C570-4EBC-929E-2EAC80A4212A}" emma:medium="tactile" emma:mode="ink">
            <msink:context xmlns:msink="http://schemas.microsoft.com/ink/2010/main" type="paragraph" rotatedBoundingBox="16759,17714 19427,15063 19611,15248 16942,17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2D53B0-6525-4B5F-A8AE-FA9E4C322F6F}" emma:medium="tactile" emma:mode="ink">
              <msink:context xmlns:msink="http://schemas.microsoft.com/ink/2010/main" type="inkBullet" rotatedBoundingBox="16759,17713 16977,17497 17161,17682 16942,17899"/>
            </emma:interpretation>
          </emma:emma>
        </inkml:annotationXML>
        <inkml:trace contextRef="#ctx0" brushRef="#br0" timeOffset="-3048.691">65 2002 0,'-22'0'0,"65"0"62,1 0-46,-22 0-16,21 0 15,-21-21-15,-1 21 16,23 0-16,-22 0 16,-1 0-16,23-44 15,-1 44 1</inkml:trace>
        <inkml:trace contextRef="#ctx0" brushRef="#br0" timeOffset="-2500.5479">238 1829 0,'0'43'47,"0"0"-47,0 1 16,0-1-16,0 1 15,0-23-15,0 23 0,0-23 16,0 1 0,0 0-16</inkml:trace>
      </inkml:traceGroup>
      <inkml:traceGroup>
        <inkml:annotationXML>
          <emma:emma xmlns:emma="http://www.w3.org/2003/04/emma" version="1.0">
            <emma:interpretation id="{26EEE571-D773-4B8C-9B28-402AE4D7EE41}" emma:medium="tactile" emma:mode="ink">
              <msink:context xmlns:msink="http://schemas.microsoft.com/ink/2010/main" type="line" rotatedBoundingBox="19169,15326 19430,15066 19592,15229 19331,15489"/>
            </emma:interpretation>
          </emma:emma>
        </inkml:annotationXML>
        <inkml:traceGroup>
          <inkml:annotationXML>
            <emma:emma xmlns:emma="http://www.w3.org/2003/04/emma" version="1.0">
              <emma:interpretation id="{A907F3AC-6219-4551-9455-2C83DAF6653B}" emma:medium="tactile" emma:mode="ink">
                <msink:context xmlns:msink="http://schemas.microsoft.com/ink/2010/main" type="inkWord" rotatedBoundingBox="19169,15326 19430,15066 19592,15229 19331,15489"/>
              </emma:interpretation>
              <emma:one-of disjunction-type="recognition" id="oneOf1"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4174.9469">2453-386 0,'21'0'47,"1"0"-15,-22 22-32,22-22 15,21 0 1,-43 22-16,44-22 0,-1 0 15,-21 0 1,-22 21 0,22-21 15,-22-21 110,43 21-141,-43-44 15,0 22-15,0-21 16,0 21-16,0 1 15,0-1-15,0-21 16,22-1 0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11.5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F31811-3BC5-43E0-9CCF-311276C8C598}" emma:medium="tactile" emma:mode="ink">
          <msink:context xmlns:msink="http://schemas.microsoft.com/ink/2010/main" type="writingRegion" rotatedBoundingBox="20927,8640 21817,8640 21817,11440 20927,11440"/>
        </emma:interpretation>
      </emma:emma>
    </inkml:annotationXML>
    <inkml:traceGroup>
      <inkml:annotationXML>
        <emma:emma xmlns:emma="http://www.w3.org/2003/04/emma" version="1.0">
          <emma:interpretation id="{4F0D3A6A-FD35-462C-9C96-A61964468718}" emma:medium="tactile" emma:mode="ink">
            <msink:context xmlns:msink="http://schemas.microsoft.com/ink/2010/main" type="paragraph" rotatedBoundingBox="20927,8640 21817,8640 21817,11440 20927,11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49C551-7AC2-4E32-9A29-DAA2167C09E8}" emma:medium="tactile" emma:mode="ink">
              <msink:context xmlns:msink="http://schemas.microsoft.com/ink/2010/main" type="line" rotatedBoundingBox="20927,8640 21817,8640 21817,11440 20927,11440"/>
            </emma:interpretation>
          </emma:emma>
        </inkml:annotationXML>
        <inkml:traceGroup>
          <inkml:annotationXML>
            <emma:emma xmlns:emma="http://www.w3.org/2003/04/emma" version="1.0">
              <emma:interpretation id="{098D4BAE-F8EA-4C87-8B67-CD0844FF31C6}" emma:medium="tactile" emma:mode="ink">
                <msink:context xmlns:msink="http://schemas.microsoft.com/ink/2010/main" type="inkWord" rotatedBoundingBox="20927,8640 21209,8640 21209,8965 20927,8965"/>
              </emma:interpretation>
              <emma:one-of disjunction-type="recognition" id="oneOf0">
                <emma:interpretation id="interp0" emma:lang="" emma:confidence="0">
                  <emma:literal>7</emma:literal>
                </emma:interpretation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-630-2301 0,'22'0'62,"-22"21"-62,43-21 16,-21 0-16,0 0 15,21 0-15,-21 0 16,0 0-16,21 0 16,0 0-1,-64 0 32,-1 44-31,22-1-1,-43-21 1,43 0-16,-22 21 0,22-21 16,-44-1-16,44 23 15,0-22-15,-21-22 16,21 21-16</inkml:trace>
        </inkml:traceGroup>
        <inkml:traceGroup>
          <inkml:annotationXML>
            <emma:emma xmlns:emma="http://www.w3.org/2003/04/emma" version="1.0">
              <emma:interpretation id="{DC7748AD-77E2-408E-B31B-2126E31F9A00}" emma:medium="tactile" emma:mode="ink">
                <msink:context xmlns:msink="http://schemas.microsoft.com/ink/2010/main" type="inkWord" rotatedBoundingBox="21557,10941 21817,10941 21817,11440 21557,1144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367.256">0 0 0,'21'0'63,"-21"43"-63,22-43 15,22 0 17,-44 22-32,43-22 0,0 0 0,-43 22 15,44-22-15,-22 43 16,-1-43 15,-21 22-31,0 0 94,0 21-63,0 0 0,-43-21-31,-1 22 0,23-23 0,-1 1 16,-21 21-16,21-21 0,-43 43 16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09.1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8123A6-72C3-4203-9E9E-4AD368BA30EE}" emma:medium="tactile" emma:mode="ink">
          <msink:context xmlns:msink="http://schemas.microsoft.com/ink/2010/main" type="writingRegion" rotatedBoundingBox="24152,11559 23896,7744 24285,7718 24541,11533"/>
        </emma:interpretation>
      </emma:emma>
    </inkml:annotationXML>
    <inkml:traceGroup>
      <inkml:annotationXML>
        <emma:emma xmlns:emma="http://www.w3.org/2003/04/emma" version="1.0">
          <emma:interpretation id="{6CC21264-E5D3-49AB-A07A-FBEFD90681B5}" emma:medium="tactile" emma:mode="ink">
            <msink:context xmlns:msink="http://schemas.microsoft.com/ink/2010/main" type="paragraph" rotatedBoundingBox="24152,11559 23896,7744 24285,7718 24541,11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AD0C3-E4B2-4910-A54B-3DFA8EC5FAAB}" emma:medium="tactile" emma:mode="ink">
              <msink:context xmlns:msink="http://schemas.microsoft.com/ink/2010/main" type="line" rotatedBoundingBox="24152,11559 23896,7744 24285,7718 24541,11533"/>
            </emma:interpretation>
          </emma:emma>
        </inkml:annotationXML>
        <inkml:traceGroup>
          <inkml:annotationXML>
            <emma:emma xmlns:emma="http://www.w3.org/2003/04/emma" version="1.0">
              <emma:interpretation id="{D6513982-A1D2-4BA1-9DD5-6954142861B1}" emma:medium="tactile" emma:mode="ink">
                <msink:context xmlns:msink="http://schemas.microsoft.com/ink/2010/main" type="inkWord" rotatedBoundingBox="24183,11557 24152,11103 24481,11081 24511,115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0 0,'-22'0'31,"22"65"-31,0-22 0,0 23 15,0-23-15,0 22 16,0 0-16,0 0 16,0-21-16</inkml:trace>
          <inkml:trace contextRef="#ctx0" brushRef="#br0" timeOffset="-220.205">-151 152 0,'22'0'31,"-1"0"-31,23 0 0,-1 0 16,1-44 0,21 44-16,-44 0 0,1 0 15,22-21-15</inkml:trace>
        </inkml:traceGroup>
        <inkml:traceGroup>
          <inkml:annotationXML>
            <emma:emma xmlns:emma="http://www.w3.org/2003/04/emma" version="1.0">
              <emma:interpretation id="{FB683A84-B2DA-41FC-B07C-2CDFF3716599}" emma:medium="tactile" emma:mode="ink">
                <msink:context xmlns:msink="http://schemas.microsoft.com/ink/2010/main" type="inkWord" rotatedBoundingBox="24053,8163 24024,7735 24140,7727 24168,8155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ü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368.267">-173-3365 0,'-22'22'16,"22"21"-1,0 22-15,0 0 16,0 0-16,-43 1 15,43-23-15,0 0 16,0-21-16,-22-22 16</inkml:trace>
        </inkml:traceGroup>
        <inkml:traceGroup>
          <inkml:annotationXML>
            <emma:emma xmlns:emma="http://www.w3.org/2003/04/emma" version="1.0">
              <emma:interpretation id="{3147FDD6-F52E-4C2F-B354-CCFD98C1F179}" emma:medium="tactile" emma:mode="ink">
                <msink:context xmlns:msink="http://schemas.microsoft.com/ink/2010/main" type="inkWord" rotatedBoundingBox="23905,7881 23899,7793 24288,7766 24294,785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45.7039">-412-3300 0,'0'22'16,"22"-22"-16,0 0 15,0 0-15,21 0 16,0 43-16,1-43 0,-1 0 15,1 0-15,-23 0 16,23 0-16,-1-22 16,-43 1 15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16.6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0FFD29-F1F1-4C22-BFC1-06BC110C234E}" emma:medium="tactile" emma:mode="ink">
          <msink:context xmlns:msink="http://schemas.microsoft.com/ink/2010/main" type="writingRegion" rotatedBoundingBox="12026,7815 13003,7815 13003,8922 12026,8922"/>
        </emma:interpretation>
      </emma:emma>
    </inkml:annotationXML>
    <inkml:traceGroup>
      <inkml:annotationXML>
        <emma:emma xmlns:emma="http://www.w3.org/2003/04/emma" version="1.0">
          <emma:interpretation id="{20448150-1E52-4CA9-9E0A-17FEE3600444}" emma:medium="tactile" emma:mode="ink">
            <msink:context xmlns:msink="http://schemas.microsoft.com/ink/2010/main" type="paragraph" rotatedBoundingBox="12026,7815 13003,7815 13003,8922 12026,8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20AE13-12C4-496C-8C1E-EEE8F2609D2A}" emma:medium="tactile" emma:mode="ink">
              <msink:context xmlns:msink="http://schemas.microsoft.com/ink/2010/main" type="line" rotatedBoundingBox="12026,7815 13003,7815 13003,8922 12026,8922"/>
            </emma:interpretation>
          </emma:emma>
        </inkml:annotationXML>
        <inkml:traceGroup>
          <inkml:annotationXML>
            <emma:emma xmlns:emma="http://www.w3.org/2003/04/emma" version="1.0">
              <emma:interpretation id="{D85FD04F-20DA-4928-9FF8-76C160419938}" emma:medium="tactile" emma:mode="ink">
                <msink:context xmlns:msink="http://schemas.microsoft.com/ink/2010/main" type="inkWord" rotatedBoundingBox="12026,7815 12265,7815 12265,8140 12026,8140"/>
              </emma:interpretation>
              <emma:one-of disjunction-type="recognition" id="oneOf0">
                <emma:interpretation id="interp0" emma:lang="" emma:confidence="0">
                  <emma:literal>+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-543-825 0,'0'21'16,"0"23"-1,0-1-15,0-21 16,0 21-16,22 1 0,-22-1 16,0 22-1</inkml:trace>
          <inkml:trace contextRef="#ctx0" brushRef="#br0" timeOffset="-314.668">-630-652 0,'22'0'16,"0"0"-16,21 0 16,1-43-1,-23 43-15,1 0 0,21-22 0,-21 22 16</inkml:trace>
        </inkml:traceGroup>
        <inkml:traceGroup>
          <inkml:annotationXML>
            <emma:emma xmlns:emma="http://www.w3.org/2003/04/emma" version="1.0">
              <emma:interpretation id="{89D8AA51-9476-47B8-AB51-747FD7F6B286}" emma:medium="tactile" emma:mode="ink">
                <msink:context xmlns:msink="http://schemas.microsoft.com/ink/2010/main" type="inkWord" rotatedBoundingBox="12656,8596 13003,8596 13003,8922 12656,892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886.36">0 0 0,'0'43'78,"43"-21"-62,-43 21-16,0 1 15,22-1 1,-22-21-16,22 21 15,-22-21 1,43-22 0</inkml:trace>
          <inkml:trace contextRef="#ctx0" brushRef="#br0" timeOffset="-1634.44">87-22 0,'43'0'46,"1"0"-46,-23 0 16,23 0 0,-1 0-16,1-22 0,-23 22 15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7:22.3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C716D5-B778-4D54-8878-3E7C720CCA3A}" emma:medium="tactile" emma:mode="ink">
          <msink:context xmlns:msink="http://schemas.microsoft.com/ink/2010/main" type="writingRegion" rotatedBoundingBox="12743,15174 14827,15174 14827,16629 12743,16629"/>
        </emma:interpretation>
      </emma:emma>
    </inkml:annotationXML>
    <inkml:traceGroup>
      <inkml:annotationXML>
        <emma:emma xmlns:emma="http://www.w3.org/2003/04/emma" version="1.0">
          <emma:interpretation id="{2FA3C0D0-F1DC-481F-8341-0EA38CEC0AF0}" emma:medium="tactile" emma:mode="ink">
            <msink:context xmlns:msink="http://schemas.microsoft.com/ink/2010/main" type="paragraph" rotatedBoundingBox="12743,15174 14827,15174 14827,16629 12743,16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32217A-9E68-401E-9B76-132E0617F4BE}" emma:medium="tactile" emma:mode="ink">
              <msink:context xmlns:msink="http://schemas.microsoft.com/ink/2010/main" type="line" rotatedBoundingBox="12743,15174 14827,15174 14827,16629 12743,16629"/>
            </emma:interpretation>
          </emma:emma>
        </inkml:annotationXML>
        <inkml:traceGroup>
          <inkml:annotationXML>
            <emma:emma xmlns:emma="http://www.w3.org/2003/04/emma" version="1.0">
              <emma:interpretation id="{52643EAE-62DE-4C65-8F8C-EBC224564A07}" emma:medium="tactile" emma:mode="ink">
                <msink:context xmlns:msink="http://schemas.microsoft.com/ink/2010/main" type="inkWord" rotatedBoundingBox="14393,15174 14827,15174 14827,15456 14393,154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-2323-538 0,'43'0'62,"-43"22"-46,0 21 0,0 1-16,22 21 31,-22-43-31,0-1 0,0 23 15,0-23 17,43-21-32,-21 0 47,21-21-32,-21 21-15,21-22 16,-21 22-16,22-43 15,-23 43 1,1-44-16,21 44 0,1 0 16</inkml:trace>
        </inkml:traceGroup>
        <inkml:traceGroup>
          <inkml:annotationXML>
            <emma:emma xmlns:emma="http://www.w3.org/2003/04/emma" version="1.0">
              <emma:interpretation id="{E8264864-E2FF-481E-A124-ED78BFA714C8}" emma:medium="tactile" emma:mode="ink">
                <msink:context xmlns:msink="http://schemas.microsoft.com/ink/2010/main" type="inkWord" rotatedBoundingBox="12743,16216 13199,16216 13199,16629 12743,16629"/>
              </emma:interpretation>
              <emma:one-of disjunction-type="recognition" id="oneOf1"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&lt;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038.055">-3973 656 0,'21'0'16,"23"0"-16,-22 0 16,-1 0-16,88 0 15,-44 0 1,0-21-16,-21 21 16,-1 0-16,-21 0 15</inkml:trace>
          <inkml:trace contextRef="#ctx0" brushRef="#br0" timeOffset="1321.7829">-3691 504 0,'-43'0'16,"43"65"-16,0-43 16,0 43-16,0-21 15,21-1-15,-21 0 16,22 1-16,-22 21 15,0-43-15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22.4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1:26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3136 24575,'2'0'0,"0"1"0,1 0 0,-1 0 0,0 0 0,0 0 0,1 0 0,-1 1 0,0-1 0,0 1 0,-1-1 0,1 1 0,0 0 0,0 0 0,-1 0 0,1 0 0,-1 0 0,0 0 0,2 2 0,21 42 0,-24-46 0,48 111 0,-24-53 0,47 82 0,-59-117 0,-1 0 0,-1 1 0,11 40 0,-14-40 0,1 0 0,1-1 0,22 41 0,118 223 0,-63-128 0,-2-4 0,-57-104 0,3-2 0,56 72 0,-32-46 0,335 495 0,-356-526 0,2 0 0,3-2 0,70 61 0,-29-28 0,-20-16 0,220 207 0,-197-195 0,141 93 0,-136-111 0,129 57 0,102 22 0,-167-71 0,404 148 0,-373-152 0,210 37 0,-339-84 0,28 6 0,0-4 0,94 3 0,-112-14 0,154-3 0,-181-1 0,0-1 0,1-2 0,64-19 0,-90 21 0,-1-1 0,0 0 0,-1-1 0,0 0 0,0-1 0,0 0 0,0 0 0,-1-1 0,-1 0 0,1 0 0,-1-1 0,0 0 0,7-14 0,0-1 0,-1 0 0,-1-2 0,-1 1 0,10-37 0,28-174 0,-3 12 0,-37 186 0,-1-1 0,-2-1 0,0-44 0,-7-122 0,-1 87 0,-3 46 0,-3 0 0,-3 0 0,-26-91 0,11 53 0,-43-112 0,37 128 0,6 31 0,-2 1 0,-60-100 0,30 61 0,-5 5 0,43 69 0,1-1 0,-21-42 0,23 37 0,-35-50 0,3 6 0,-113-200 0,144 252 0,-1 1 0,-35-35 0,-2-1 0,35 37 0,-1 1 0,-40-31 0,51 45 0,-10-11 0,-31-37 0,16 17 0,-34-43 0,-20-20 0,-203-190 0,277 275 0,1-2 0,0 0 0,-14-27 0,-4-5 0,20 34 0,-147-200 0,132 185 0,2-2 0,-25-43 0,35 56 0,0 1 0,-1 1 0,-2 0 0,0 1 0,-33-26 0,26 23 0,1-1 0,-38-44 0,-52-103 0,67 95 0,45 69 0,0 1 0,0-1 0,1 1 0,-1-1 0,1 0 0,1 0 0,-1 0 0,1 0 0,0 0 0,0 0 0,1-1 0,-1 1 0,2-6 0,0 0 0,1 1 0,0 0 0,1 0 0,0 0 0,1 1 0,7-18 0,5 1 0,0-1 0,2 2 0,0 0 0,25-25 0,-19 27 0,2 1 0,1 1 0,1 1 0,0 1 0,1 1 0,2 2 0,35-15 0,75-45 0,-114 58 0,-18 12 0,-1 1 0,2 0 0,-1 1 0,0 0 0,1 0 0,17-5 0,-25 10 0,0 0 0,-1 0 0,1 0 0,-1 0 0,1 0 0,-1 1 0,1-1 0,-1 1 0,1-1 0,-1 1 0,1 0 0,-1-1 0,0 1 0,1 0 0,-1 0 0,0 0 0,0 0 0,1 0 0,-1 0 0,0 1 0,0-1 0,0 0 0,0 0 0,-1 1 0,1-1 0,0 1 0,-1-1 0,2 3 0,18 51 0,-17-43 0,94 239 0,-77-208 0,3-1 0,2-1 0,48 62 0,104 103 0,36 46 0,-59-75 0,-21-26 0,-88-98 0,42 55 0,-47-56 0,2-1 0,97 88 0,-67-70 0,32 44 0,26 25 0,-86-93 0,-3 1 0,66 96 0,-82-107 0,33 54 0,-35-51 0,42 52 0,-22-38 0,26 30 0,84 80 0,-115-128 0,-3 1 0,0 3 0,-3 0 0,46 72 0,-58-77 0,-4-3 0,2-1 0,1-1 0,2 0 0,27 28 0,-25-31 0,-2 1 0,21 30 0,-23-28 0,2-1 0,26 28 0,234 204 0,-236-218 0,-23-20 0,38 29 0,-50-44 0,0 0 0,0-1 0,0 1 0,1-2 0,-1 0 0,1 0 0,20 4 0,67 4 0,0-3 0,129-6 0,-166-4 0,-44 1 0,0-2 0,0 0 0,-1-1 0,1-1 0,-1-1 0,0 0 0,19-9 0,106-60 0,-94 47 0,-36 21 0,0-1 0,-1 0 0,0 0 0,0-1 0,0-1 0,-1 0 0,-1 0 0,1-1 0,7-11 0,-2-2 0,-1-1 0,-1-1 0,10-30 0,26-53 0,-32 77 0,-1-2 0,-2 0 0,-1-1 0,10-44 0,-13 26 0,-2 0 0,-2 0 0,-3-1 0,-6-84 0,-4 94 0,-22-74 0,3 22 0,-61-208 0,-65-95 0,18 20 0,88 256 0,-82-152 0,23 93 0,75 129 0,4 8 0,-23-52 0,31 54 0,-2 1 0,-2 0 0,-1 2 0,-45-55 0,-126-170 0,109 137 0,66 94 0,0 1 0,-2 2 0,-2 0 0,-27-27 0,-153-169 0,85 86 0,69 81 0,24 29 0,-55-52 0,-111-107 0,19 17 0,-26-20 0,182 163-1365,11 11-5461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1:3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853 18 24575,'0'-1'0,"-1"0"0,1 0 0,0 1 0,0-1 0,-1 0 0,1 0 0,-1 0 0,1 0 0,-1 1 0,1-1 0,-1 0 0,1 0 0,-1 1 0,1-1 0,-1 1 0,0-1 0,0 0 0,1 1 0,-1-1 0,0 1 0,0 0 0,1-1 0,-1 1 0,0 0 0,0-1 0,0 1 0,0 0 0,0 0 0,0 0 0,0-1 0,1 1 0,-1 0 0,0 1 0,0-1 0,0 0 0,0 0 0,0 0 0,0 0 0,-1 1 0,-36 10 0,-14 25 0,2 1 0,1 4 0,-74 77 0,32-30 0,14-10 0,44-43 0,-2-1 0,-61 45 0,-36 27 0,128-103 0,0 0 0,1 1 0,-1 0 0,0 0 0,1 0 0,0 0 0,0 0 0,0 1 0,1-1 0,-1 1 0,1 0 0,0 0 0,0 0 0,1 0 0,0 0 0,0 0 0,0 0 0,0 0 0,1 0 0,0 1 0,0-1 0,0 0 0,0 0 0,1 1 0,0-1 0,0 0 0,4 9 0,4 10 0,1-1 0,1-1 0,1 0 0,22 31 0,-20-32 0,54 106 0,-37-66 0,21 45 0,-31-59 0,2 0 0,42 61 0,-36-63 0,32 66 0,-9-14 0,19 18 0,-28-48 0,59 126 0,-77-141 0,47 73 0,-4-10 0,-47-81 0,2-1 0,0-1 0,2-2 0,31 30 0,43 53 0,103 187 0,-33-23 0,-156-256 0,31 35 0,-4-7 0,-15-18 0,49 49 0,-45-52 0,38 51 0,-52-62 0,1 0 0,0-1 0,1-1 0,1-1 0,29 19 0,-22-15 0,0 0 0,25 26 0,-25-22 0,0-2 0,1-1 0,1-1 0,55 26 0,-8-3 0,-48-28 0,49 19 0,-53-24 0,0 1 0,-1 1 0,38 24 0,-18-8 0,0-2 0,54 23 0,-50-27 0,80 52 0,-65-29 0,-11-7 0,2-2 0,54 27 0,78 39 0,-114-55 0,30 16 0,504 238 0,-519-259 0,0-5 0,1-5 0,147 33 0,-172-48 0,484 121 0,-397-99 0,184 36 0,-142-41 0,41 6 0,-59-17 0,127 9 0,-73-20 0,178 2 0,-356-12 0,0-2 0,0-3 0,71-15 0,-2-11 0,130-55 0,-174 49 0,-56 27 0,1 1 0,0 1 0,27-10 0,337-89 0,-364 100 0,-1 0 0,0-1 0,0 0 0,25-19 0,-24 16 0,0 0 0,1 0 0,26-9 0,-4 3 0,72-44 0,-80 42 0,187-98 0,-203 109-170,0 0-1,-1-1 0,0 0 1,0-2-1,-1 1 0,0-2 1,14-15-1,-13 9-6655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1:42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0 499 24575,'35'-35'0,"1"2"0,1 1 0,2 2 0,83-49 0,178-87 0,-245 130 0,-44 28 0,0 0 0,0 0 0,1 1 0,0 0 0,1 1 0,0 1 0,-1 0 0,2 1 0,20-5 0,28-1 0,-48 7 0,1 0 0,-1 1 0,0 0 0,26 2 0,-35 0 0,-1 1 0,1-1 0,-1 2 0,0-1 0,1 0 0,-1 1 0,0 0 0,0-1 0,0 2 0,0-1 0,-1 0 0,1 1 0,0 0 0,-1 0 0,0 0 0,0 0 0,0 0 0,0 1 0,4 6 0,13 21 0,-5-7 0,1 0 0,1-1 0,1-1 0,22 22 0,79 71 0,-49-44 0,91 69 0,-124-109 0,-1 2 0,47 57 0,-45-47 0,53 46 0,-66-66 0,-2 2 0,0 1 0,23 35 0,-21-26 0,47 48 0,424 420 0,-453-457 0,-2 1 0,-3 2 0,-1 2 0,39 73 0,-8-9 0,-40-70 0,-1 2 0,-2 1 0,27 76 0,-28-53 0,3 0 0,3-2 0,40 67 0,12 33 0,-7-12 0,-28-88 0,-34-51 0,0 0 0,-2 0 0,13 26 0,100 235 0,-20-53 0,-86-186 0,23 85 0,-4-7 0,8 11 0,-30-77 0,-2 0 0,-2 1 0,-3 0 0,2 61 0,-7-2 0,-3-71 0,2 0 0,8 49 0,-3-31 0,-2 0 0,-6 116 0,-1-64 0,0-35 0,-14 90 0,11-102 0,2 70 0,3-71 0,-10 76 0,7-112 0,0-1 0,-2 0 0,0 0 0,-14 40 0,6-25 0,2 0 0,-7 49 0,-7 27 0,9-45 0,-7 89 0,12-75 0,-14 165 0,18-172 0,3-9 0,-4 1 0,-17 71 0,14-102 0,-79 285 0,68-261 0,-3 0 0,-63 115 0,49-109 0,16-28 0,-35 49 0,38-66 0,-34 32 0,36-40 0,2 0 0,0 1 0,1 1 0,-14 22 0,-46 91 0,71-127-25,-1-1 0,0 1 1,1-1-1,-1 1 0,-1-2 0,1 1 0,-11 5 0,3 0-1141,-2 0-5660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4:14.48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87FFC9CB-65A1-4526-A506-A23A5A90568F}" emma:medium="tactile" emma:mode="ink">
          <msink:context xmlns:msink="http://schemas.microsoft.com/ink/2010/main" type="writingRegion" rotatedBoundingBox="10788,10795 11947,10795 11947,13405 10788,13405"/>
        </emma:interpretation>
      </emma:emma>
    </inkml:annotationXML>
    <inkml:traceGroup>
      <inkml:annotationXML>
        <emma:emma xmlns:emma="http://www.w3.org/2003/04/emma" version="1.0">
          <emma:interpretation id="{6277996B-BE7A-45A3-833B-12F1B4EFC2AD}" emma:medium="tactile" emma:mode="ink">
            <msink:context xmlns:msink="http://schemas.microsoft.com/ink/2010/main" type="paragraph" rotatedBoundingBox="10788,10795 11947,10795 11947,13405 10788,13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524BE6-FE63-4E37-8CB2-059B57643CDF}" emma:medium="tactile" emma:mode="ink">
              <msink:context xmlns:msink="http://schemas.microsoft.com/ink/2010/main" type="line" rotatedBoundingBox="10788,10795 11947,10795 11947,13405 10788,13405"/>
            </emma:interpretation>
          </emma:emma>
        </inkml:annotationXML>
        <inkml:traceGroup>
          <inkml:annotationXML>
            <emma:emma xmlns:emma="http://www.w3.org/2003/04/emma" version="1.0">
              <emma:interpretation id="{F7A17A99-D1DE-486E-9EFF-F65D91101822}" emma:medium="tactile" emma:mode="ink">
                <msink:context xmlns:msink="http://schemas.microsoft.com/ink/2010/main" type="inkWord" rotatedBoundingBox="10788,10795 11947,10795 11947,13405 10788,13405"/>
              </emma:interpretation>
              <emma:one-of disjunction-type="recognition" id="oneOf0">
                <emma:interpretation id="interp0" emma:lang="" emma:confidence="0">
                  <emma:literal>ú</emma:literal>
                </emma:interpretation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É</emma:literal>
                </emma:interpretation>
                <emma:interpretation id="interp3" emma:lang="" emma:confidence="0">
                  <emma:literal>í</emma:literal>
                </emma:interpretation>
                <emma:interpretation id="interp4" emma:lang="" emma:confidence="0">
                  <emma:literal>é</emma:literal>
                </emma:interpretation>
              </emma:one-of>
            </emma:emma>
          </inkml:annotationXML>
          <inkml:trace contextRef="#ctx0" brushRef="#br0">10788 13405 186 0,'0'0'1422'0,"0"0"-1172"0,0 0-250 0,0 0-33 16,0 0 33-16,0 0 159 0,0 0 10 15,0 0-55-15,0 0-17 0,0 0-13 16,72-2 6-16,-56-1 7 0,4 1-33 16,-1-1-25-16,5-1-37 0,2-1 14 0,0 0-12 15,1-1-4-15,2-1-42 0,2 0-3 16,-3-3-26-16,3 2-13 0,-3-4-23 16,0 0-22-16,-2 1-33 0,1-2-49 15,-2 0-43-15,-2 0-26 0,-3 0-211 16,-3 3-256-1</inkml:trace>
          <inkml:trace contextRef="#ctx0" brushRef="#br0" timeOffset="350">11393 12888 2037 0,'0'0'334'0,"0"0"-269"0,0 0-20 16,0 0 75-16,75-30 15 0,-50 20-35 16,-1-3-62-16,2 0-19 0,0 0-19 15,-3 1-42-15,0-2-39 0,-1-1-44 0,-3 2-34 16,-1-1-15-16,-3 0-50 16,-2 0-126-16,-2-2-165 0,-4 6-283 0</inkml:trace>
          <inkml:trace contextRef="#ctx0" brushRef="#br0" timeOffset="600">11635 12430 1959 0,'0'0'327'0,"0"0"-327"0,0 0-19 0,0 0 19 16,0 0 178-16,0 0-11 15,93-49-92-15,-66 31-59 0,0-4-16 0,-2 0-71 16,1 0-45-16,-5-1 35 0,-2 0-39 16,-3 0-65-16,-3 0-129 0,-3 0-165 15,-3 3-547-15</inkml:trace>
          <inkml:trace contextRef="#ctx0" brushRef="#br0" timeOffset="850">11738 11932 2297 0,'0'0'635'15,"0"0"-507"-15,0 0-124 0,0 0-4 0,0 0 166 16,0 0 54-16,0 0-68 0,72-89-86 16,-49 62-48-16,-3-2-18 0,1 3-3 15,-3-3-38-15,-2 1-54 0,-3 2-67 16,-4-2-116-16,0 2-65 0,-4 0-44 16,-2-1-132-16,-3 3-174 0,0 6-472 0</inkml:trace>
          <inkml:trace contextRef="#ctx0" brushRef="#br0" timeOffset="1130">11803 11323 3 0,'0'0'1882'0,"0"0"-1464"16,0 0-256-16,0 0-130 0,0 0 139 16,0 0 55-16,11-67-24 0,-5 48-84 15,3-2-54-15,-1-2-39 0,4-1 4 0,-4 2-28 16,1-4 2-16,2 1 0 16,-3-2-3-16,-1 0-76 0,0-1-42 0,2-1-23 15,-4-1-39-15,1 0-49 0,-1 1-75 16,-1-1-91-16,-1 1-73 0,1 5-184 15,-3 6-124-15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1:5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1 24575,'0'52'0,"-2"1"0,-3-1 0,-2 0 0,-2 0 0,-19 60 0,-61 189 0,89-299 0,-9 27 0,2 1 0,-6 44 0,12-64 0,1 1 0,0 0 0,1 0 0,0 0 0,0 0 0,1 0 0,1-1 0,0 1 0,0-1 0,8 15 0,7 7 0,1 0 0,2-1 0,2-1 0,0 0 0,2-2 0,1-2 0,1 0 0,57 41 0,-20-22 0,22 18 0,0-2 0,-65-48 0,1 2 0,-2 0 0,23 22 0,-19-10 0,35 52 0,-38-48 0,37 40 0,-1 2 0,-46-57 0,1 0 0,0-1 0,1 0 0,25 22 0,36 28 0,-52-44 0,0-1 0,2-1 0,31 19 0,-39-27 0,-1 1 0,-1 0 0,1 1 0,-2 0 0,0 1 0,19 26 0,-15-18 0,1-1 0,23 21 0,-18-21 0,-1 1 0,-1 1 0,-1 1 0,-2 0 0,29 48 0,52 122 0,-32-56 0,-56-114 0,-1 1 0,-1 0 0,6 31 0,-10-35 0,1-1 0,0 0 0,1 0 0,2 0 0,0-1 0,11 18 0,11 12 0,-3 1 0,38 95 0,-20-46 0,17 44 0,-48-104 0,-1 1 0,-3 0 0,-1 1 0,-2 1 0,-1-1 0,0 77 0,-6-72 0,1 0 0,12 63 0,-9-68 0,-2 1 0,-2-1 0,-6 68 0,0-78 0,-2 1 0,-1-2 0,-1 1 0,-27 57 0,22-61 0,-1-1 0,-1-1 0,-2-1 0,-24 27 0,-24 34 0,47-59 0,0-1 0,-1-1 0,-1-1 0,-2 0 0,0-2 0,-1-1 0,-1-1 0,-29 17 0,42-30 7,0-1 1,-1 0-1,-16 4 0,21-8-107,1 1 1,-1 0-1,1 1 1,0 0-1,0 0 0,0 0 1,0 1-1,1 0 1,-1 0-1,1 0 1,0 1-1,0 0 1,-5 7-1,0 2-6726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59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1561 24575,'21'2'0,"1"1"0,-1 1 0,1 0 0,39 15 0,5 1 0,-26-9 0,27 7 0,2-2 0,0-3 0,1-3 0,75 1 0,941-12 0,-957 12 0,-2 1 0,593-13 0,-696-1 0,-1-1 0,0 0 0,-1-2 0,29-9 0,29-7 0,-45 15 0,1-3 0,-1-1 0,41-17 0,-19 6 0,119-28 0,-118 36 0,0-3 0,72-30 0,-91 26 0,0-2 0,-2-2 0,44-36 0,-14 10 0,-33 22 0,-1-1 0,55-63 0,-15 14 0,-36 40 0,107-97 0,-119 112 0,0-1 0,-2-1 0,26-34 0,105-167 0,-106 174 0,-38 44 0,-1-2 0,0 1 0,-1-1 0,15-21 0,0-14 0,-2 0 0,-2-1 0,-2 0 0,14-64 0,-16 67 56,3-20-1477,-16 46-5405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35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24575,'0'589'0,"-1"-569"0,-1 0 0,-6 26 0,-3 35 0,9-31 0,-13 84 0,9-85 0,2 1 0,6 92 0,1-40 0,-3-81 0,1 1 0,1-1 0,0 0 0,2 1 0,1-1 0,1-1 0,0 1 0,2-1 0,0 0 0,1-1 0,1 0 0,23 33 0,-7-15 0,-1 0 0,-3 1 0,-1 1 0,22 58 0,-13-31 0,-7-12 0,-15-33 0,0-1 0,2 0 0,0 0 0,1-1 0,1 0 0,28 32 0,-20-29 0,31 45 0,-37-46 0,2 0 0,36 37 0,56 61 0,51 39 0,-104-92 0,-40-46 0,1 0 0,23 22 0,-18-21 0,-1 1 0,-2 1 0,27 40 0,-27-36 0,1 0 0,36 38 0,-46-55 0,0 1 0,-1 0 0,-1 0 0,10 17 0,-11-15 0,2 0 0,0-1 0,18 21 0,-14-22-98,2 0 1,-1-1-1,1 0 0,1-1 0,0-1 1,25 11-1,-25-12-583,6 3-6145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37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4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24575,'2'10'0,"1"1"0,0-1 0,0 0 0,1 0 0,0 0 0,1-1 0,0 1 0,1-1 0,0 0 0,12 14 0,112 118 0,-68-77 0,-35-35 0,1-1 0,33 25 0,-36-34 0,29 21 0,-1 3 0,59 62 0,-81-77 0,1 0 0,1-2 0,1-2 0,50 27 0,-23-13 0,36 20 0,3-4 0,129 49 0,-197-88 0,60 38 0,-61-34 0,64 30 0,153 48 0,-168-61 0,-44-18 0,43 13 0,-45-18 0,0 2 0,34 20 0,45 20 0,-38-27 0,-8-4 0,79 41 0,-67-32 0,-58-26 0,-2 1 0,1 1 0,27 17 0,-9-3 0,79 34 0,-76-39 0,-15-8 0,0 0 0,40 7 0,32 11 0,-49-14 61,-39-12-298,0 0-1,0 1 0,0 0 0,-1 1 1,10 4-1,-8 0-6588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24575,'0'6'0,"-1"0"0,-1 0 0,1-1 0,-1 1 0,0-1 0,0 1 0,0-1 0,-6 8 0,-11 36 0,2 83 0,7 1 0,8 203 0,5-152 0,-3-175 0,-1 4 0,2-1 0,-1 1 0,2 0 0,2 15 0,-2-24 0,-1 0 0,0-1 0,1 1 0,0 0 0,-1-1 0,2 1 0,-1-1 0,0 0 0,1 1 0,-1-1 0,1 0 0,0 0 0,0-1 0,0 1 0,0-1 0,1 1 0,5 2 0,8 5 0,-1 1 0,0 1 0,18 17 0,-20-17 0,0 0 0,1-1 0,0-1 0,22 12 0,-18-13 0,0 0 0,-1 1 0,0 2 0,0-1 0,-1 2 0,-1 0 0,0 1 0,-1 1 0,26 31 0,7 15 0,-28-36 0,25 37 0,-22-27 0,56 61 0,-55-68 0,-2-6 0,41 34 0,3 3 0,-44-37 0,20 18 0,-2 2 0,-2 2 0,53 79 0,-83-111 0,0 0 0,2-1 0,16 16 0,-15-16 0,-1 0 0,0 1 0,10 14 0,8 17 0,-3 1 0,21 51 0,-10-18 0,55 89 0,-63-117 0,16 30 0,70 111 0,-94-158 0,-2 1 0,22 52 0,-22-43 0,27 44 0,-20-49 0,-16-25 0,-1 0 0,-1 0 0,8 14 0,-5-2 0,7 11 0,-2 1 0,-1 1 0,-2 0 0,-1 1 0,5 39 0,-12-47 0,5 44 0,0 83 0,-9-137 0,2-1 0,6 29 0,3 37 0,-9-56 0,1-1 0,14 54 0,-10-54 0,-2 0 0,0 0 0,0 32 0,-4 9 0,-4 102 0,0-157 0,-1 1 0,0-1 0,-1 1 0,0-1 0,-1-1 0,-1 1 0,0-1 0,-1 0 0,-1-1 0,-17 21 0,-20 34 0,26-37 0,-2-1 0,0-1 0,-28 27 0,-4 5 0,41-45 0,-1 0 0,-26 22 0,34-32 0,1-1 0,-1 0 0,-1-1 0,1 0 0,-1 0 0,1 0 0,-1-1 0,0 1 0,0-2 0,0 1 0,-9 0 0,-25 4-1365,26-2-5461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4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24575,'0'4'0,"0"8"0,0 6 0,0 8 0,0 6 0,0 9 0,0 5 0,0 6 0,0 1 0,0-1 0,0-2 0,0-2 0,0-5 0,0-7 0,0-9-8191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24575,'0'8'0,"0"5"0,0 9 0,0 4 0,0 8 0,3 6 0,2 8 0,0 2 0,-2 4 0,0 1 0,2-2 0,1-3 0,-1-2 0,-1-6 0,-2-10-8191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5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24575,'0'4'0,"0"4"0,0 9 0,0 5 0,0 6 0,0 6 0,0 4 0,0-1 0,0 2 0,0-3 0,0 0 0,0-3 0,0-2 0,0-8-8191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24575,'0'4'0,"0"8"0,0 6 0,0 8 0,0 2 0,0 5 0,0 3 0,0 4 0,0-2 0,0-4 0,0-3 0,0 0 0,0-6-8191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4:04.65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9B512EF6-2E92-4384-A0CE-9994AD85842C}" emma:medium="tactile" emma:mode="ink">
          <msink:context xmlns:msink="http://schemas.microsoft.com/ink/2010/main" type="inkDrawing" rotatedBoundingBox="3409,11922 3992,12039 3987,12068 3403,11951" semanticType="callout" shapeName="Other">
            <msink:sourceLink direction="with" ref="{71135E1E-41E6-4E7D-9494-BB21AECC31E0}"/>
          </msink:context>
        </emma:interpretation>
      </emma:emma>
    </inkml:annotationXML>
    <inkml:trace contextRef="#ctx0" brushRef="#br0">3408 11928 1398 0,'0'0'647'0,"0"0"-242"0,0 0-215 16,0 0-61-16,0 0 42 0,0 0 18 16,0 0-42-16,0 0-119 0,0 0-28 15,0 0-95-15,23 4 59 0,-7 1 36 0,5 2 48 16,3 0-16-16,3 3-3 0,2-2-16 16,1 2-13-16,2 0 1 0,-1-2 15 15,3 0-3-15,0 0-13 0,-2-2-30 16,1 1-2-16,-2-4-58 0,0 1-31 0,-4-2-11 15,2 0-6-15,-4 0-46 0,-1-2-97 16,-2 0-79-16,-5 0-127 0,-4 0-628 16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6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4 0,0 8 0,0 3 0,0 6 0,0 1 0,0-1 0,0 2 0,0-1 0,0-2 0,0-3 0,0-5-8191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7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24575,'0'4'0,"0"8"0,0 6 0,0 4 0,0 5 0,0 2 0,0 4 0,0 3 0,0-1 0,-4 1 0,0 2 0,-1-2 0,1-3 0,2-7-8191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7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0 24575,'0'4'0,"0"4"0,0 5 0,0 8 0,0 4 0,0 5 0,0 8 0,0 2 0,-7 1 0,-3 5 0,1-2 0,-2-1 0,1 0 0,-6-4 0,1-9-8191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24575,'4'0'0,"1"4"0,-1 8 0,0 6 0,-1 4 0,-5 5 0,-2 6 0,-1 0 0,-2 3 0,-1 2 0,-2 2 0,0-2 0,-1-3 0,0-5 0,3-7-8191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24575,'0'3'0,"0"13"0,0 7 0,0 8 0,-3 1 0,-2 3 0,-7 3 0,-2 3 0,-5 1 0,-1-3 0,-2-4 0,1-4 0,0-8 0,5-4 0,5-5-8191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09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0 24575,'0'4'0,"0"4"0,0 6 0,-4-1 0,0 6 0,-9 2 0,-4 3 0,-7-1 0,-4 5 0,-3 0 0,-2 3 0,7 0 0,6-5-8191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0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24575,'0'7'0,"0"7"0,0 8 0,0 4 0,-7 1 0,-3 0 0,-3-1 0,-7 2 0,-4 0 0,-1 0 0,-4 1 0,3-3-8191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1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24575,'-4'0'0,"-4"0"0,-5 4 0,-4 1 0,-3 0 0,-2 2 0,0 1 0,-1 6 0,1 0 0,-1 2 0,1-1 0,3-1 0,-1-2 0,1-3-8191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1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24575,'3'4'0,"6"1"0,4-1 0,4 0 0,3-1 0,1-2 0,2 0 0,-1 0 0,1-1 0,3-1 0,1-2 0,0-3 0,-1-2 0,-6-1-8191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24575,'0'4'0,"0"8"0,0 6 0,0 4 0,0 1 0,0 2 0,0-1 0,0-1 0,0 0 0,4-4 0,1 2 0,0 1 0,2-3 0,1-5-8191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09:52:21.39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8BD9414-AD3C-42F3-90E8-B87296979B2B}" emma:medium="tactile" emma:mode="ink">
          <msink:context xmlns:msink="http://schemas.microsoft.com/ink/2010/main" type="writingRegion" rotatedBoundingBox="31889,10279 33634,10436 33575,11099 31829,10943"/>
        </emma:interpretation>
      </emma:emma>
    </inkml:annotationXML>
    <inkml:traceGroup>
      <inkml:annotationXML>
        <emma:emma xmlns:emma="http://www.w3.org/2003/04/emma" version="1.0">
          <emma:interpretation id="{BC45CA51-AEB8-4EEF-BD65-D82503F0452C}" emma:medium="tactile" emma:mode="ink">
            <msink:context xmlns:msink="http://schemas.microsoft.com/ink/2010/main" type="paragraph" rotatedBoundingBox="31889,10279 33634,10436 33575,11099 31829,10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730326-C7D8-4E36-BB0F-24E4D0B2E3A0}" emma:medium="tactile" emma:mode="ink">
              <msink:context xmlns:msink="http://schemas.microsoft.com/ink/2010/main" type="line" rotatedBoundingBox="31889,10279 33634,10436 33575,11099 31829,10943"/>
            </emma:interpretation>
          </emma:emma>
        </inkml:annotationXML>
        <inkml:traceGroup>
          <inkml:annotationXML>
            <emma:emma xmlns:emma="http://www.w3.org/2003/04/emma" version="1.0">
              <emma:interpretation id="{D2FC09B6-7F86-4E46-B61B-B382339EB963}" emma:medium="tactile" emma:mode="ink">
                <msink:context xmlns:msink="http://schemas.microsoft.com/ink/2010/main" type="inkWord" rotatedBoundingBox="32128,10352 32311,10798 31974,10937 31790,10491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É</emma:literal>
                </emma:interpretation>
                <emma:interpretation id="interp2" emma:lang="" emma:confidence="0">
                  <emma:literal>ť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32048 10386 1772 0,'0'0'594'0,"0"0"-310"0,0 0 6 16,0 0 74-16,0 0-33 0,0 0-120 15,0 0-95 1,0 0-14-16,0 0-12 0,-2 11-15 16,-2-4-16-16,0 3 6 0,0 7 44 15,-2 5 11-15,-2 6-12 0,0 3-19 16,1 5-24-16,-1 0-19 0,4 0-16 16,1-1-12-16,3-3-18 0,0-2-15 15,5-2-16-15,3-4 13 0,6-3-16 0,1 0 12 16,4-7-15-16,1-2 1 0,3-2-29 15,1-5-21-15,5-5-44 0,-1 0-41 16,0-9-92-16,3-4-118 0,-3-4-208 16,-3-1-442-16,-8 3-561 0</inkml:trace>
          <inkml:trace contextRef="#ctx0" brushRef="#br0" timeOffset="315.062">31856 10650 1223 0,'0'0'1503'0,"0"0"-1162"0,0 0-181 15,0 0 272-15,0 0-55 0,100 1-226 16,-74-1-151-16,3 0-21 0,-1 0-146 16,1 0-110-16,1 0-65 0,-2 0-280 15,-8 0-356-15,0 0-603 0</inkml:trace>
        </inkml:traceGroup>
        <inkml:traceGroup>
          <inkml:annotationXML>
            <emma:emma xmlns:emma="http://www.w3.org/2003/04/emma" version="1.0">
              <emma:interpretation id="{3FE26DC7-44E8-4034-8FA9-A60FAA85A695}" emma:medium="tactile" emma:mode="ink">
                <msink:context xmlns:msink="http://schemas.microsoft.com/ink/2010/main" type="inkWord" rotatedBoundingBox="32474,10395 33605,10369 33620,11040 32489,11066"/>
              </emma:interpretation>
              <emma:one-of disjunction-type="recognition" id="oneOf1">
                <emma:interpretation id="interp5" emma:lang="" emma:confidence="0">
                  <emma:literal>(má)</emma:literal>
                </emma:interpretation>
                <emma:interpretation id="interp6" emma:lang="" emma:confidence="0">
                  <emma:literal>(m)</emma:literal>
                </emma:interpretation>
                <emma:interpretation id="interp7" emma:lang="" emma:confidence="0">
                  <emma:literal>(m]</emma:literal>
                </emma:interpretation>
                <emma:interpretation id="interp8" emma:lang="" emma:confidence="0">
                  <emma:literal>(m])</emma:literal>
                </emma:interpretation>
                <emma:interpretation id="interp9" emma:lang="" emma:confidence="0">
                  <emma:literal>(tma)</emma:literal>
                </emma:interpretation>
              </emma:one-of>
            </emma:emma>
          </inkml:annotationXML>
          <inkml:trace contextRef="#ctx0" brushRef="#br0" timeOffset="786.483">32617 10392 2141 0,'0'0'450'15,"0"0"-299"-15,0 0 151 0,0 0 91 16,0 0-101-16,-88 77-129 0,72-42-84 15,1 5-10-15,4 6 19 0,6 3 24 16,5 3-18-16,0 1-20 0,11-3-24 16,11-2-50-16,7-5-16 0,4-3-55 15,4-5-166-15,2-7-187 0,3-5-360 16,-10-10-603-16</inkml:trace>
          <inkml:trace contextRef="#ctx0" brushRef="#br0" timeOffset="2808.357">32794 10624 1781 0,'0'0'509'15,"0"0"-376"-15,0 0-72 0,0 0 75 16,0 0 51-16,0 0-4 0,0 0-42 15,0 0-36-15,-1 79-28 0,2-59-7 16,2 4-3-16,-1-2-32 0,1 1 3 0,0-3-22 16,1-1-16-16,0-1 0 0,0-3-18 15,-1-3-30-15,0-3-16 0,-1-4 7 16,1-1-16-16,-3-4-1 0,1 0 11 16,0 0 15-1,1-1-4-15,-1-4 1 0,2-4-10 16,0-4-48-16,2-4 44 0,1-2 14 0,2-4 22 15,-1-1-87-15,0 3 77 0,3 0-26 0,-2 2 62 0,-3 2-19 16,1 5 22-16,-1 5 83 0,-1 3-8 16,-4 2 34-16,0 2 1 0,0 0-26 15,0 2-46-15,0 3-38 0,0 3-84 16,0 2 84-16,2 3 20 0,1 4 6 16,3 1-10-16,-1 4-15 0,-1 1 11 15,0-2-9-15,-1 0-3 0,1 0-61 16,-1-4-17-16,-1-3-18 0,-1-4 9 15,1-2 6-15,-2-4 7 0,0-3 25 0,1-1 49 16,0-1 52-16,2-7-52 0,2-4-55 16,1-3-78-16,1-4-58 0,1-2 61 15,3-1 88-15,0-1 3 0,0 3-39 16,1 1-36-16,-1 5 114 0,-3 5 49 16,-2 3 55-16,-3 3 26 0,-3 3 48 0,0 0 17 15,0 4-17-15,0 1-85 0,-3 4-54 16,3 1 51-16,-2 4 0 0,1 3-9 15,1 1-14-15,0 1-16 0,0-1-22 16,0 0-29-16,0-2 7 0,0-2-23 16,3-2 12-16,-2-2-66 0,1-2-1 0,-1-3-6 15,0-1-39-15,1-2-32 16,-1 0-85-16,3-2-133 0,-4 0-177 0,2 0-499 16</inkml:trace>
          <inkml:trace contextRef="#ctx0" brushRef="#br0" timeOffset="3282.196">33372 10718 760 0,'0'0'972'0,"0"0"-816"0,0 0-140 15,0 0 153-15,0 0 90 0,0 0-139 16,0 0-68-16,0 0 12 0,0 0 14 0,0 0 15 16,0 0-3-16,-18-51-9 0,7 48 50 15,-1 1-6-15,-4 0-10 0,-2 1-29 16,-1 1-19-16,-3 0 3 0,0 3 3 15,1 3-7-15,2 0-15 0,1 2-23 16,7 1-9-16,3 0-19 0,6 0-60 16,2-1 6-16,0 1-3 0,7 0 7 15,7 1 34-15,6 0-13 0,3 0-15 16,5 1-58-16,-2-4-10 0,0 2 7 16,-2-2 2-16,-4-1 29 0,-6 1 23 15,-4-1 19-15,-5 1 9 0,-5 0 23 16,0 3 29-16,-5 0 61 0,-4 0 26 0,-3 2-4 15,0-1 9 1,0-2-48-16,2 0-19 0,-2-2-36 16,4-1-18-16,0-2-57 0,2-2-99 15,0 0-123-15,-2-2-126 0,2 0-165 16,1-3-486-16</inkml:trace>
          <inkml:trace contextRef="#ctx0" brushRef="#br0" timeOffset="3751.345">33378 10413 1731 0,'0'0'396'0,"0"0"-395"0,0 0 84 0,0 0 219 16,0 0-11-16,97 59-187 0,-72-42-51 16,1 2-43-16,-4 1-12 0,-3 0-15 15,-3 1 15-15,-3 0 0 0,-5 4 4 16,-2-2 76-16,-4 1 32 0,-2 4 19 16,-2-3-10-16,-6 1-16 0,-3 2-13 15,0 1-45-15,-1 1-34 0,-1-3-10 16,0 3 13-16,0-3-16 0,2-1-16 15,-1-2-28-15,-1-1-115 0,-2-3-112 16,-3-3-126-16,-1-3-246 0,4-5-632 16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4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24575,'3'0'0,"2"4"0,0 12 0,-2 8 0,0 6 0,-1 6 0,-1 0 0,-1 6 0,0 2 0,0 5 0,0 2 0,-1-1 0,1-4 0,0-4 0,0-5 0,0-4 0,4-9 0,1-8-8191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4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24575,'0'7'0,"0"11"0,0 5 0,0 6 0,0 6 0,0 0 0,0 2 0,0 2 0,0-2 0,0-4 0,0-3 0,0-4 0,0-2 0,0-5-8191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24575,'0'3'0,"0"9"0,0 6 0,0 4 0,0 5 0,0 2 0,0 4 0,0 3 0,-4 3 0,-1-2 0,1 1 0,0-3 0,-2 1 0,-1-3 0,2-3 0,1-3 0,1-6-8191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5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24575,'0'7'0,"0"7"0,0 4 0,0 6 0,0 7 0,0 2 0,0-1 0,0-3 0,0-2 0,0-2 0,-4-6 0,-1-1 0,1-5-8191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6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24575,'0'8'0,"0"9"0,0 10 0,-4 7 0,-1 2 0,1 2 0,-4-2 0,1-3 0,0-4 0,3-2 0,1 0 0,1 1 0,1-6-8191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6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24575,'-4'7'0,"-1"10"0,0 6 0,2 6 0,0 2 0,-2 0 0,-1-3 0,1-1 0,1-3 0,2 3 0,0 1 0,-2-6 0,-1-5-8191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24575,'0'3'0,"0"10"0,0 12 0,0 7 0,0 1 0,-4-2 0,-1-1 0,1-3 0,-4-3 0,1 0 0,-7-6 0,0 2 0,2 2 0,-1-4 0,2-4-8191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7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24575,'0'4'0,"0"8"0,0 7 0,0 2 0,0 3 0,0 3 0,0 2 0,0 0 0,-8-3 0,-2 0 0,1 1 0,-3-3 0,2-6-8191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8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24575,'0'4'0,"0"4"0,0 6 0,0 3 0,0 3 0,0 1 0,0 1 0,0 5 0,0 0 0,0 0 0,-4-1 0,-1-1 0,-3-1 0,-1 2 0,-2-3 0,1-1 0,2-5-8191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9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 24575,'0'3'0,"0"6"0,0 8 0,0 5 0,-3 2 0,-2 1 0,-4 0 0,1 0 0,-7 2 0,0 1 0,-2 2 0,2 5 0,-3 2 0,1 0 0,0-4 0,2-3 0,5-7-8191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4:05.18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9B293CB1-9701-4EB2-A56B-C53A106AA90B}" emma:medium="tactile" emma:mode="ink">
          <msink:context xmlns:msink="http://schemas.microsoft.com/ink/2010/main" type="writingRegion" rotatedBoundingBox="3921,12482 5421,12482 5421,13574 3921,13574"/>
        </emma:interpretation>
      </emma:emma>
    </inkml:annotationXML>
    <inkml:traceGroup>
      <inkml:annotationXML>
        <emma:emma xmlns:emma="http://www.w3.org/2003/04/emma" version="1.0">
          <emma:interpretation id="{AEBA378D-B1AB-4003-8A68-1F8860831FA3}" emma:medium="tactile" emma:mode="ink">
            <msink:context xmlns:msink="http://schemas.microsoft.com/ink/2010/main" type="paragraph" rotatedBoundingBox="3921,12482 5421,12482 5421,13574 3921,13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8A81B6-D29C-490A-BAE9-21D1A667AAEE}" emma:medium="tactile" emma:mode="ink">
              <msink:context xmlns:msink="http://schemas.microsoft.com/ink/2010/main" type="line" rotatedBoundingBox="3921,12482 5421,12482 5421,13574 3921,13574"/>
            </emma:interpretation>
          </emma:emma>
        </inkml:annotationXML>
        <inkml:traceGroup>
          <inkml:annotationXML>
            <emma:emma xmlns:emma="http://www.w3.org/2003/04/emma" version="1.0">
              <emma:interpretation id="{71135E1E-41E6-4E7D-9494-BB21AECC31E0}" emma:medium="tactile" emma:mode="ink">
                <msink:context xmlns:msink="http://schemas.microsoft.com/ink/2010/main" type="inkWord" rotatedBoundingBox="3921,12482 5421,12482 5421,13574 3921,13574">
                  <msink:destinationLink direction="with" ref="{9B512EF6-2E92-4384-A0CE-9994AD85842C}"/>
                </msink:context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[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3921 12482 1575 0,'0'0'484'0,"0"0"-426"0,0 0-9 16,0 0-49-16,0 0 175 0,0 0 58 16,0 0-43-16,0 0-84 0,0 0-51 15,0 0 18-15,0 0 30 0,40 16 25 16,-27-11-39-16,3 2-35 0,1-1-3 15,3 0-35-15,1 1 0 0,2 0-15 0,0-3 13 16,0 3-14-16,-1-2 0 0,1-1 0 16,1-2-28-16,0 2-10 0,0-2-35 15,0-2-26-15,2 0-29 0,-1 0-74 16,2-4-46-16,0-1-94 0,-2-2-180 16,-5 2-523-16,3-5 300 0</inkml:trace>
          <inkml:trace contextRef="#ctx0" brushRef="#br0" timeOffset="429.999">4461 12918 1421 0,'0'0'540'0,"0"0"-307"0,0 0-233 16,0 0 0-16,0 0 33 0,0 0 174 0,0 0-10 15,0 0-85-15,0 0-66 0,0 0-30 16,0 0 19-16,81 54 13 0,-65-48 49 16,2 0-62-16,0-1-35 0,2-2 25 15,3 1 11-15,-1-3-33 0,2-1-3 16,1 0-3-16,1 0-33 0,1 0-12 16,-1-1-19-16,3-4-55 0,-2 1-17 15,1-4-48-15,-1 2-30 0,-1 1-91 16,0-3-82-16,-4 2-209 0,-4-1-369 15</inkml:trace>
          <inkml:trace contextRef="#ctx0" brushRef="#br0" timeOffset="859.999">5022 13542 1942 0,'0'0'506'0,"0"0"-403"16,0 0-103-16,0 0-32 0,0 0 32 15,0 0 122-15,0 0 1 0,0 0-56 16,0 0-18-16,79 19-17 0,-58-15-7 15,0 0-21-15,-1-1 21 0,2-2-25 16,1 0-6-16,3-1-33 0,0 0-28 0,-1 0-33 16,4 0-29-16,-2-5-77 0,1-2-57 15,1 1-149-15,-6 0-236 0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19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24575,'-3'0'0,"-2"4"0,0 5 0,-2 4 0,-1 4 0,-6 3 0,0 1 0,-6 2 0,-3 0 0,3-1 0,1 4 0,3 1 0,-2-4 0,1-2 0,0 3 0,4-3-8191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2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0 24575,'0'4'0,"0"4"0,0 9 0,-4 5 0,-1 3 0,-7 0 0,-5 4 0,-4 0 0,-1-1 0,-2-1 0,-3-2 0,-1-5 0,4 1 0,3-2 0,4-2 0,6-3-8191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21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24575,'0'4'0,"-3"8"0,-2 7 0,-11 2 0,-6 3 0,-4 4 0,0-3 0,0-2 0,1-4 0,5-3 0,-2-3 0,3 0 0,1-3 0,3-3-8191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21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 24575,'-4'0'0,"-4"3"0,-6 2 0,-3 3 0,-3 1 0,-1-2 0,2 3 0,-2-2 0,-2 3 0,3-2-8191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2:2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24575,'4'0'0,"4"0"0,5 0 0,4 0 0,3 0 0,1 0 0,2 0 0,3 0 0,1 0 0,1 0 0,-6 0-8191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2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24575,'0'4'0,"0"8"0,0 6 0,-8 4 0,-2 5 0,1 6 0,1 7 0,3 6 0,1 5 0,2 2 0,5 2 0,2-4 0,0-3 0,3-3 0,0-5 0,-1-2 0,-2-4 0,-2-7-8191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24575,'0'3'0,"0"6"0,0 4 0,0 8 0,0 7 0,0 3 0,0 4 0,0 2 0,0 4 0,0 1 0,0 1 0,0-3 0,0-4 0,0-6 0,0-3 0,0-7-8191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2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24575,'0'4'0,"0"4"0,0 6 0,0 3 0,0 6 0,0 7 0,0 2 0,0 3 0,0 3 0,0 2 0,0-2 0,0-4 0,0-3 0,0-4 0,0-3 0,0-5-8191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24575,'0'7'0,"0"7"0,0 7 0,0 9 0,0 2 0,0 3 0,0 3 0,0 3 0,0-2 0,0-1 0,0 1 0,0-2 0,0-5 0,0-2 0,0-1 0,0-4-8191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3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24575,'0'4'0,"0"4"0,0 9 0,0 13 0,0 4 0,0 8 0,0 0 0,0 1 0,0 0 0,0 0 0,0-3 0,0-5 0,4-8 0,1-6 0,0-5-8191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4:06.4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AA5E898D-E87E-4305-91E4-4146DECFCA10}" emma:medium="tactile" emma:mode="ink">
          <msink:context xmlns:msink="http://schemas.microsoft.com/ink/2010/main" type="writingRegion" rotatedBoundingBox="5740,13911 9184,13911 9184,14752 5740,14752"/>
        </emma:interpretation>
      </emma:emma>
    </inkml:annotationXML>
    <inkml:traceGroup>
      <inkml:annotationXML>
        <emma:emma xmlns:emma="http://www.w3.org/2003/04/emma" version="1.0">
          <emma:interpretation id="{22BCA1AF-71A2-42FC-B02E-C007719F556F}" emma:medium="tactile" emma:mode="ink">
            <msink:context xmlns:msink="http://schemas.microsoft.com/ink/2010/main" type="paragraph" rotatedBoundingBox="5740,13911 9184,13911 9184,14752 5740,14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E01707-F986-45A7-ABA6-534A22B60F66}" emma:medium="tactile" emma:mode="ink">
              <msink:context xmlns:msink="http://schemas.microsoft.com/ink/2010/main" type="line" rotatedBoundingBox="5740,13911 9184,13911 9184,14752 5740,14752"/>
            </emma:interpretation>
          </emma:emma>
        </inkml:annotationXML>
        <inkml:traceGroup>
          <inkml:annotationXML>
            <emma:emma xmlns:emma="http://www.w3.org/2003/04/emma" version="1.0">
              <emma:interpretation id="{25F15916-C58E-4137-A08E-29272464A686}" emma:medium="tactile" emma:mode="ink">
                <msink:context xmlns:msink="http://schemas.microsoft.com/ink/2010/main" type="inkWord" rotatedBoundingBox="5740,13911 9184,13911 9184,14752 5740,14752"/>
              </emma:interpretation>
              <emma:one-of disjunction-type="recognition" id="oneOf0">
                <emma:interpretation id="interp0" emma:lang="" emma:confidence="0">
                  <emma:literal>-----</emma:literal>
                </emma:interpretation>
                <emma:interpretation id="interp1" emma:lang="" emma:confidence="0">
                  <emma:literal>--- /</emma:literal>
                </emma:interpretation>
                <emma:interpretation id="interp2" emma:lang="" emma:confidence="0">
                  <emma:literal>--- \</emma:literal>
                </emma:interpretation>
                <emma:interpretation id="interp3" emma:lang="" emma:confidence="0">
                  <emma:literal>--- “</emma:literal>
                </emma:interpretation>
                <emma:interpretation id="interp4" emma:lang="" emma:confidence="0">
                  <emma:literal>--- ú</emma:literal>
                </emma:interpretation>
              </emma:one-of>
            </emma:emma>
          </inkml:annotationXML>
          <inkml:trace contextRef="#ctx0" brushRef="#br0">5740 13948 238 0,'0'0'2058'0,"0"0"-1619"16,0 0-439-16,0 0-100 0,0 0 68 0,0 0 32 15,0 0 84-15,0 0-26 16,0 0-17-16,0 0-40 0,97 23 25 0,-72-23 22 16,1 0-19-16,0 0 4 0,1 0-33 15,1-3-21-15,-1-1-56 0,0-1-36 16,1 0-51-1,-1-2-37-15,2 0-42 0,-1-3-39 16,-3-1-85-16,-3 3-203 0</inkml:trace>
          <inkml:trace contextRef="#ctx0" brushRef="#br0" timeOffset="1960">6443 14355 1186 0,'0'0'309'0,"0"0"-153"0,0 0-124 16,0 0 11-16,0 0 77 0,0 0 68 15,0 0 10-15,0 0-7 0,0 0-30 16,0 0-35-16,4 4-36 0,-2-2-19 15,2-2-23-15,0 0-22 0,2 0-4 16,6 0-2-16,3 0-4 0,3 0-13 16,3-3 13-16,5-1-3 0,-1-1-13 0,2-3-19 15,2 0-36-15,-1 1-25 0,-1-2-7 16,2 0-39-16,-3 1-67 0,-1-1-24 16,1 2 0-16,0 1-46 0,-4 1-95 15,1 0-196-15,-7 2-274 0</inkml:trace>
          <inkml:trace contextRef="#ctx0" brushRef="#br0" timeOffset="2370">7320 14597 1952 0,'0'0'353'16,"0"0"-353"-16,0 0-217 0,0 0 178 16,0 0 39-16,0 0 137 0,0 0-37 15,81 0-39-15,-55-2-6 0,2-2-32 16,0 0-7-16,4-1-3 0,0-3-12 16,0 0 22-16,2 1-23 0,1-2 0 0,0-1-45 15,0-1-43-15,0 1-38 0,-2-2-33 16,0-1-16-16,-1 1-49 0,-3-2-82 15,-3 1-170-15,-9 2-296 0</inkml:trace>
          <inkml:trace contextRef="#ctx0" brushRef="#br0" timeOffset="2650">8128 14694 336 0,'0'0'1456'0,"0"0"-1284"0,0 0-162 16,0 0-10-16,0 0 0 0,0 0 114 16,87 18 45-16,-66-18-49 0,3 0-29 15,2-4-26-15,0-1-29 0,0-3-26 16,1 0 0-16,-2 1-36 0,1-4-45 15,1 0-29-15,1 1-58 0,-1-3-72 16,0 0-111-16,-1 0-226 0</inkml:trace>
          <inkml:trace contextRef="#ctx0" brushRef="#br0" timeOffset="2870">8759 14752 1961 0,'0'0'256'15,"0"0"-256"-15,0 0-153 0,0 0 153 16,0 0 62-16,78-4 52 0,-55-5 9 16,0-5-10-16,7-4-55 0,0-5-19 15,2-3-30-15,0 0-9 0,1-2-45 16,-2 1-74-16,1 0-56 0,-2 0-85 0,1-1-162 15,-11 9-259-15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4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4 0,0 4 0,0 6 0,0 7 0,0 6 0,3 0 0,2 1 0,0 2 0,-1-2 0,-2-3 0,0-4 0,-1-4 0,7-2 0,2-5-8191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24575,'0'7'0,"0"11"0,-3 8 0,-2 8 0,0 6 0,2 3 0,0 1 0,1 2 0,1-5 0,1-4 0,0-6 0,0-4 0,0-3 0,1-2 0,-1-4-8191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5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24575,'0'8'0,"0"12"0,0 12 0,0 11 0,0 5 0,0 2 0,0 4 0,0 3 0,0 0 0,0-6 0,0-5 0,0-6 0,4-6 0,1-9-8191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5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24575,'0'7'0,"0"10"0,0 10 0,0 11 0,0 6 0,0 4 0,0 0 0,0 0 0,4-1 0,1-5 0,-1-5 0,4-10 0,-1-9-8191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5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24575,'0'7'0,"0"11"0,0 8 0,0 8 0,0 9 0,0 5 0,3 1 0,2 1 0,3-6 0,1-6 0,2-2 0,-1-7-8191</inkml:trace>
  <inkml:trace contextRef="#ctx0" brushRef="#br0" timeOffset="1">283 131 24575,'0'4'0,"0"4"0,0 9 0,0 9 0,0 7 0,0 6 0,3 3 0,2 2 0,0-3 0,2-1 0,8-3 0,1-9-8191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24575,'0'8'0,"0"9"0,3 9 0,2 8 0,0 6 0,-1 6 0,2 4 0,1 0 0,2-1 0,0-1 0,6-6 0,0-5 0,2-10 0,-3-9-8191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7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24575,'0'3'0,"0"10"0,0 9 0,0 8 0,0 11 0,0 1 0,0 1 0,0 1 0,3-3 0,2-2 0,0-3 0,2-5 0,1-7-8191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24575,'0'4'0,"0"8"0,0 10 0,3 9 0,2 6 0,0 7 0,2 5 0,1-3 0,-1-6 0,1-1 0,4-9 0,-1-8-8191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8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24575,'4'4'0,"1"4"0,-1 9 0,4 9 0,-1 3 0,3 4 0,0 5 0,5-2 0,8 2 0,3-3 0,-3-7-8191</inkml:trace>
  <inkml:trace contextRef="#ctx0" brushRef="#br0" timeOffset="1">304 44 24575,'3'0'0,"2"7"0,7 11 0,2 12 0,6 9 0,2 9 0,2 3 0,1 1 0,3-5 0,-3-7 0,-2-9 0,-6-4 0,-1-6 0,-3-7-8191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8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24575,'4'0'0,"1"7"0,0 14 0,6 10 0,1 12 0,3 1 0,6 2 0,3-1 0,1 0 0,0-4 0,-1-9 0,-4-6 0,-5-8-8191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3:34.60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8DC1623B-A8C1-4669-BD7B-88B8208D3DDF}" emma:medium="tactile" emma:mode="ink">
          <msink:context xmlns:msink="http://schemas.microsoft.com/ink/2010/main" type="inkDrawing" rotatedBoundingBox="5092,3800 8580,6274 7124,8327 3636,5853" hotPoints="8304,6979 5915,6749 4587,4750 6976,4981" semanticType="enclosure" shapeName="Ellipse">
            <msink:destinationLink direction="with" ref="{343F144B-94CA-471A-A7E0-67045DB9F07B}"/>
          </msink:context>
        </emma:interpretation>
      </emma:emma>
    </inkml:annotationXML>
    <inkml:trace contextRef="#ctx0" brushRef="#br0">3745 5703 1020 0,'0'0'212'0,"0"0"-114"0,0 0 9 16,0 0 69-16,0 0 48 0,0 0-29 15,0 0-26-15,0 0-27 0,0 0-32 16,0 0-26-16,32-47 13 0,-19 35 9 0,1-4 10 16,1 2 22-16,-1-2-93 0,2-3-45 15,1 0 2-15,2-3-1 0,5-2 10 16,4-2-9-16,-1 1-2 0,0-3 12 15,2 3-12-15,-1 0 0 0,6 1-17 0,-1-1 16 16,2 1 2-16,1 0 0 0,3-3 0 16,3 2 21-16,-2-1 4 0,2 0-7 15,4 2-19-15,-4 2 14 0,4 1-14 16,-3 3-3-16,-1 0 0 0,1 3-1 16,-1-1 4-16,-1 2 16 0,0 2-12 15,4-1 21-15,-2 0-10 0,3 1-15 16,-1 2-22-16,0-2 22 0,2 3-12 15,-2 0 11-15,4 2 0 0,-3-1-2 16,3 1 1-16,-1 1-2 0,-1 2 1 16,2 0 3-16,0 0-13 0,1 2 12 0,-2 2 1 15,1-1-12-15,-3 1 10 0,2 0-1 16,-2 0-16-16,3 0-3 0,-1 0 19 16,0 1 3-16,1 0 0 0,-3 3-3 15,3-3-16-15,-5 2 6 0,2 1 11 0,-3-2 0 16,-1 1-1-16,-1 0-20 0,-1 2 21 15,-4-1 0-15,-2 2-17 0,-2 0 19 16,3 1 2-16,0-2 0 0,-3 1 11 16,3 1 3-16,1 0-16 0,-2 3 0 15,1-2 11-15,1 3-9 0,0 0-2 16,0 0 0-16,0 2-1 0,-1-1-2 16,-1 2 2-16,1 2-15 0,-2-1-2 15,2 2 18-15,-2 1 16 0,3 0 0 16,0 0-16-16,-2 0 0 0,1 0-1 0,-2 1 2 15,0 1 2-15,-1-1-1 16,-2 1 26-16,-1-1-5 0,-3 3-22 0,1-2 31 16,-4 2-13-16,-1 2-3 0,1-1-13 15,-1-1-3-15,-2 2 1 0,0 0 20 0,-1 2-20 16,0 0 0-16,-1-1 12 0,-2 1-12 16,0 1 2-16,3-2-2 0,-5 0 0 15,3 2 0-15,-2-2 0 0,0 0 0 16,0-1 1-16,1 2-2 0,-3 1-2 15,-1 0 2-15,0 2 0 0,-1 1-11 16,-3 0-4-16,2 0 13 0,-1 1 2 16,0 0 0-16,-1 0 0 0,-1 0-1 15,-1-1-1-15,0-2 0 0,0 0 1 16,1-1 1-16,-1 0-32 0,-1 2 7 16,3-2 8-16,-1 0-15 0,0-2 4 0,2 1-5 15,-2 1 12-15,2-2 20 0,-2-1-17 16,0 1-21-16,-3 0 39 0,1 0-12 15,-1 1 12-15,-1-2 22 0,1 1-22 16,-3-2-6-16,2 0 6 0,0 1 0 16,-3-1 2-16,2 0-2 0,-1 1 1 0,1-2-1 15,-2-1 1-15,0 1 0 0,0-1 1 16,0 1 23-16,0 0-25 0,0-1 0 16,0 2-1-16,-2-1 1 0,-1-2-2 15,2 2-20-15,-1-2 21 0,-2 3 1 16,1-4 0-16,1 4 19 0,-1-3-3 15,-2 4-16-15,1-2 0 0,-2-1 16 16,0 2-14-16,-1 1 10 0,0-1-12 0,1 0-2 16,-1 0 2-16,-3 0 0 0,4 2-13 15,-3 0 13-15,2-3 13 0,-3 1-12 16,3 1 22-16,-3-2-21 0,1-2-1 16,-2 2 1-16,-1-1 0 0,-1 1 0 15,2-1 1-15,-1 1-2 0,-1 0 3 16,0 0 15-16,-1 0-17 0,1 0-1 15,-3-2 2-15,3 3-3 0,-3-4 0 16,3 1 2-16,0 1-2 0,0-2 0 0,0 0 0 16,3-1 3-16,-1 0 9 0,0-1-12 15,0 1 2-15,1 0 9 0,-2-1-10 16,0 1 1-16,1-1 15 0,-3 1-17 16,1-2 35-16,1 4-7 0,0-4-15 15,-3 2 13-15,4 0-25 0,-1-1 21 0,0 0 4 16,1 0-10-16,2-2 9 0,-1 2 17 15,2-3-4-15,-1 2 6 0,2-2-9 16,-1 0-9-16,0 0-7 0,1-1 3 16,-1 0 10-16,1-1-16 0,0 2 3 15,1-4-19-15,-1 0-2 0,1 1-27 16,0-3-12-16,1 2-10 0,1-3-19 16,-1 1-16-16,-1-2-29 0,2 1-51 15,-2-2-78-15,-1-1-124 0,1-2-148 16,2 2-284-16</inkml:trace>
    <inkml:trace contextRef="#ctx0" brushRef="#br0" timeOffset="-1940">3755 5748 1148 0,'0'0'403'15,"0"0"-263"-15,0 0-94 0,0 0 32 16,0 0 48-16,0 0 30 0,0 0-17 15,0 0-3-15,0 0 13 0,0 0-4 16,0 0-39-16,75-26-6 0,-55 17-20 16,2 0 4-16,1 0-14 0,3 0 17 15,3-2-36-15,0 2-16 0,1-1 13 16,3 0-26-16,2 2-3 0,3-3-17 0,0 1 30 16,1 1-3-16,0 0-27 0,4 0 14 15,-1 1-16-15,2 0-26 0,0 2 26 16,3 1-1-16,-2 2-1 0,4 2-36 15,-1 1 3-15,0 0 9 0,0 4 25 16,1 1-11-16,0 2 10 0,0 2-24 0,0-1 23 16,0 2 3-16,-2-1 0 15,0 1-10-15,-1 1 10 0,-3 0-19 0,0-1 6 16,-1 3 11-16,-1 1-27 16,0-1 28-16,0 1-1 0,-1 1-19 0,2 1 21 15,-2-1 0-15,1 2-2 0,-4 0-15 16,3-1 15-16,-2 2-9 0,-1 2 10 15,-2-1 1-15,1 0-1 0,0 1 1 16,-2 1-3-16,-2-2 2 0,1-1 1 16,-1 1 2-16,1-1 0 0,-3 1-2 15,2-1 10-15,-2 0-10 0,1 1-1 0,-1-1 0 16,-1-1-13-16,-2 1 12 0,-1-1-2 16,-3 1 4-16,0 0 16 0,2 0 29 15,-1 1 22-15,1-1-38 0,-1 2 9 16,2-1-8-16,0-1-28 0,0 2 34 15,0-2-11-15,-1 0 1 0,-1 0-8 0,-1 0-17 16,0 1 0-16,0-1 21 0,0 0-3 31,0 1 0-31,2-1 0 0,-3 3-3 16,0-3-14-16,1 1 13 0,0-1-14 16,-1 1 10-16,1 1-11 0,-1-1 13 15,-3 2-13-15,1-2 2 0,-2 0-2 16,1 2 2-16,-2-2 8 0,0 2-10 15,0 0 0-15,0 0 0 0,-3 1 1 16,1 1 21-16,1 1 10 0,-2-1-1 0,3 1-2 16,-2 1-4-16,1-1 3 0,1 1 4 15,-3-2-7-15,2-2-6 0,-1 3 6 16,-1-2-3-16,0 2-3 0,-3-2 0 16,0 3-18-16,-1-4-1 0,-1 1-3 15,1 2 3-15,-3-3 0 0,2 1 1 16,-2-3-1-16,1-1 1 0,0 1-2 0,-3-2-36 15,1-1-13-15,0-2 15 0,1-2-59 16,-3-1-8-16,2 1-37 0,-3-5 12 16,0 3-55-16,-1-5-68 0,1-2-1 15,-3 0-56-15,1-3-111 0,-1 0-167 16,0 0-236-16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24575,'3'8'0,"6"5"0,8 9 0,1 4 0,2 1 0,4 0 0,2-2 0,0 0 0,0-1 0,-1-2 0,-2 4 0,0 1 0,-1-5 0,-4-1 0,-5-6-8191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09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24575,'4'7'0,"1"6"0,7 5 0,1 3 0,7 2 0,3 0 0,1 0 0,4 4 0,1-3 0,-1-2 0,3-5 0,-5-4-8191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0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24575,'0'4'0,"3"5"0,2 4 0,11 8 0,6 4 0,7 1 0,2 0 0,4-1 0,-1-4 0,-3-3 0,-2-3 0,-3 2 0,-6-2-8191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0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24575,'4'0'0,"4"7"0,9 6 0,5 5 0,3 7 0,0 2 0,0-3 0,-1 2 0,0-4 0,-1-1 0,-5-5-8191</inkml:trace>
  <inkml:trace contextRef="#ctx0" brushRef="#br0" timeOffset="1">348 44 24575,'4'3'0,"1"6"0,7 5 0,2 3 0,2 2 0,-2 3 0,8 0 0,4-3 0,1 3 0,0-3 0,-2-5 0,0-4 0,-5-4-8191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0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24575,'4'0'0,"4"0"0,6 3 0,2 10 0,8 5 0,6 4 0,5 1 0,5-2 0,-1-2 0,0-4 0,-7-4-8191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1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24575,'0'3'0,"3"6"0,2 5 0,7 3 0,5 6 0,4 3 0,1 1 0,5 0 0,2-5 0,-2 0 0,0-2 0,-2-5 0,-1-6 0,-5-3-8191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1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24575,'3'0'0,"10"4"0,5 1 0,4 3 0,1 1 0,1 5 0,0 2 0,0 1 0,3-3 0,-4-3-8191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24575,'8'4'0,"5"4"0,5 6 0,3 3 0,2-1 0,0 4 0,0-1 0,-4 0 0,2-4 0,-2-4-8191</inkml:trace>
  <inkml:trace contextRef="#ctx0" brushRef="#br0" timeOffset="1">261 0 24575,'0'4'0,"11"5"0,7 0 0,2 3 0,3-1 0,2-2 0,-3 1 0,-2-1 0,-4-2-8191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2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24575,'4'8'0,"5"2"0,4 3 0,4 0 0,3 0 0,1-1 0,5 1 0,2-2 0,-5-3-8191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24575,'0'4'0,"0"8"0,7 3 0,3 2 0,7-2 0,0 0 0,2-2 0,4-3 0,-2-4-8191</inkml:trace>
  <inkml:trace contextRef="#ctx0" brushRef="#br0" timeOffset="1">174 0 24575,'4'0'0,"8"0"0,7 0 0,-1 4 0,0 1 0,6 0 0,-3-2-8191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10:03:39.48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Group>
    <inkml:annotationXML>
      <emma:emma xmlns:emma="http://www.w3.org/2003/04/emma" version="1.0">
        <emma:interpretation id="{343F144B-94CA-471A-A7E0-67045DB9F07B}" emma:medium="tactile" emma:mode="ink">
          <msink:context xmlns:msink="http://schemas.microsoft.com/ink/2010/main" type="inkDrawing" rotatedBoundingBox="6035,8927 6743,8476 7110,9052 6403,9503" semanticType="underline" shapeName="Other">
            <msink:sourceLink direction="with" ref="{4E641469-B1DB-4E66-894F-6D20818A977F}"/>
            <msink:sourceLink direction="with" ref="{8DC1623B-A8C1-4669-BD7B-88B8208D3DDF}"/>
          </msink:context>
        </emma:interpretation>
      </emma:emma>
    </inkml:annotationXML>
    <inkml:trace contextRef="#ctx0" brushRef="#br0">6643 8821 2075 0,'0'0'324'0,"0"0"-324"0,0 0 46 15,0 0 25-15,0 0 145 0,-92-20 28 0,75 19-71 16,1 1-77-16,-1 0-39 0,1 1-53 16,-3 6 15-16,2 0 35 0,1 4 16 0,-3 3-67 15,3 4 10-15,-1 4 25 0,2 2-35 16,3 3 22-16,3 3-12 0,5-1 14 0,2 0-27 15,2-2-2-15,6-1-1 0,10-5-13 16,3 0 16-16,5-3 3 0,8-4 26 16,1-2-1-16,6-5 4 0,4-3-29 15,0-4-3-15,2-5-22 0,-3-9-38 16,-2-5 3-16,-2-4-19 0,-3-4 44 16,-4-4 16-16,-6-1 14 0,-4-3 0 0,-4-1 2 15,-5-1 0-15,-6-4 2 0,-3 4-1 16,-3-2 0-16,-3 2-1 0,-9 2 19 15,-4 3-17-15,-3 1 65 0,-4 7-67 16,-3 3 2-16,-1 6 87 0,-3 3-39 16,0 5 55-16,-2 3 2 0,-1 4-63 15,-2 4 10-15,-1 5-53 0,0 7 0 16,-3 4-1-16,3 7 15 0,0 1 20 16,4 6 34-16,5 0-3 0,8 4-9 15,3-1 17-15,9 0-8 0,7-1-20 0,0-1-46 16,10-4 0-16,9-2-3 0,5-1-15 15,3-5 14-15,7-3 1 0,2-3-18 16,3-3-20-16,4-6-9 0,3-4-6 16,-1-4-6-16,1-1-5 0,-3-11-18 15,-1-5 10-15,-6-3-45 0,-6-2 16 16,-4-4 19-16,-5-2 15 0,-6-1 3 0,-6-2 35 16,-6-1-3-16,-3-3 35 0,0 3 13 15,-12 0-13-15,-6 4-31 0,-5 4 12 16,-6 2 19-16,-3 5 35 0,-4 5 61 15,-1 7-17-15,-2 5 29 0,-3 2 15 16,0 10-123-16,0 5 1 0,-1 6 5 16,4 5 73-16,2 3 3 0,6 4-1 15,4 2-1-15,7 3-15 0,8-1-6 16,5 0-34-16,7-1-9 0,0-2-15 16,12 0 0-16,6-2 1 0,4-3 23 0,7-3-14 15,4-2-11-15,7-6-3 0,1-3-22 16,4-5-12-16,2-6-10 0,2-6-15 15,-3-2-11-15,-4-13 10 0,1-4-25 16,-7-7-22-16,-4-3 22 0,-6-6-7 16,-5-1 51-16,-6-4 25 0,-5 1 0 0,-7-2-7 15,-3 0-28-15,-6 2 10 0,-7 2 40 16,-7 2-24-16,-3 6 27 0,-5 3 1 16,-6 5 41-16,-1 8 19 0,-5 6 61 15,-5 6-48-15,-4 1 69 0,-4 7-108 16,-2 10-5-16,-1 5 24 0,0 7 16 15,1 6 17-15,6 3 1 0,6 4 1 16,5 3-14-16,8-1-2 0,7-2-1 16,10 1-9-16,7-3-38 0,6-3 2 15,12-1-26-15,8-5-2 0,6-2 1 0,7-4-1 16,10-4 1-16,3-7-20 16,11-8 18-16,3-6-25 0,2-5-21 0,4-13 3 15,1-9-17-15,-5-7-23 0,-3-3 26 16,-7-4-21-16,-12 1 22 0,-4 0 1 15,-14 0 46-15,-7 3 12 0,-9 1 28 16,-6 1 30-16,-3 3-55 0,-12 2 33 0,-7 3-36 16,-6 6 0-16,-6 2 22 0,-6 7 50 15,-4 4-22-15,-5 6-50 0,-1 2 43 16,-5 11-19-16,0 4-24 0,-1 7-9 16,3 2 9-16,4 6 24 0,7 1 20 15,6 3-1-15,10-2-9 0,6 0-12 16,8 0 3-16,8-2-24 0,4-1-1 15,10-1-1-15,9-1-15 0,8-5 13 0,8-1-15 16,5-7-10-16,6-5-16 0,6-6 4 16,1-4-13-16,2-12-18 0,-3-9-20 15,0-5-22-15,-7-6-3 0,-6 0 9 16,-5-3 66-16,-11 1 8 0,-4 0 33 16,-10 5 41-16,-6-1 7 0,-3 1-11 15,-8 1-5-15,-8 4-1 0,-7 2-6 16,-4 5-9-16,-3 5 18 0,-5 5 27 0,-3 4-8 15,-3 4-25-15,-3 7-15 0,2 6-12 16,-2 5-1-16,2 5 34 0,4 1 6 16,3 6 16-16,6 0-9 0,9 0-22 15,3 0 3-15,8 0-7 0,4-1-21 0,5 0 0 16,6-2-12-16,6-4-16 0,11 0 6 16,3-5-15-16,7-4-9 0,3-3 21 15,5-7-31-15,3-4-16 0,-2-6-17 16,2-9-11-16,-2-5-20 0,-7-4-6 15,-3-4 34-15,-6-2 46 0,-6 0 46 16,-7 4 60-16,-6-2 0 0,-5 3 10 16,-2-1 24-16,-6 2-18 0,-6-1-13 15,-7 1-41-15,-1 2-10 0,-3 3 4 16,-4 2 15-16,-2 4 8 0,-3 5 29 0,-1 5-24 16,-2 3-28-16,2 2 8 0,-3 9-20 15,3 5-1-15,-1 3 9 0,3 5 26 16,4 2 5-16,5 4-6 0,4-1 10 15,6 2-10-15,6-1 0 0,5-1-36 16,1 0-1-16,4-3 0 0,9-1-3 0,6-3-19 16,3-4-2-16,3-1 2 0,6-6-25 15,2-5-5-15,2-4-11 0,0-2 20 16,-2-5-16-16,1-7-10 0,-6-2 12 16,0-4 25-16,-6-4 29 0,-2-1 3 15,-6-2 1-15,-4-1 15 0,-4-3-14 16,-3 3 14-16,-3-3-16 0,-3 1 9 15,-6 1-9-15,-5 3 0 0,1 0 0 16,-6 6 14-16,-2 3-14 0,-1 6 34 16,-4 2 0-16,0 3-24 0,-1 4 2 15,1 0 32-15,1 8 4 0,2 2-48 0,3 2-18 16,4 5 18-16,2-2 1 0,4 5 2 16,4 0 44-16,3 2-16 0,3-1-13 15,0-1-15-15,6 1-3 0,4-2-3 16,3-2-15-16,3 0 16 0,1-3-29 0,3-4 12 15,2-2-18-15,1-3-7 0,2-5 16 16,-1 0-3-16,3-6-13 0,-2-6-4 16,-2-4 4-16,-3 0 16 0,-1-5 9 15,-5 1 3-15,-2-4-12 0,-4 0-3 16,-5-2 5-16,-1 0 24 0,-2 2-29 16,-3 1 31-16,-7 2 15 0,-3 2-15 15,-3 3-16-15,-3 4 16 0,-1 2 9 16,-5 7 38-16,-1 3-12 0,1 0-35 0,-4 5-3 15,0 8-38-15,3 2 41 0,1 7 27 16,1 2 5-16,1 5-4 16,7 2-15-16,2 0 43 0,5 1 1 0,3-3 6 15,6 0-32-15,0-5-30 0,3 1-1 16,7-6-15-16,6-1-13 0,0-3-16 16,4-3 2-16,3-4 11 0,3-3-4 0,3-5 16 15,0 0 7-15,1-8-16 0,2-6-4 16,-3-4-12-16,-4-3 41 0,-2-2-35 15,-5-1 10-15,-2-1-1 0,-6 1 26 16,-3 1-16-16,-4-1 0 0,-3 4 16 16,0-1 1-16,-4 6 4 0,-4 0 9 15,-5 6 15-15,-3 2-24 0,-1 2-2 16,-5 5 35-16,-2 0-1 0,-3 2-34 16,-4 9-9-16,1 2 9 0,0 5 50 15,3 5-2-15,-1 1-4 0,6 5-32 0,2-3 10 16,7 4 9-16,2-3 26 15,7 0-15-15,2-2-31 0,2-1-11 0,6-2-12 16,7-3-20-16,3-2-16 16,2-4-2-16,5-6 0 0,1-1 3 0,0-6-20 15,6 0 11-15,-2-12-11 0,-1-2-2 16,0-5 12-16,-4-4 32 0,-4-3 13 0,0-1 12 16,-6-2 16-16,-4 1 31 0,-1 1-12 15,-5-1-3-15,-3 1-15 0,0-2-17 16,-4 5 0-16,-8 0 12 0,-1 4 26 15,-4 3-38-15,-3 4 13 0,-3 2-7 16,-5 3 26-16,0 4-17 0,-3 4-2 16,1 0 25-16,-2 7-38 0,2 6-2 15,1 2 2-15,2 4 1 0,4 4 11 16,1 2-10-16,5 4-2 0,5 0 3 16,5 2 44-16,4 0-17 0,3 1-30 15,0-1-19-15,9 1 7 0,2-2 10 0,8-3-27 16,3-5 1-16,1-3 2 0,4-5 24 15,4-4-40-15,0-3-3 0,-2-7 11 16,4 0-14-16,-1-12-15 0,-2-5-7 16,-1-3 61-16,-2-6 9 0,-4-3 18 15,-4-5-17-15,-3 2 26 0,-3-3 5 0,-2 3-1 16,-6-2 4-16,-2 4-35 0,-3 0-8 16,0 0 8-16,-8 5 0 0,-4 1 2 15,-3 2 9-15,-2 4-10 0,-2 4 0 16,-4 2 26-16,-3 4 52 0,-1 3-25 15,-5 4-25-15,2 1-29 0,-3 2-13 16,-2 10-31-16,0 2 44 0,2 8 22 16,0 3 7-16,4 5-4 0,3 1 0 15,6 2-3-15,6 2 10 0,1-3 21 0,10 0-19 16,3 1-15-16,0-5-19 0,8 0-3 16,5-3-13-16,5-2 4 0,2-4 12 15,3-2-32-15,3-5 4 0,3-6 28 16,1-5 0-16,2-1-37 0,2-6-11 15,-2-7-12-15,1-4 1 0,-3-2-5 0,-2-4 33 16,-4-2-1-16,-5 0 30 0,-3-3 1 16,-7 3 1-16,-2-1-1 0,-6 2 2 15,-1-1 22-15,0 3 3 0,-1 2-9 16,-6 3-15-16,-4 2 38 0,0 6 19 16,-2 3-58-16,-3 1 47 0,0 5 21 15,-5 0-56-15,-1 4-13 0,-4 5-67 16,0 5 39-16,-1 4 25 0,-1 4 3 0,3 2 25 15,2 2 10-15,4 1-10 0,3-2 19 16,6-2 3-16,5-5-16 0,4-3-31 16,1-4-16-16,0-2-35 0,6-4-18 15,2-1 3-15,5-3 28 0,3-1 13 16,0-1 10-16,4-10-8 0,3-3-7 16,0-5 30-16,0-4 0 0,-2-3 0 15,-1-2 0-15,-3 2 0 0,-4-2 18 0,-4 3-18 16,-3 3 0-16,-5 6 0 15,-1 1 31-15,-3 4 7 0,-6 4-19 0,-1 4-3 16,-7 1 37-16,1 2-9 0,-4 2-44 16,-2 5-44-16,2 5-5 0,1 1 49 15,2 5 19-15,4 1-3 0,3 3-15 16,2 1 1-16,3-1 29 0,5 0-31 0,0-3-1 16,3-2-1-16,5-4-33 0,4 0 1 15,4-3 2-15,-2-4 10 0,5-3 19 16,0 0-9-16,1-3-1 0,0-4-6 15,-1-5-16-15,1-3 34 0,-4-2 1 16,-2-1 25-16,-3-1 13 0,-6 1 3 16,0-1-3-16,-3 3 16 0,-2 2 12 15,0 2-38-15,-5 1 22 0,-4 4-9 16,0 0-40-16,-5 4 53 0,1 0-4 16,-3 0-22-16,-1 5-28 0,1 3-50 15,2 1 25-15,-2 0 25 0,6 4-1 0,1 0 2 16,3 0-1-16,2 0 19 0,3-3-19 15,1-1-16-15,0-3-31 0,5 0-29 16,4-4-12-16,1-2 28 0,4 0 42 16,2 0-11-16,1-6 10 0,1-2-18 15,-2-3 9-15,-3-1 28 0,-2 1 41 0,-4 3 6 16,-2-2 10-16,-4 5 0 0,1 3 24 16,-2 0 24-16,0 2-5 0,0 0-16 15,0 0-16-15,-3 0-3 0,1 2-15 16,-1-2-10-16,3 0-18 0,-1 1-22 15,1-1-22-15,0 0-15 0,0 0-3 16,0 0 15-16,0 0 12 0,0 0 13 16,0 0 0-16,0 0 13 0,0 0 5 15,0 1 10-15,0 1 13 0,0-1 8 0,-2 0-12 16,1-1-19-16,1 0-17 0,0 0-1 16,0 0-24-16,0 0-10 0,0 0-12 15,0 0 5-15,0 0 7 0,0 0 9 16,0 0-3-16,0 0 1 0,0 0 5 15,0 0 9-15,0 0 13 0,0 0 16 16,0 0 6-16,0 0-7 0,0 0 4 0,0 0-17 16,0 0 13-16,0 0-12 15,0 0 10-15,0 0-11 0,0 0 1 0,0 0 0 16,0 0-1-16,0 0 1 0,0 0-1 16,0 0-2-16,0 0-46 15,0 0-66-15,0 0-85 0,0-2-124 16,0-4-302-16,0 1-503 0,0-6-763 0,0 35 1790 15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43:1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24575,'4'0'0,"4"4"0,9 1 0,2 3 0,0 1 0,-2-2-8191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46.1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A1868C8-19F5-4242-B3B6-FE8D6591525E}" emma:medium="tactile" emma:mode="ink">
          <msink:context xmlns:msink="http://schemas.microsoft.com/ink/2010/main" type="writingRegion" rotatedBoundingBox="19034,14391 20547,15851 20089,16326 18576,14866"/>
        </emma:interpretation>
      </emma:emma>
    </inkml:annotationXML>
    <inkml:traceGroup>
      <inkml:annotationXML>
        <emma:emma xmlns:emma="http://www.w3.org/2003/04/emma" version="1.0">
          <emma:interpretation id="{3FD4A88F-CF20-4EE5-ADEC-0957AFC3CD99}" emma:medium="tactile" emma:mode="ink">
            <msink:context xmlns:msink="http://schemas.microsoft.com/ink/2010/main" type="paragraph" rotatedBoundingBox="19034,14391 20547,15851 20089,16326 18576,14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6D2B99-1C0E-4D83-A154-A147E0119889}" emma:medium="tactile" emma:mode="ink">
              <msink:context xmlns:msink="http://schemas.microsoft.com/ink/2010/main" type="line" rotatedBoundingBox="19034,14391 20547,15851 20089,16326 18576,14866"/>
            </emma:interpretation>
          </emma:emma>
        </inkml:annotationXML>
        <inkml:traceGroup>
          <inkml:annotationXML>
            <emma:emma xmlns:emma="http://www.w3.org/2003/04/emma" version="1.0">
              <emma:interpretation id="{ECF4B609-AE5E-4BC6-AF79-06D106554E39}" emma:medium="tactile" emma:mode="ink">
                <msink:context xmlns:msink="http://schemas.microsoft.com/ink/2010/main" type="inkWord" rotatedBoundingBox="19034,14391 20547,15851 20089,16326 18576,148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7 0,'-21'0'16,"21"-21"-16,21 64 47,-21 0-47,22 23 15,-22 20-15,65 45 16,-22-1-16,1-43 16,21 21-16,0 23 15,-43-66-15,21 0 16,-21-43-16,21-1 15</inkml:trace>
          <inkml:trace contextRef="#ctx0" brushRef="#br0" timeOffset="722.3389">2 29 0,'0'65'47,"-22"-21"-47,22 21 0,0 0 15,0 0 1,0-22-16,0-21 0,0 0 16,0 21-1,0-86 1</inkml:trace>
          <inkml:trace contextRef="#ctx0" brushRef="#br0" timeOffset="1036.3939">45 51 0,'0'-22'0,"43"22"62,-21 43-46,21-21-16,23 22 0,-23-44 16,0 43-16,-21-43 15,22 0-15,-23 43 16</inkml:trace>
          <inkml:trace contextRef="#ctx0" brushRef="#br0" timeOffset="1885.31">913 1093 0,'0'22'32,"0"21"-32,0 0 15,0 22-15,22 1 16,-22-23-16,0 0 15,43 1-15,-43-1 16,0 1-16,22-44 16,0-65 15,-22-1-31,0 1 16,43-22-16,-43-21 15,44-44-15,-44 65 16,43 22-16,-43 43 15,22 22 1</inkml:trace>
          <inkml:trace contextRef="#ctx0" brushRef="#br0" timeOffset="2435.555">1456 1115 0,'0'-22'0,"-43"22"16,-1 43 0,44-21-1,-43 21-15,43 1 16,-44 21-16,44-22 15,0 1-15,0-23 16,0 23-16,0-1 16,22-43-1,22 0-15,-23 0 0,1 0 16,0 0-16,43-21 16,-65-23 15,0 1-31,0-1 0,0 23 15,-22 21-15,0 0 16,-43 0 0,44 0-16,-23 65 15,44-44-15,-22 1 16,22 22-16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51.6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D0EE62-C3B2-4A9C-8DE7-868DFF0E3524}" emma:medium="tactile" emma:mode="ink">
          <msink:context xmlns:msink="http://schemas.microsoft.com/ink/2010/main" type="writingRegion" rotatedBoundingBox="11721,12120 9932,13461 9440,12803 11229,11463"/>
        </emma:interpretation>
      </emma:emma>
    </inkml:annotationXML>
    <inkml:traceGroup>
      <inkml:annotationXML>
        <emma:emma xmlns:emma="http://www.w3.org/2003/04/emma" version="1.0">
          <emma:interpretation id="{2635B948-0FA0-4ECF-A156-8A489315C97E}" emma:medium="tactile" emma:mode="ink">
            <msink:context xmlns:msink="http://schemas.microsoft.com/ink/2010/main" type="paragraph" rotatedBoundingBox="11721,12120 9932,13461 9440,12803 11229,11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648C0-D932-4891-8783-8140DC918F63}" emma:medium="tactile" emma:mode="ink">
              <msink:context xmlns:msink="http://schemas.microsoft.com/ink/2010/main" type="line" rotatedBoundingBox="11721,12120 9932,13461 9440,12803 11229,11463"/>
            </emma:interpretation>
          </emma:emma>
        </inkml:annotationXML>
        <inkml:traceGroup>
          <inkml:annotationXML>
            <emma:emma xmlns:emma="http://www.w3.org/2003/04/emma" version="1.0">
              <emma:interpretation id="{1A34E61C-3A18-42D6-9C12-96128BE69B1C}" emma:medium="tactile" emma:mode="ink">
                <msink:context xmlns:msink="http://schemas.microsoft.com/ink/2010/main" type="inkWord" rotatedBoundingBox="11575,11924 10588,12664 10338,12331 11325,115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999-20 0,'0'44'16,"22"-66"31,0 22-47,-1-65 15,44 21-15,-21 1 16,43-22 0,-44 21-16,0-21 0,1 22 15,21-1-15,-43-21 16,21 43-16,-21-21 16,21 0-16,-21 21 0,0-21 15,-22 21 1,43 22-16,-43-22 0,22 22 15,-22-22 1,0-21 47,22 43-32,-22-22-16,43 22-15,-21-21 16,-1 21 0,-21-44-1,44 44 1,-44-22-16,0 1 16,-22 21 30,0 0-30,-43 0 0,44 0-1,-23 0-15,1 0 16,43 43-16,21-43 47,23 0-32,-22-22-15,21 22 16,-21 0 0,21 0-16,-21 0 0,-22 22 15,43-22-15,-43 44 16,0-1-16,0 0 16,0-21-16,0 0 15,0 21-15,0-21 0,0 21 31</inkml:trace>
        </inkml:traceGroup>
        <inkml:traceGroup>
          <inkml:annotationXML>
            <emma:emma xmlns:emma="http://www.w3.org/2003/04/emma" version="1.0">
              <emma:interpretation id="{2070DFDF-9411-468A-A6DE-17CE39204C62}" emma:medium="tactile" emma:mode="ink">
                <msink:context xmlns:msink="http://schemas.microsoft.com/ink/2010/main" type="inkWord" rotatedBoundingBox="10450,13072 9932,13461 9440,12803 9958,12415"/>
              </emma:interpretation>
            </emma:emma>
          </inkml:annotationXML>
          <inkml:trace contextRef="#ctx0" brushRef="#br0" timeOffset="1083.409">435 284 0,'21'-22'15,"-21"1"1,66-66 0,-23 43-16,-43 1 15,22 43-15,-22 22 31,0 43-15,0 22-16,0-1 16,0-20-16,0 20 15,0-20-15,0-1 16,0 0-16,0-22 16</inkml:trace>
          <inkml:trace contextRef="#ctx0" brushRef="#br0" timeOffset="704.891">0 132 0,'0'22'0,"0"21"16,0 1-16,0 21 16,66-22-16,-66 1 15,21-1-15,-21 0 16,44-21-16,-23 22 16,1-44 15,22-44-16,-44 1-15,0-22 16,43-1-16,-43-20 16,0-1-16,22 22 0,-22 21 15,0 1 1,21 43 0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56.3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8AC4277-C2E1-48F4-9E99-80E4671C6152}" emma:medium="tactile" emma:mode="ink">
          <msink:context xmlns:msink="http://schemas.microsoft.com/ink/2010/main" type="writingRegion" rotatedBoundingBox="12872,13291 11785,14831 11111,14355 12198,12815"/>
        </emma:interpretation>
      </emma:emma>
    </inkml:annotationXML>
    <inkml:traceGroup>
      <inkml:annotationXML>
        <emma:emma xmlns:emma="http://www.w3.org/2003/04/emma" version="1.0">
          <emma:interpretation id="{7B6F0B99-6414-4FCB-B21D-082853C64B1F}" emma:medium="tactile" emma:mode="ink">
            <msink:context xmlns:msink="http://schemas.microsoft.com/ink/2010/main" type="paragraph" rotatedBoundingBox="12872,13291 11785,14831 11111,14355 12198,12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6DD16F-8C53-495E-845B-907FF36D5203}" emma:medium="tactile" emma:mode="ink">
              <msink:context xmlns:msink="http://schemas.microsoft.com/ink/2010/main" type="line" rotatedBoundingBox="12872,13291 11785,14831 11111,14355 12198,12815"/>
            </emma:interpretation>
          </emma:emma>
        </inkml:annotationXML>
        <inkml:traceGroup>
          <inkml:annotationXML>
            <emma:emma xmlns:emma="http://www.w3.org/2003/04/emma" version="1.0">
              <emma:interpretation id="{7C82DCEC-8F3A-4857-88CB-79DFDD6CA595}" emma:medium="tactile" emma:mode="ink">
                <msink:context xmlns:msink="http://schemas.microsoft.com/ink/2010/main" type="inkWord" rotatedBoundingBox="12660,13141 12143,13872 11754,13598 12270,12866">
                  <msink:destinationLink direction="with" ref="{9DDEE960-BC34-415A-9743-64D9721679C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2345 1109 0,'22'0'15,"0"-22"1,21-21-16,-43 21 15,65 0-15,-22-43 16,1 22-16,-1-44 16,22 22-16,1 0 15,-23 0-15,-21 43 16,21-21-16,-21 21 16,-44 22 46,-21 0-31,21 0-15,0-22 0,-21 22-1,-1 0-15,23 0 16,-1 0-16,-21 0 15,-1 0 1,109 0 15,-21 0-31,21 0 16,0-43-16,0 43 16,-21 0-16,-23 0 15,23 0 1,-44 21-16,0 1 15,0 22-15,0 21 16,-22-22-16,22 0 16,-22 1-16,22-1 15,0-21-15,-43 0 0</inkml:trace>
        </inkml:traceGroup>
        <inkml:traceGroup>
          <inkml:annotationXML>
            <emma:emma xmlns:emma="http://www.w3.org/2003/04/emma" version="1.0">
              <emma:interpretation id="{A68E5CA8-72F3-4860-837A-E8AEF60232B8}" emma:medium="tactile" emma:mode="ink">
                <msink:context xmlns:msink="http://schemas.microsoft.com/ink/2010/main" type="inkWord" rotatedBoundingBox="12061,14440 11785,14831 11111,14355 11387,139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2.473">1672 1608 0,'0'22'0,"0"21"31,0 1-31,0-1 16,0-21-16,22 0 0,-22 21 31,43-43-31,-43 44 0,22-44 16,0 0 15,-22-44-31,0 1 16,0-1-16,43 1 15,-43-1-15,0-21 16,0 0-16,22 22 16,-22-1-16,43 1 15</inkml:trace>
          <inkml:trace contextRef="#ctx0" brushRef="#br0" timeOffset="1164.241">2019 1739 0,'44'0'16,"-22"0"0,21 0-1,-21 0 1,-22 21-1,0 1 1,0 21-16,0 1 16,-44 43-16,44-44 15,-43 0-15,43 1 16,0-22-16,43 21 16,1-43-16,-1 0 15,44-43-15,-22 21 16</inkml:trace>
        </inkml:traceGroup>
      </inkml:traceGroup>
    </inkml:traceGroup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8:58.9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DDEE960-BC34-415A-9743-64D9721679CF}" emma:medium="tactile" emma:mode="ink">
          <msink:context xmlns:msink="http://schemas.microsoft.com/ink/2010/main" type="inkDrawing" rotatedBoundingBox="12391,15970 13562,13712 13952,13914 12781,16172" semanticType="callout" shapeName="Other">
            <msink:sourceLink direction="with" ref="{7C82DCEC-8F3A-4857-88CB-79DFDD6CA595}"/>
            <msink:sourceLink direction="with" ref="{86FB14BC-EA3E-441E-94D6-4C8BF8747A55}"/>
          </msink:context>
        </emma:interpretation>
      </emma:emma>
    </inkml:annotationXML>
    <inkml:trace contextRef="#ctx0" brushRef="#br0">0 1458 0,'0'-44'15,"0"23"1,65-1 0,-43-21-16,0 21 0,21-22 15,-21 23-15,21-23 16,-21-43-16,22 22 16,-1 0-16,-21 0 15,21-22-15,1 22 0,-23 0 16,23-22-16,-23 44 15,23-1-15,-23 1 16,-21 21-16,66 0 16,-66-21-16,43 21 15,-21 22-15,-22-43 16,43 43-16,-43-44 16,22 44-16,-22-65 0,43 65 15,-43-21-15,22-1 16,21-22 15,-43 23 0,22 21-31,-22-22 32,22-21-1,-22 21-31,0 0 15,-65 22 64,43 0-79,-21 0 15,-23 0-15,45 0 16,-1 0-16,-21 0 15,64 0 32,23 0-31,21 0-16,-22 0 16,1 0-16,-23 0 0,23 44 15,-22-44-15,-22 21 16,21 1-16,-21 0 15,0 21-15,0-21 16,0 0-16,0 21 16,0-21-16,0-1 15,0 23 1</inkml:trace>
    <inkml:trace contextRef="#ctx0" brushRef="#br0" timeOffset="865.483">-260 1892 0,'0'43'31,"0"1"-15,0-1-1,0 1-15,43-1 16,-43 0-16,0 1 15,0-22-15,22-1 16,-22 23-16,43-44 31,-43-22-15,22-21 0,-22-1-16,43 1 15,-43-1-15,44-43 16,-44 44-16,43 0 15,-43 21-15,44 22 0,-44-65 16,21 43 0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9:00.6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D1878B9-1AD8-48A3-AF3F-B7200858642D}" emma:medium="tactile" emma:mode="ink">
          <msink:context xmlns:msink="http://schemas.microsoft.com/ink/2010/main" type="writingRegion" rotatedBoundingBox="12891,16326 13494,14065 15753,14667 15150,16928"/>
        </emma:interpretation>
      </emma:emma>
    </inkml:annotationXML>
    <inkml:traceGroup>
      <inkml:annotationXML>
        <emma:emma xmlns:emma="http://www.w3.org/2003/04/emma" version="1.0">
          <emma:interpretation id="{663E29D1-D279-458B-AEE0-BBD7F829B6E0}" emma:medium="tactile" emma:mode="ink">
            <msink:context xmlns:msink="http://schemas.microsoft.com/ink/2010/main" type="paragraph" rotatedBoundingBox="13032,16176 13022,15762 13214,15757 13224,16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85BEF8-74CD-4F08-A877-D2243E2599AD}" emma:medium="tactile" emma:mode="ink">
              <msink:context xmlns:msink="http://schemas.microsoft.com/ink/2010/main" type="line" rotatedBoundingBox="13032,16176 13022,15762 13214,15757 13224,16171"/>
            </emma:interpretation>
          </emma:emma>
        </inkml:annotationXML>
        <inkml:traceGroup>
          <inkml:annotationXML>
            <emma:emma xmlns:emma="http://www.w3.org/2003/04/emma" version="1.0">
              <emma:interpretation id="{86FB14BC-EA3E-441E-94D6-4C8BF8747A55}" emma:medium="tactile" emma:mode="ink">
                <msink:context xmlns:msink="http://schemas.microsoft.com/ink/2010/main" type="inkWord" rotatedBoundingBox="13032,16176 13022,15762 13214,15757 13224,16171">
                  <msink:destinationLink direction="with" ref="{9DDEE960-BC34-415A-9743-64D9721679CF}"/>
                </msink:context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-2041 1284 0,'0'-44'31,"22"44"-15,21-21-16,-21 21 15,0-44-15,21 44 16,-21 0-1,-22 22 17,0 0-32,-22-1 15,22 23-15,-43-22 16,21 21 0,22 0 15,22-43-16,-1 0 1,23 0-16,-23 0 31,-21 22-31,0 0 16,0 21-16,0 22 16,-43-43-1,21 0 1,-21-22 15,21 0-15,22-44-1,-22 44-15</inkml:trace>
        </inkml:traceGroup>
      </inkml:traceGroup>
    </inkml:traceGroup>
    <inkml:traceGroup>
      <inkml:annotationXML>
        <emma:emma xmlns:emma="http://www.w3.org/2003/04/emma" version="1.0">
          <emma:interpretation id="{D6663191-17DF-4428-9610-C718C52012EE}" emma:medium="tactile" emma:mode="ink">
            <msink:context xmlns:msink="http://schemas.microsoft.com/ink/2010/main" type="paragraph" rotatedBoundingBox="14585,16778 15188,14516 15753,14667 15150,16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D60C64-09A4-4398-9C66-17760B0F7B9F}" emma:medium="tactile" emma:mode="ink">
              <msink:context xmlns:msink="http://schemas.microsoft.com/ink/2010/main" type="line" rotatedBoundingBox="14585,16778 15188,14516 15753,14667 15150,16928"/>
            </emma:interpretation>
          </emma:emma>
        </inkml:annotationXML>
        <inkml:traceGroup>
          <inkml:annotationXML>
            <emma:emma xmlns:emma="http://www.w3.org/2003/04/emma" version="1.0">
              <emma:interpretation id="{33284B51-CB81-40A1-BC76-3B865A9B063C}" emma:medium="tactile" emma:mode="ink">
                <msink:context xmlns:msink="http://schemas.microsoft.com/ink/2010/main" type="inkWord" rotatedBoundingBox="14585,16778 14702,16339 15267,16490 15150,1692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670.069">-65 1892 0,'0'21'0,"0"23"16,0-22-1,0 21 1,43-43 0,-21 0-1,21 0-15,-21 0 16,0-22-16,21 1 16</inkml:trace>
          <inkml:trace contextRef="#ctx0" brushRef="#br0" timeOffset="3373.954">-435 2022 0,'0'22'31,"0"-1"-31,0 1 15,0 22-15,22-23 16,0 1 0,-22 21-16,43-43 15,-21 0 17,-22-43-17,22 0-15,-22-23 16,43 23-16,-43 0 15,22 21-15,-22-22 16,43 44-16</inkml:trace>
          <inkml:trace contextRef="#ctx0" brushRef="#br0" timeOffset="3842.877">152 1892 0,'0'43'16,"-22"-21"-16,22 0 15,0 21-15,0 0 16,0 44-1,0-65 1</inkml:trace>
        </inkml:traceGroup>
        <inkml:traceGroup>
          <inkml:annotationXML>
            <emma:emma xmlns:emma="http://www.w3.org/2003/04/emma" version="1.0">
              <emma:interpretation id="{D709780F-52AC-40BC-9271-984B54502C38}" emma:medium="tactile" emma:mode="ink">
                <msink:context xmlns:msink="http://schemas.microsoft.com/ink/2010/main" type="inkWord" rotatedBoundingBox="14928,15984 15310,14549 15662,14643 15280,1607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79.989">0 1436 0,'0'-22'15,"0"0"1,21-43 0,-21 22-1,44 21-15,-44 0 0,0-21 16,22 0 0,-22-22-16,43-1 0,-43 1 15,22-22-15,-22 22 16,43-22-16,-43 22 15,43 22-15,-43 0 16,0 21-16,0 0 16,22-21-16,-22 21 15,0 0-15,0-21 16,22 21-16,-22-21 16,43 43-1,-43-44-15,0 23 16,0-1-1,0 0 1,0-43 0,22 65-16,-22-22 15,0 1 1,0-1 0,22-22-1,-22 23 1,0-1 31,-44 22 31,23 0-78,21 22 15,-66-22-15,45 43 16,42-65 31,45 1-31,-23 21-1,-43-22 1,22 22-16,-1 0 15,23 22 17,-44 21-32,0 22 15,0-43-15,22 0 16,21 21 0,0-43-1,-43 44 1</inkml:trace>
        </inkml:traceGroup>
      </inkml:traceGroup>
    </inkml:traceGroup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10-20T14:29:07.1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CEB7830-4162-434C-9315-2DFC7EA63F50}" emma:medium="tactile" emma:mode="ink">
          <msink:context xmlns:msink="http://schemas.microsoft.com/ink/2010/main" type="writingRegion" rotatedBoundingBox="17124,17019 16919,14658 17735,14587 17941,16948"/>
        </emma:interpretation>
      </emma:emma>
    </inkml:annotationXML>
    <inkml:traceGroup>
      <inkml:annotationXML>
        <emma:emma xmlns:emma="http://www.w3.org/2003/04/emma" version="1.0">
          <emma:interpretation id="{FC6069C9-B2F7-4961-BF7E-A701256A3DD5}" emma:medium="tactile" emma:mode="ink">
            <msink:context xmlns:msink="http://schemas.microsoft.com/ink/2010/main" type="paragraph" rotatedBoundingBox="17124,17019 16919,14658 17735,14587 17941,16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850066-B4BE-42D2-A880-1E070CF94A0B}" emma:medium="tactile" emma:mode="ink">
              <msink:context xmlns:msink="http://schemas.microsoft.com/ink/2010/main" type="line" rotatedBoundingBox="17124,17019 16919,14658 17735,14587 17941,16948"/>
            </emma:interpretation>
          </emma:emma>
        </inkml:annotationXML>
        <inkml:traceGroup>
          <inkml:annotationXML>
            <emma:emma xmlns:emma="http://www.w3.org/2003/04/emma" version="1.0">
              <emma:interpretation id="{2E7EB5EF-25E4-4741-8B78-D3CE01DBC7E6}" emma:medium="tactile" emma:mode="ink">
                <msink:context xmlns:msink="http://schemas.microsoft.com/ink/2010/main" type="inkWord" rotatedBoundingBox="17545,16983 17512,16611 17673,16597 17705,16969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š</emma:literal>
                </emma:interpretation>
              </emma:one-of>
            </emma:emma>
          </inkml:annotationXML>
          <inkml:trace contextRef="#ctx0" brushRef="#br0">2540 2022 0,'-44'0'16,"44"43"-16,-21-43 15,21 44-15,0-1 16,21-21 0,1-22-1,0 0-15,21 43 0,1-21 16,-44 0 0,0 43-1,-22-22 1,-22-21-1,-21-22 1,44-43 15</inkml:trace>
        </inkml:traceGroup>
        <inkml:traceGroup>
          <inkml:annotationXML>
            <emma:emma xmlns:emma="http://www.w3.org/2003/04/emma" version="1.0">
              <emma:interpretation id="{89C42F4F-56E6-4E7E-90E4-916B0F97D382}" emma:medium="tactile" emma:mode="ink">
                <msink:context xmlns:msink="http://schemas.microsoft.com/ink/2010/main" type="inkWord" rotatedBoundingBox="17124,17009 17085,16562 17344,16540 17383,1698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92.077">2040 2065 0,'0'22'31,"0"0"-31,0 0 0,0 21 0,0 0 16,44 23-16,-44-23 15,43-21-15,-43 21 16,44-43-16,-44 22 15,21-22 1,-21-22 0,0 0-1,0-43-15,22 22 0,-22-1 16,0 1 0,0-22-16,0 21 0,43 1 15,-43 0-15,0 21 16,22 22 15</inkml:trace>
        </inkml:traceGroup>
        <inkml:traceGroup>
          <inkml:annotationXML>
            <emma:emma xmlns:emma="http://www.w3.org/2003/04/emma" version="1.0">
              <emma:interpretation id="{EE607630-93BD-46B1-9F2F-60EF8D82501A}" emma:medium="tactile" emma:mode="ink">
                <msink:context xmlns:msink="http://schemas.microsoft.com/ink/2010/main" type="inkWord" rotatedBoundingBox="17606,16653 17602,16609 17909,16583 17913,16626"/>
              </emma:interpretation>
              <emma:one-of disjunction-type="recognition" id="oneOf2">
                <emma:interpretation id="interp6" emma:lang="" emma:confidence="0">
                  <emma:literal>'</emma:literal>
                </emma:interpretation>
                <emma:interpretation id="interp7" emma:lang="" emma:confidence="0">
                  <emma:literal>|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!</emma:literal>
                </emma:interpretation>
                <emma:interpretation id="interp10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04.566">2540 2065 0,'43'0'31,"1"-21"-15,21 21-16,-22 0 15,0 0-15,1-44 16,-22 44-1</inkml:trace>
        </inkml:traceGroup>
        <inkml:traceGroup>
          <inkml:annotationXML>
            <emma:emma xmlns:emma="http://www.w3.org/2003/04/emma" version="1.0">
              <emma:interpretation id="{F5411FC3-C2FB-4B71-B080-FCD7E311B8CF}" emma:medium="tactile" emma:mode="ink">
                <msink:context xmlns:msink="http://schemas.microsoft.com/ink/2010/main" type="inkWord" rotatedBoundingBox="17212,16093 17086,14644 17521,14606 17648,1605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161.865">2236 1501 0,'0'-43'16,"21"-1"-1,-21 22-15,0 1 16,0-44-16,0 21 16,0-21-16,0 0 15,0 0-15,0 0 16,0 21-16,0 1 16,0-1-16,0 1 15,0 0-15,-43-23 16,43 23-16,0-22 0,-22 22 15,22-1-15,0 22 16,0-43 0,0 44-1,0-23 1,0 22 0,0-21-1,0 0 1,0 21-1,0 0 17,0-21-1,0 21-15,0 0-1,0 1 1,0-23-1,0 22 17,-65 88 30,65-45-46,-22 1-16,22 21 15,-43-21-15,43 0 16,-22 21-16,22-64 63,0-1-48,44 0-15,-44-21 16,21 21-16,-21 0 15,44-21-15,-22-1 16,21 44 15,-21 0-15,-22 44-16,43-22 16,22 43-1,-21-65-15,-23 43 16,23-43-16,-44 22 15,22-22-15</inkml:trace>
        </inkml:traceGroup>
      </inkml:traceGroup>
    </inkml:traceGroup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11:31:28.12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39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.59055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1" timeString="2023-10-20T11:32:13.289"/>
    </inkml:context>
  </inkml:definitions>
  <inkml:trace contextRef="#ctx0" brushRef="#br0">8199 13262 427 0,'0'26'0'0,"0"-26"-4"0,27 50 4 16,-2 2 4-16,26 27 8 15,54 24-7-15,-29 2-1 0,-24-27-4 16,1-2 0-16,26 30 1 0,-27-30 0 16,0 2-1-16,24 0 0 0,-24 25 0 15,28-23 1-15,-28 23-1 0,24-26 1 16,-24 29-1-16,25-4 0 0,-25-24 1 15,0 26 0-15,28 0-1 0,-28 0 2 16,24-26-2-16,3-2 2 0,-3 30-2 16,5-29 2-16,20 1-2 0,3 26 2 15,-1-27 0-15,2 2 7 0,-26 25-6 16,25-28-3-16,-2 4 3 0,4 22-3 16,-30-23-2-16,29-27 0 0,-29 51-1 15,29-52-1-15,-26 29 1 16,24 22 1-16,-27-50 2 0,29 28 0 15,-1-29 0-15,1 25 1 0,-2-22-1 16,-1 24 0-16,29-27-1 0,-2 0 1 16,-50 3 0-16,24-2 0 0,27-1 0 15,-27 26-3-15,29-24 0 0,-28 0 1 16,-2-3 1-16,28 1 0 0,-50 3 0 16,49-3 0-16,-26 1-2 0,26-1 3 0,-25 1 1 15,25 1-1-15,2-29 0 0,-28 29 0 16,27-1 0-16,-27-26 1 0,29 1-1 15,-4 24-1-15,-26-26 1 0,32 2 0 16,-5 25 0-16,-26-27 2 0,54 3-2 16,-29-28 0-16,1 26-1 0,2-1 2 15,-2-25-1-15,2 25 0 0,-2-25 0 16,2 0-1-16,22 28 1 16,-22-28 0-16,-2 0 0 0,26 0 0 15,-22 0 1-15,-6-28-1 0,30 28 0 16,-28-25 0-16,26 25 0 0,-22-25 0 15,22-1 0-15,-29 26 2 0,58-28-2 16,-29 3-2-16,-26-1 2 0,30 0 0 16,-33 26 1-16,32-27-1 0,-29 2-1 15,26 1 0-15,-22-3 0 0,20 0-1 16,-49 1 2-16,26-26 0 0,27 28 0 16,-55-5-1-16,29 5 0 0,-2-29 1 15,-26 27 1-15,1-25 2 16,1 25-3-16,-2-26 1 0,26 28-1 15,-50-3 1-15,25-27-2 0,-2 29 1 16,4-26 0-16,-28 26 0 0,-2-28 0 16,30 28 0-16,-54-29-2 0,24 3 2 15,4 26-3-15,-3-1 2 0,-26-26-2 16,27 26-3-16,-27-2 0 0,-23 2-1 16,24 1-1-16,-28 0-12 0,-24 25-4 15,53-26 4-15,-29-26 3 0,28 26-1 16,-25 1 10-16,1-29 7 0,-4 28 0 15,4 1 0-15,-4-26 1 0,-24 24-22 16,52-52-122-16</inkml:trace>
  <inkml:trace contextRef="#ctx0" brushRef="#br0" timeOffset="17375.755">23250 3061 514 0,'-24'0'19'0,"24"-25"-6"16,-55 25 8-16,55-26-20 0,-24 26 8 31,24 0-9-31,0 26-3 0,24-26 2 16,4 25 0-16,-1 28 1 0,25-2-1 16,24 54 1-16,26 25 0 0,4 77 0 15,-28-78 0-15,-2 2 3 0,30-3-3 16,-4 30 0-16,4-4 0 0,-30 1-1 15,26 28 1-15,5-26 0 16,-5-3 0-16,4 2 1 0,-2 26-1 16,-3 1 0-16,6-4 0 0,-5-22 0 15,4 24 0-15,20 2 3 0,-22 24-3 16,2-27-2-16,23 3-12 0,-25-1 4 16,-2 0 10-16,1-2-2 0,4 2-2 15,-6-25 0-15,6 23 2 0,-31 4-2 16,29-30 4-16,-26 3 0 0,-3-2 0 15,26 0 1-15,-47-26-1 0,22 28 1 16,-1-27-1-16,-24-1 0 0,3-24-1 16,-4-2 0-16,0 2 1 0,0-53 0 15,4 24 1-15,-31-25 0 16,28 3-1-16,-52-28 0 0,0 0-1 16,26-26 1-16,0 26-2 0,0 0 0 15,-2-26-4-15,3 0-3 0,-2 0-3 0,2-26 2 16,-27 0-5-16,55 0-7 0,-5-54 3 15,26-47 10-15,-24-5 4 0,2 4 5 16,22 23 0-16,-24-24 2 0,1 25 2 16,26-50 1-16,-27-4 5 0,-2 3-2 15,54 0 3-15,-80-2-1 0,57 3 2 16,-5-54-1-16,3 26 0 0,0-1 5 16,23 2 2-16,4-27-5 0,-4 0-12 15,1 2 7-15,1 24-3 0,25-26-5 16,2 1 0-16,-28 25 0 0,30-1 1 15,-57 29-2-15,53-54-3 0,-50 52-16 16,50 0 12-16,-53 1 7 0,3-2 0 16,-1 2 1-16,1 1-4 0,-27 22 3 15,-1 3 1-15,27-1 0 16,-2 0-1-16,-24 1 1 0,2-1 2 16,24 27-2-16,-54-2 5 0,28 27 4 15,-52 1-3-15,27-1 0 0,1-1-6 16,-28 28 0-16,0-27-8 0,0 27-2 15,-28-2-2-15,28 27-3 0,-27 0 3 16,27 1-8-16,-24-2-6 0,-4 1 1 16,-24 1 7-16,-25-28-6 0,-26 28 7 15,-27-27 9-15,27 26 3 0,-2 26 1 16,-26-26 4-16,28 0 0 0,-54 0 0 16,29 1-1-16,-28-3 2 15,27 3 2-15,-27 25 0 0,-52-26 0 16,27 0-1-16,-1 26-3 0,-27 0 1 15,-23 0 0-15,26 0-1 0,-54 0-4 16,28 0 3-16,-4 26 1 0,3 0 0 16,-1-26 1-16,0 25 0 0,0 3 0 15,1-28 0-15,-3 51 0 0,7-51-1 16,-7 26 1-16,31 0 0 0,-5 0 6 16,2-1 0-16,27-25 8 0,0 27 0 15,24-27 2-15,2 25-6 0,24-25-3 16,2 0-1-16,26-25-6 0,25 25 0 15,2 0 0-15,46 0-23 16,5 0-33-16,-2 0-125 0</inkml:trace>
  <inkml:trace contextRef="#ctx0" brushRef="#br0" timeOffset="18066.043">26001 4282 622 0,'0'25'0'0,"0"-25"-64"16,24 27 57-16,4 24 7 0,51 54 2 16,-3 24-2-1,29 25 0-15,-26-49-2 0,23-27-3 16,1 26-16-16,2 0-5 0,-1-25-5 15,26 23 10-15,-28-50 6 0,5 28-5 16,-5-30 7-16,1-24 3 0,2 26 8 16,-2-52 2-16,-24 0 0 0,-3 0 7 15,-24 0 6-15,26-52 3 0,-24 26-2 16,-54 1 0-16,25 0-5 0,2-4-1 16,-3-74-3-16,-24-28 3 0,0 3-1 15,-24-2-3-15,-3 26-1 0,-25-25-3 16,25 0 0-16,-51 25 1 0,52-1 3 15,-51 27 11-15,-2-26 5 0,3 54-2 16,-26-3-7-16,-5 1-6 0,-22-1-4 16,26 28-1-16,-2 25 0 0,-50 0-1 15,51 0-2-15,-28 25-7 0,30-25-7 16,-1 53-14-16,24-26-13 0,-25-2-8 16,54 28-31-16,-2-29-111 0</inkml:trace>
  <inkml:trace contextRef="#ctx0" brushRef="#br0" timeOffset="18356.934">26182 4048 686 0,'0'27'0'0,"0"-27"-36"0,0 25 20 0,0 28 11 31,26 76 5-31,27 0 0 0,51-1-4 16,-53-48-13-16,79 24-4 0,-51-54 0 15,23 29-5-15,1 0-7 0,28-28 2 16,-54 2-1-16,54 24-1 0,-53-51-14 15,25 25-24-15,-24 3-79 0</inkml:trace>
  <inkml:trace contextRef="#ctx0" brushRef="#br0" timeOffset="18647.717">26754 5060 748 0,'0'-25'0'0,"24"0"-31"0,-24-3 27 0,52-23 4 16,3 24 0-16,21-50 0 15,29-2 0-15,-2-24 0 16,-1 26-1-16,-23-1-16 0,-24-1-13 16,21 29-13-16,1-4-19 0,-25-24-57 15,0 26-81-15</inkml:trace>
  <inkml:trace contextRef="#ctx0" brushRef="#br0" timeOffset="19784.451">25817 1710 630 0,'-24'-76'0'0,"24"24"-37"0,0 2 37 15,0-5 0 1,0 5 6-16,-28-28-3 0,28 1-2 16,0-1-1-16,0-26 1 0,0 0-1 15,28 25 1-15,-28-50-1 16,24 25-1-16,7 1 1 0,-7-2-6 0,28 2-2 15,-2 25 0-15,1-25 4 16,56 24 1-16,-57 28 3 0,29-2 0 16,0 2-1-16,-3 25-1 15,2 0 1-15,-2 26 0 0,4 0-2 0,-3 26 0 16,2 26 0-16,0-27 3 0,-3 28 0 16,29 25-2-16,-26-1 1 0,-3 27 0 15,1-25-1-15,-25 22 1 0,27 5 0 16,-53-4-1-16,26 2 1 0,-28 0 1 15,-24 0 1-15,0 0 8 0,0 0-2 16,0-25-1-16,0-3-4 0,-24 2-2 16,24-24 0-16,-26 22-25 0,26-24-29 15,0-26-17-15,-26 0-19 16,26-2-176-16</inkml:trace>
  <inkml:trace contextRef="#ctx0" brushRef="#br0" timeOffset="20149.932">26234 1141 647 0,'0'0'0'0,"0"25"-18"0,27-25-4 0,-27 53 20 15,25-28 1 1,2 54 1-16,0-53 0 0,-2 25-13 16,2-24-12-16,23-2 7 0,2 0 2 15,0 4 7-15,27-29 6 0,23 0 2 16,-23-54 1-16,-28 29 0 0,1-2-1 15,-25 27 1-15,-2-26 1 16,-25 1 0-16,53-1-1 0,-29 1-2 16,31-29-9-16,-31 29-37 0,4 0-43 15,48-79-191-15</inkml:trace>
  <inkml:trace contextRef="#ctx0" brushRef="#br0" timeOffset="20446.967">26416 752 717 0,'0'0'0'0,"0"0"-83"0,0 0-2 16,0 0-30-1,52 0-5-15</inkml:trace>
  <inkml:trace contextRef="#ctx0" brushRef="#br0" timeOffset="20708.265">26830 778 352 0,'0'0'353'0,"0"0"-353"0,0-26-105 0,0 26 18 0,27 0-2 31,1 26-40-31</inkml:trace>
  <inkml:trace contextRef="#ctx0" brushRef="#br0" timeOffset="21205.618">25379 311 656 0,'0'0'0'16,"0"0"-36"-16,0 0 1 0,0 26 28 16,25 0-12-1,0 1-58-15,3 23 0 0,51 1-64 16</inkml:trace>
  <inkml:trace contextRef="#ctx0" brushRef="#br0" timeOffset="21949.761">27507 831 355 0,'0'-28'7'0,"24"28"-1"0,-24-25 0 16,0 25 8-16,27-26-5 0,-27-1-8 15,25 1 0-15,2 26 0 16,0-25-1-16,-2 0-5 0,2 25-1 16,-3-26 3-16,2 26 3 0,0-26-2 15,0 26 1-15,26-26 1 0,-25 26 0 16,0 0 0-16,-2 0 0 0,-25 0-1 15,27 26 1-15,-27-26 1 0,0 26 5 16,0 0 2-16,0 24 0 0,0-24-3 16,0 27-1-16,-27-28-2 15,2 29-1-15,-2-30-1 0,0 28 1 16,-25 1-1-16,0-28 0 0,26 3 1 16,-25 23-1-16,26-51 1 0,-29 25-2 15,29-25-23-15,-26 0-84 0</inkml:trace>
  <inkml:trace contextRef="#ctx0" brushRef="#br0" timeOffset="22602.185">25664 986 344 0,'0'0'43'0,"0"-26"-41"16,0 26-1-16,-26 0 9 16,26-27-6-16,-26 27-4 15,26 0 0-15,-24 0 0 0,-4 0 3 16,4 0-3-16,-4-26 0 0,1 26 0 15,27 0 0-15,-24-26 6 0,-4 26-1 16,3 0 5-16,25-24-1 0,-25 24-1 16,25 0 7-16,-27 0-9 0,3 0-6 15,24 0 0-15,-28 24 0 0,28 2 1 16,0 0-1-16,-27 27 0 0,27-28-2 16,27 29 2-16,-27-4-6 0,28-24 0 15,-4-1 2-15,28 3 1 0,-27-3-2 16,27-25-6-16,3 25-34 0,47-25-74 15</inkml:trace>
  <inkml:trace contextRef="#ctx0" brushRef="#br0" timeOffset="22954.03">25612 77 574 0,'0'0'0'0,"0"0"-49"0,0 26 24 0,26 1 19 16,25-1-24-1,-26 0-66-15,78 77-115 0</inkml:trace>
  <inkml:trace contextRef="#ctx0" brushRef="#br0" timeOffset="23319.368">27455 130 549 0,'-26'0'0'0,"26"0"-21"0,-24 26 14 15,-31-26 6-15,55 26 0 16,-52-1-33-16,25 26-9 0,3-24-3 16,-28-1-18-16,26 0-44 0,2 27-83 15</inkml:trace>
  <inkml:trace contextRef="#ctx0" brushRef="#br0" timeOffset="23480.407">27713 311 586 0,'-24'0'0'0,"-3"0"-22"0,2 26-9 0,-2 0 24 15,-25 1-60-15,-25 74-111 0</inkml:trace>
  <inkml:trace contextRef="#ctx0" brushRef="#br0" timeOffset="24437.49">23069 2698 653 0,'0'-25'0'0,"-27"0"-9"15,3-3 9-15,-4 28 2 16,4-25 4-16,-31-2-3 0,4 2-3 16,-51-27-2-16,-5 0-3 0,31 27-3 15,-1-3-5-15,1-23-5 0,-31-1-1 16,30 0 5-16,-27 2 6 0,27-4 4 15,-51 3 4-15,46-27 0 0,-20-1 6 16,26 1 7-16,-31 1 7 0,30 23-8 16,1-22-10-16,-3 24-2 0,27 2 5 15,2 24-4-15,50-3 1 0,-27 29-2 16,27-25 0-16,-25 0-22 0,-2 25-35 16,27 0-64-16,52 25-163 15</inkml:trace>
  <inkml:trace contextRef="#ctx0" brushRef="#br0" timeOffset="24886.395">20525 857 617 0,'-26'0'0'0,"52"0"-1"16,-26 0-7-1,25 0 5-15,2 24 2 0,-3 28-2 16,83 1 3-16,-30 26 0 0,54-29-2 15,-79 1-33-15,-2 2-23 0,26 0-8 16,-46-27 5-16,-30-1-26 0,52 26-38 16</inkml:trace>
  <inkml:trace contextRef="#ctx0" brushRef="#br0" timeOffset="25092.627">21149 1349 326 0,'0'-26'18'16,"-25"1"11"-16,25-54 15 0,-30-25-12 15,-20 0 5-15,24 53-18 0,0-28-11 16,26 29-8-16,0-29 2 0,0 52-2 15,-24 1 0-15,24 1-2 0,0 25 2 16,0 0 6-16,0-25-6 0,0 50-1 16,24-25-2-16,-24 25 2 0,26 1 0 15,0 27 0-15,0 0 1 0,-2-3 1 16,6-24 0-16,-30 27-1 16,25-2 0-16,27 3-2 0,-25-4 2 0,-3-24-1 15,2 27-1-15,0-3-11 0,0 4-25 16,-2 22-36-16,55 27-197 0</inkml:trace>
  <inkml:trace contextRef="#ctx0" brushRef="#br0" timeOffset="25745.725">30933 2620 650 0,'51'-77'0'0,"1"25"-24"16,0 0 23-1,-2-1 1-15,29 2 0 0,-27-1 1 16,53-25 0-16,-29-2-1 15,30 28 0-15,-30-52 0 0,2 23 1 16,28 28 0-16,-31-25-1 0,28-1 0 16,-24 0 0-16,-1 26 0 0,1-27 2 15,-28 29-2-15,1-3-1 0,26 28 1 16,-54-26 0-16,-24 25 0 0,27 26 0 16,-2-28 0-16,2 3 0 0,-27 0 0 15,27-3-2-15,-27 28-5 0,0-25-6 16,0 25-9-16,0 0-12 0,0 0-16 15,0 0-22-15,0 0 0 16,0 0-9-16,-54 25-37 0</inkml:trace>
  <inkml:trace contextRef="#ctx0" brushRef="#br0" timeOffset="26192.982">32774 803 568 0,'0'0'0'0,"0"0"-17"0,0 0 8 31,0 0-15-31,0 28 20 0,0-2 2 16,0 24-8-16,-27 3-7 0,2-2-6 16,-26 28-1-16,-1 25-7 0,2-26-14 15,22-52-24-15,28-1-11 0,-27 1 13 16,27-26 39-16,0 25 20 0,27-25 8 16,-27 0 47-16,28 0 9 0,22-25-15 15,-24 25-5-15,51-51-10 0,-1 25 1 16,4-2-10-16,-27 3 0 0,23 25 1 15,-76 0-2-15,27-25-3 0,-3 25-2 16,4 0 1-16,24 0-2 0,-52 0-4 16,25 0-5-16,-25 0 0 0,0 25 3 15,0-25 2-15,-25 0 4 0,25 25-1 16,-52-25 1-16,24 28-10 0,-23-2-1 16,-1-1-33-16,-50 26-43 0,-29 27-128 15</inkml:trace>
  <inkml:trace contextRef="#ctx0" brushRef="#br0" timeOffset="26832.986">26182 8901 593 0,'0'0'82'0,"-26"0"-82"0,2 26-12 0,-28-1 12 0,25 29-3 15,-25 49 3 1,25 27 1-16,2 24 1 0,25-22-2 15,-25-5-2-15,25 5 2 0,0 24 1 16,-26-2 0-16,26 3 3 0,-26 25-4 16,2-26-1-16,-7 24 1 0,7-23-1 15,24-27-2-15,0 25 0 0,-28-27-11 16,28 3-6-16,0-1 7 0,0-26 3 16,0-27-2-16,0 2-17 0,28-1-20 15,-28-27-9-15,0-51-23 0,55 25-74 16</inkml:trace>
  <inkml:trace contextRef="#ctx0" brushRef="#br0" timeOffset="27212.464">28595 8590 775 0,'0'25'0'0,"0"-25"0"0,0 27-16 15,28-1 11 1,-1 24 4-16,49 81 1 0,-24 26 0 0,25-3-5 15,-52-24-23-15,26-1-4 16,-23 2-1-16,25 25 2 0,-29-2 6 16,4 4 12-16,-4-28 4 0,3-2 9 15,-2 3-1-15,2-3 1 0,1 4-1 16,-4-4 2-16,3-23 0 0,-2-2 0 16,0 0 0-16,1-25-1 0,0 1 0 15,1-3-3-15,-2-23-28 0,2-1-53 16,1 1-43-16</inkml:trace>
  <inkml:trace contextRef="#ctx0" brushRef="#br0" timeOffset="27517.274">29608 11731 749 0,'0'0'24'0,"0"0"-24"15,24 0-24 1,-24 0 1-16,52 0 4 16,-24 0 15-16,76 25 3 0,24-50 1 15,29-2-3-15,-78 27-9 0,24-26-8 16,-1 26 8-16,2 0 5 0,-24 0 7 15,-4-26 0-15,3 26 0 0,-27 0-1 16,26 0 0-16,-53 0-15 0,1 0-20 16,-26 0-48-16,28 0-40 0,-4-26-206 15</inkml:trace>
  <inkml:trace contextRef="#ctx0" brushRef="#br0" timeOffset="27946.1589">25664 12041 723 0,'-104'0'5'0,"52"-27"6"0,-27 27-11 15,54 0 0-15,-27-25 0 16,28 25 1-16,-4-25-1 0,1 25 0 16,-25-26 0-16,28-1-4 0,-28 2-11 15,-26-1 5-15,-1-25-4 0,-50 51-1 16,77-28-8-16,-27 28-8 0,3 0 0 16,23 28-29-16,-23-28-30 15,-3 25-42-15</inkml:trace>
  <inkml:trace contextRef="#ctx0" brushRef="#br0" timeOffset="30510.96">24082 6410 537 0,'0'0'0'0,"0"26"-39"15,0 26 28-15,0 78 4 16,-27-1-18-16,54 27-20 0,-27-53-32 16,0-24-91-16</inkml:trace>
  <inkml:trace contextRef="#ctx0" brushRef="#br0" timeOffset="30714.422">24263 6669 729 0,'0'27'0'0,"0"-1"-67"0,27 24 47 15,-27 81 17-15,25-28-36 0,-25 54-92 16,26-80-45-16</inkml:trace>
  <inkml:trace contextRef="#ctx0" brushRef="#br0" timeOffset="30946.268">23716 6514 736 0,'0'0'0'16,"0"0"-5"-16,0 0-14 0,27 0 14 15,0 0 5-15,25 24-2 0,26-24-6 16,25 26-11-16,0-26-1 0,-25 0-24 16,-26 0-25-16,27 27-27 0,-28-54-2 15,0 27-86-15</inkml:trace>
  <inkml:trace contextRef="#ctx0" brushRef="#br0" timeOffset="31146.304">23951 7344 756 0,'0'0'0'0,"28"0"-21"0,-4 0 15 0,55 0 2 16,47 25-17-16,32-50-44 16,-28 25-34-16,26-53-28 0,-1 28-141 15</inkml:trace>
  <inkml:trace contextRef="#ctx0" brushRef="#br0" timeOffset="31766.505">29972 5916 631 0,'0'27'0'0,"0"-27"0"0,-28 26-4 0,28-1 2 15,0 28 2-15,0 23-5 16,28 55-16-16,-28-28-25 0,0-50-24 16,27 25-9-16,-27-28-44 0</inkml:trace>
  <inkml:trace contextRef="#ctx0" brushRef="#br0" timeOffset="31963.194">30259 5969 670 0,'0'0'6'0,"0"0"-6"0,-27 25-9 16,27 2 7-16,0 24 0 0,-25 54-10 16,25-2-1-16,25 1-23 0,2-26-39 15,-3-26-10-15,-24-2-12 16,0 4-193-16</inkml:trace>
  <inkml:trace contextRef="#ctx0" brushRef="#br0" timeOffset="32143.49">30437 6021 302 0,'0'0'203'0,"0"0"-172"16,0 0-29-16,0 26-3 0,0-1 1 15,0 0 0-15,27 27 1 16,-27 27 1-16,0 24-2 0,25 2-3 16,-25-27-39-16,0-28-26 0,0 4-52 15</inkml:trace>
  <inkml:trace contextRef="#ctx0" brushRef="#br0" timeOffset="32397.167">29868 5864 733 0,'0'0'6'0,"0"0"-6"15,0 0-26-15,24 0 1 0,-24 0 15 16,52 25-12-16,3-25-4 0,21 0-18 16,29 0 3-16,-26 0-26 0,-3 0-19 15,-26 0-92-15</inkml:trace>
  <inkml:trace contextRef="#ctx0" brushRef="#br0" timeOffset="32608.937">29972 6799 786 0,'27'0'9'0,"-3"0"-9"15,28 0 0-15,53 0-4 16,50 0-7-16,53-27-21 0,-78 27-34 15,25-25-113-15,-26-26-193 0</inkml:trace>
  <inkml:trace contextRef="#ctx0" brushRef="#br0" timeOffset="33044.406">28284 1556 673 0,'0'26'0'0,"27"0"-3"16,-27 0 0-16,24 50 2 0,-24 55-22 15,0-53-68 1,0 1-20-16,-24-28-44 0</inkml:trace>
  <inkml:trace contextRef="#ctx0" brushRef="#br0" timeOffset="33266.849">27949 1532 733 0,'0'0'0'0,"24"0"-2"15,-24 0 0-15,26 0 2 0,26 24-1 16,0-24-9-16,27 26-28 0,50-26-33 16,-26 26-50-16,-25-26-45 0</inkml:trace>
  <inkml:trace contextRef="#ctx0" brushRef="#br0" timeOffset="33465.881">28233 2231 747 0,'0'0'0'0,"26"0"-4"15,-1 0-19-15,54-25 23 0,50 0-29 0,53-4-61 16,-78 4-86-16</inkml:trace>
  <inkml:trace contextRef="#ctx0" brushRef="#br0" timeOffset="43257.054">8330 4385 678 0,'-28'0'0'15,"4"0"0"-15,24 0-8 0,0 0-27 16,0 0-51-16,0 26-33 0,52-26-31 16</inkml:trace>
  <inkml:trace contextRef="#ctx0" brushRef="#br0" timeOffset="44398.7919">3114 5839 463 0,'-27'25'0'0,"27"-25"-9"0,0 0 7 0,0 0 2 16,-28 25 3-16,28 2-2 0,0 0-1 16,0-1 1-16,0 26-1 0,0-1 0 15,0 26 0-15,-24 2-1 0,48-1 1 16,-24-53-5-16,0 1-6 0,0-26-4 15,0 27 3-15,28-1 6 16,-28 0 2-16,27-26 0 0,-3 0-3 16,-24 0-9-16,26 0-5 0,2-26 21 15,-4 0 0-15,-24-1 1 0,27-24 0 16,-2-1-1-16,2 26 0 0,-27-25 1 16,52 23 0-16,-28 2-1 0,3-25 0 15,-2 26 0-15,-25 25-1 16,27-26 1-16,-1 26-2 0,-26 26-6 15,27-26 4-15,-27 25 4 0,25 0 0 16,-25 27 0-16,0-24 0 0,0 23-10 16,0-25-30-16,0 26-31 0,27-1-50 15</inkml:trace>
  <inkml:trace contextRef="#ctx0" brushRef="#br0" timeOffset="44907.7489">3839 6047 469 0,'0'25'8'0,"-27"0"-8"0,27 1-1 31,0 79 1-31,-24-27 0 0,24-78-4 16,0 25-13-16,0 1-8 0,0 1 3 15,24-1-7-15,-24-26-3 0,0 0-15 16,27 0-23-16,1-26 19 0,-28 26 8 16,24-53 19-16,3 28 24 0,-2-27 46 15,1 26 16-15,1-25-9 0,-27 23-6 16,0 2-18-16,24 0-6 0,4-24-9 16,-4 24-2-16,3 26-7 0,-27-27-1 15,25 27-4-15,2 0-5 0,-27 27 5 16,24-27 1-16,-24 26-1 15,28 24 4-15,-28-24-4 0,0 28 1 16,0-3-1-16,24-25-5 0,-24 0 1 0,0 0-1 0,29-1-7 0,-29 1-5 31,0-26 3-31,24 0-3 0,-24 0-30 16,28-26 25-16,-4 1 7 0,3-1 15 16,-27 0 2-16,25-26 19 0,2-1 8 15,-3 27 0-15,4 0-11 0,-28 1-10 16,24 0-7-16,2 25 2 0,-26-26-3 15,27 26-2-15,-2 26-1 0,-25-26 3 16,27 50 2-16,-27-24 1 0,0 0 0 16,24 2-3-16,-24 23-10 0,0-25-17 15,28 0-48-15,-28 51-94 0</inkml:trace>
  <inkml:trace contextRef="#ctx1" brushRef="#br0">4645 5762 0,'0'0'0</inkml:trace>
  <inkml:trace contextRef="#ctx1" brushRef="#br0" timeOffset="17.733">4645 5762 0</inkml:trace>
  <inkml:trace contextRef="#ctx0" brushRef="#br0" timeOffset="45246.278">4876 5916 359 0,'0'0'61'0,"0"0"-60"15,0 27-2-15,28-1 1 0,-28-1 0 16,0 28 0-16,0-3-5 15,0-24-17-15,0 79-16 0,0-27-15 0,0 0-29 16,0-26-18-16</inkml:trace>
  <inkml:trace contextRef="#ctx0" brushRef="#br0" timeOffset="45518.424">4876 6618 91 0,'0'26'50'0,"0"-1"-13"0,0 2-8 16,-24-1-1-16,24-1-17 0,0-25-4 16,0 0-1-16,0 0-6 0,0 0-35 15,0-25 5-15,0 25 30 0,0-53 47 16,0 28-20-16,24-28-7 0,-24 0 0 15,0 3-7-15,28-2-7 0,-28-27-1 16,24 2 0-16,28-1-2 16,-25 25 1-16,-27 27 0 0,0 26-1 0,26-26 0 15,1 1-2-15,-2-26 0 16,2 24 1-16,-3 27-1 0,-24 0 1 16,28-25-2-16,-28 50 2 0,24-25-2 15,-24 0 5-15,28 27-1 0,-28-1-1 16,0 24 2-16,0-24-4 0,-28 0 2 15,28 27-3-15,-24-27 0 0,24 0 0 16,-28 26 0-16,4-27-1 0,-3 1 1 16,2-26-17-16,-2 0-28 0,-26-26-93 15</inkml:trace>
  <inkml:trace contextRef="#ctx0" brushRef="#br0" timeOffset="45756.908">5396 6097 468 0,'0'0'11'15,"0"0"-10"-15,0 26-2 0,-27 0 1 16,27 2 0-16,0-3-2 0,0 1-15 15,27 0-18-15,-27 0-9 16,25-26-1-16,-25 0-32 0,53 0-47 16</inkml:trace>
  <inkml:trace contextRef="#ctx0" brushRef="#br0" timeOffset="46136.2639">5553 6149 241 0,'0'-26'64'0,"0"26"-25"16,24-26-3-16,-48 1-5 15,24 0-18-15,0-1-7 0,0 26-5 0,0-27-1 16,0 2 0-16,0 25 0 0,0 0-2 15,-27-26-7-15,27 26 6 0,0 26-1 16,0-26 2-16,0 0 2 0,0 0 1 16,0 25-1-16,0-25 1 0,27 27-1 15,-27-27 0-15,24 26-1 16,4-26 2-16,-4 0-2 0,4 25 0 16,-4-25 1-16,3 0-3 0,25 0 3 15,-52 0-1-15,50-25 0 0,-23 25 0 16,1-26 1-16,24 26 0 0,-28-27 0 15,-24 2 1-15,27-1-1 0,-2-28 0 16,0 29 0-16,-25 0 2 0,0-1 4 16,0 0 0-16,0 0 1 0,0 0-3 15,0 1-1-15,-25-4 1 0,0 29 0 16,-2 0 1-16,27-25 1 0,-24 25-5 16,-4 0 2-16,28 25 1 0,-24 4 0 15,-4-4-2-15,1 27 1 0,27-26-2 16,-26 25 0-16,26 28 0 0,0-1-1 15,0-52 0-15,0-1 0 16,0 26 0-16,26-25-9 0,-26 27-13 16,27-27-11-16,1 26-36 0,48-26-113 15</inkml:trace>
  <inkml:trace contextRef="#ctx0" brushRef="#br0" timeOffset="46247.1269">6434 6123 552 0,'0'26'0'16,"0"-26"-117"-16,27 28 20 0</inkml:trace>
  <inkml:trace contextRef="#ctx0" brushRef="#br0" timeOffset="47075.808">6926 6177 204 0,'28'0'271'0,"-28"0"-268"16,24 0-3-16,-24 0 0 16,27 0-1-16,25-28-1 0,-26 28 1 15,1 0 1-15,-27-26-15 0,25 0-5 16,2 1-5-16,-3 0 4 0,-24 25 9 15,0-53 6-15,0 53 6 16,0-25 3-16,0-1-2 0,-24 26 22 16,24-27 0-16,-27 27-8 0,2 0 1 15,-2 0-9-15,1 0 6 0,0 0-7 16,0 27 2-16,-1-1-1 0,27-1-5 16,-24 2 0-16,24-1-2 0,-28 24 0 15,28-24-1-15,0 0-3 0,0 27-11 16,28-27-3-16,-28 0-3 0,24 0 5 15,3 0 3-15,-1-1 1 0,0-25 2 16,0 26 2-16,1-52 5 0,-2 26 3 16,2-25 12-16,-3 25 7 15,28-52 0-15,-25 26-4 0,25-25-9 16,-28 23-3-16,30-24-2 0,-27 2-1 16,49-54 0-16,-24 25-10 0,-1 2-8 15,-51 25-1-15,26-27-3 0,2 54 3 16,-28-1 13-16,0 26 4 0,-28 0 2 15,28-25 13-15,0-2 11 0,-26 27-10 16,1 0 1-16,-26 0-10 0,24 27 2 16,3-2 5-16,-4 26-3 0,-23-26-1 15,23 29-7-15,2 24 1 0,2 25-2 16,-3 2 0-16,27-54 0 0,0 0 0 16,27-25-1-16,-27 2-2 0,0-3-10 15,24 1-8-15,2 26-8 0,2-26-15 16,75 25-45-16</inkml:trace>
  <inkml:trace contextRef="#ctx0" brushRef="#br0" timeOffset="47603.7269">6954 5994 592 0,'0'0'12'0,"0"0"-12"0,0 0-2 0,0 0-9 15,24 27 5-15,3-27 3 16,-1 0 1-16,26 0-5 0,0 0-2 16,51 0 1-16,0-27 6 15,-22 2 0-15,-29-1-11 0,-1-1-26 16,25 27-14-16,-22-27-13 0,-3 2-32 15,-51 25-98-15</inkml:trace>
  <inkml:trace contextRef="#ctx0" brushRef="#br0" timeOffset="47786.808">6902 6228 640 0,'0'0'0'0,"24"0"1"16,4 0-1-16,49-26 2 16,54 1-1-16,24-3-2 0,-50 2-1 15,-2 0-32-15,27 26-47 0,-54-25-39 16,29 0-151-16</inkml:trace>
  <inkml:trace contextRef="#ctx0" brushRef="#br0" timeOffset="49645.2069">5553 7396 519 0,'0'0'24'0,"0"0"-24"16,24 0-25-16,-24 0 23 0,28-27 1 15,24 27-8-15,-28-25-10 0,28 0 15 16,-25-3-3-16,-27 3 2 0,24-28-4 16,2 29-6-16,1-2-5 0,-27-26 4 15,0 26 7-15,0-1-2 0,0 27 3 16,-27-26 8-16,1 0 9 0,26 26-2 15,-24 0 1-15,-3 26 1 0,2-26-2 16,-2 26-1-16,3 1 1 0,-4-1 4 16,4 26-6-16,-4-26-3 0,4 25-1 15,24 0-2-15,0 2 2 0,0-28-2 16,24 2 1-16,-24 25-3 0,28-27-3 16,-4 1 2-16,4 1 1 0,-4-27-1 15,3 26 2-15,-2-26 0 0,2 0 2 16,-3-26 0-16,2 26 8 0,29-27 3 15,-3 1-3-15,-28-26-3 0,3 27-3 16,23-27-1-16,2-26 0 0,27 1 0 16,-54-1-1-16,2-1-1 0,0 27-2 15,-2 1-4-15,-25 25 1 0,0 0 1 16,0 26 2-16,0-53 2 16,0 28 0-16,0 25-3 0,-25-27-1 0,25 54 2 15,-27-27 3-15,0 25 2 16,2 3-1-16,25-3 0 0,-27 27-1 15,3-1 3-15,-4 1-1 0,28 27-2 16,-26-1 2-16,26 24-2 0,26-49 0 0,-26-28 0 16,0 2-12-16,28-27-12 0,-28 25-30 15,51 27-78-15</inkml:trace>
  <inkml:trace contextRef="#ctx0" brushRef="#br0" timeOffset="49775.004">6850 7291 492 0,'0'0'0'0,"52"53"-164"0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11:33:21.5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8979 8668 397 0,'0'-26'0'0,"-27"-1"0"0,-1 2 1 0,3-1-1 31,-1 26 2-31,-25-25-1 0,24-4 0 16,-25 29-2-16,1-25 0 0,26 0-5 16,-54-1-3-16,-26 0-5 0,29 0-2 15,23 26-5-15,-23-26-7 0,-3 26 3 16,26-25 11-16,-51 25 11 0,53-26 3 15,-53 26 4-15,53-28 13 0,-27 28 3 16,-1-25 2-16,1 25 0 0,2-25-7 16,-3 25-1-16,0-26 4 0,29 26-9 15,-53-27-5-15,24 27-3 0,1 0-1 16,-25 27 1-16,24-27-1 0,-23 26-1 16,23-26 0-16,3 25 1 0,-5-25-7 15,5 25-1-15,-3-25 5 0,-25 28 0 16,27-28 3-16,25 51-2 0,-27-51 2 15,2 26 0-15,25 26 1 0,-24-26 0 16,-5 24-1-16,30-21 0 0,-1 22 0 16,0 1-1-16,28-52 0 0,-4 26 1 15,4-1 1-15,-3 26-1 0,1 3-1 16,0-3 1-16,0 1 0 16,-1-1-2-16,2 3 2 0,25-29-1 15,0 53 1-15,0-52-1 0,25 24 1 16,2 30-1-16,-1 23-1 0,53-52 2 15,-55 3-1-15,4-29-1 0,-4 2 1 0,80 49-2 0,-27-25 3 16,30 3 0-16,-56-28 0 0,51 0 1 16,-23 26 0-16,25-28 0 0,1 2-1 15,22 1 5 1,-23 0-1-16,28-27 1 0,-3 26 0 0,-25-26 0 0,25 25 4 16,2 2-4-16,22-27-3 0,-22 0 1 15,26 0 0-15,-27 0 2 0,0 0-3 16,25 0-2-16,1 0 3 15,-2 0-3-15,-23 0 1 0,25 0 2 16,-1 0-3-16,-25 0 0 0,51 0-1 16,-51-27 1-16,27 27 2 0,-29 0-1 15,1 0-1-15,29-25-2 0,-56 25 2 16,29 0 1-16,-28-26-1 0,27 26-1 16,-27-27 1-16,-25 0 1 0,28 27-1 15,-4-50 1-15,-23 24-2 0,-3 0 1 16,-24 0 0-16,1 0 0 0,-1 0 2 15,-1-27-2-15,-51 53 1 0,28-26 1 16,-28 1 3-16,51-26 1 0,-51 24 1 16,25-24-2-16,-25-3 0 0,27-22-1 15,-27-2-2-15,-27-1 0 0,27 54 1 16,-25-1-3-16,25 0 0 0,-51-51-5 16,-28-2 2-16,54 27-2 0,-28 0 2 15,-26 2 2-15,27 21 0 0,-51-22 2 16,25 0-2-16,2 24 1 0,-30-24 0 15,28 26 1-15,-49-29 0 0,22 29 2 16,-26-27-3-16,-23 26-3 0,-4 0 3 16,29-25 2-16,-26 23 0 0,-2 3-1 15,-24 0 1-15,-1-1-2 0,-24-1 0 16,22 1 0-16,-21 26 0 16,-3 0-6-16,-26 26-25 0,-1-26-38 15,-25 53-114-15</inkml:trace>
  <inkml:trace contextRef="#ctx0" brushRef="#br0" timeOffset="5148.667">6149 7526 320 0,'0'-27'2'0,"0"27"-2"0,-27-26 17 0,3 26-12 31,-4 0-1-31,2-25 1 0,0 25-5 16,1 25 0-16,0-25-1 0,-2 26 2 15,-25-26-2-15,0 27 1 0,-1-1 0 16,29 1 0-16,-28 24 2 0,25-26 2 16,-25 27 0-16,28 1 2 0,-28-3-2 15,25 55-4-15,1-26 2 0,52 25-2 16,-26-54 2-16,0-24-2 16,27 1-4-16,-27-1-3 0,24-1 4 15,28 28-2-15,0-27 4 0,27-1-6 16,-2 1 2-16,27 0-3 0,-52-26-2 15,25-26 4-15,2 0-2 0,-27 1 2 16,0-1 2-16,25-27 4 0,-49-25 13 16,48 52 15-16,-49-51-7 0,-3 24 2 15,4 1-4-15,-28-25-7 0,24 26-2 16,-48-27-4-16,24 25 0 0,0-24-2 16,-52 26-3-16,25-2-1 0,-25 26-1 15,28 27 0-15,-28-26-1 16,-80 26-6-16,-74 79-42 0,48-1-108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3-10-20T10:11:39.9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22057 9576 408 0,'0'0'0'0,"-26"0"1"15,26 0-1 1,0 0 0-16,0 0 0 0,0 0-4 16,0 0 2-16,26 0 1 0,-26 0-1 15,25-26 1-15,-25 26 1 0,25 0 0 16,2 0-1-16,-2-25 1 0,2 25-1 16,0 0 1-16,-2-27 0 0,2 27-1 15,-3-25 1-15,30 25 0 0,-30-26 0 16,31-2 1-16,-31 28-1 0,28-26 0 15,-25 1 0-15,23 25 0 16,2-25 0-16,-28-1 1 0,31-1-2 0,-3 27 2 16,25-51-1-16,-1 26 0 0,-48 25-1 15,-1-29 1-15,49 4-11 0,-23 0 8 16,-28 25 3-16,2 0 0 16,25-26 2-16,-1 0-2 0,-23 26 0 15,22-26-2-15,-24 26 2 0,24-26 0 16,2 1 1-16,-22 25-1 0,22-25 0 15,-2-4-1-15,-24 29-7 0,24-25 2 16,-23 25 1-16,-2-26 4 0,2 26-1 16,0-26 2-16,25 0-1 0,-28 26 1 15,-24 0 0-15,26-26 0 0,2 26 0 16,-4-25-1-16,3 25 1 0,-27 0 0 16,28 0 0-16,-4 0-1 0,3-25 1 15,-27 25 0-15,25 0 0 0,-25 0-2 16,0 0 4-16,0 0-4 0,0 0 4 15,0 0-2-15,0 0 1 0,0 0 0 16,0 0-1-16,0 0 1 0,0 0 0 16,0 0-2-16,27-29 1 0,-27 29 0 0,0 0 0 15,0 0 1-15,0 0-1 16,0 0-1-16,0 0 1 0,24 0 0 16,-24 0 1-16,0 0-1 0,0 0 0 15,26 0 0-15,-26-26 1 0,26 26-1 16,-26 0 0-16,0 0 0 0,26-25-1 15,-2 25 1-15,-24 0 0 0,28-25 0 16,-28 25 0-16,0 0 0 0,27 0-1 16,-27 0 0-16,0 0 1 0,0 0 0 15,0 0 2-15,0-26-2 0,0 26-2 16,27 0 2-16,-27 0 0 0,0 0 1 16,0 0-1-16,0 0 1 0,25 0-1 15,-25 0 1-15,0-27-1 0,0 27 0 16,26 0-2-16,-26 0 4 0,0 0-4 15,0 0 2-15,0 0 0 0,0 0 1 16,0 0 0-16,0 0 1 0,0 0 1 16,0 0-1-16,0 0 1 0,0 0-2 15,0 0 0-15,0 0 0 0,0 0-2 16,0 0 0-16,0 0 1 0,0 0 0 16,0 0 0-16,0 0 0 0,0 0 0 15,0 0 1-15,0 0 0 0,0 0-1 16,0 0 0-16,0 0 0 0,0 0 0 15,0 0 1-15,0 0-1 16,0 0 0-16,25 0 0 0,-25 0 2 16,0 0-4-16,0 0 4 0,0 0-2 15,0 0 0-15,0 0 0 0,0 0-3 16,0 0 3-16,0 0 0 0,0 0 1 16,0 0 0-16,0 0 0 0,0 0-1 15,0-25 0-15,0 25 0 0,0 0 0 16,0 0 1-16,0 0-1 0,26 0 0 15,-26 0 0-15,0 0 1 0,0 0-1 16,0 0 0-16,0 0 0 0,0 0-2 16,0 0 2-16,0 0 0 15,0 0 2-15,0 0-2 0,0-26 1 16,0 26-1-16,0 0 0 0,0 0 0 16,0 0 0-16,0 0 0 0,0 0 0 15,0 0 1-15,25 0-1 0,-25 0 2 16,0 0-3-16,0 0 2 0,0 0-2 15,0 0 2-15,0 0-3 0,0-25 2 16,0 25 0-16,0 0 0 0,0 0 0 16,27-29 2-16,-27 29-2 0,0 0 0 15,0-25 0-15,0 25-2 0,24 0 2 16,-24-25 1-16,0 25-1 0,28-26 0 16,-28 26 2-16,0-26-2 15,27 26 0-15,-27-26 0 0,24 26 0 16,-24-26 0-16,28 1 0 0,-28-1 0 15,24 26 0-15,-24-28 0 0,28 3 0 16,-28 0 0-16,25-1 0 0,-25-1 4 16,25 1-3-16,-25 1 3 0,27 0-3 15,-3-2 1-15,-24 0 1 0,28 1-2 16,-1 2 1-16,-27-4 1 0,24 3-3 16,4-1-1-16,-28-25 1 0,24 25 0 15,-24-26 1-15,26 26-1 0,0-1 0 16,-26-25 0-16,26 26 0 0,-2 1 1 15,-24-1-1-15,27-26 0 16,-2 26 3-16,-25-27-3 0,0 28 0 16,30-2 1-16,-30-25-1 0,24 27 0 15,4-28 0-15,-28 28 0 0,24-1 0 16,-24-25-1-16,26 25 1 0,-26-26 0 16,24 26 0-16,-24-1 0 0,28-25 0 15,-4 26 0-15,-24-25-1 0,0 25 2 16,27-25-1-16,-2 23 0 0,-25-24 0 15,27 27-2-15,-27 0 2 0,28-28-1 16,-28 28 0-16,24-28 0 0,3 26 1 16,-27-23 0-16,25 24 0 0,-25 0 1 15,25-26-1-15,3 26 0 0,-28-1 0 16,24-24 0-16,3-1-1 0,1 26 1 16,-4 0 0-16,-24-27 1 0,28 27-1 15,-4 0 0-15,-24-24-1 0,26-3 1 16,0 28 0-16,-1-1 0 0,-25-28-1 15,25 29 1-15,2 0 0 0,-27-27 1 16,24 26-2-16,4 0 1 0,-28 1 0 16,24-29 0-16,7 29 1 0,-7-1-1 15,-24 1 0-15,26-2 0 0,-26 1 0 16,26 1 0-16,-1 0 0 0,-25-4 0 16,25 4 0-16,-25 25 0 0,27-26 0 15,-27 1 0-15,0-2 0 0,24 1 1 16,-24 26-1-16,0-25 1 15,28-1-2-15,-28 26 1 0,0-25 0 16,27 25 0-16,-27-29 0 0,0 4 0 16,25 25 1-16,-25-25-1 0,0 25-1 15,0 0 1-15,0-26 0 0,27 26 0 16,-27-26 0-16,0 26 0 0,0-26 0 16,24 26 0-16,-24-26 0 0,0 26 0 15,26 0 0-15,-26-25 0 0,0 25 0 16,0 0 0-16,0 0 0 0,0-25 0 15,26 25 0-15,-26 0 0 0,0 0-1 16,26-28 2-16,-26 28 0 16,0 0-1-16,27 0 0 0,-27 0-1 15,0 0 1-15,25 0 0 0,-25 0 0 16,0 0 0-16,27 0 0 0,-27 0 0 16,27 0-1-16,-27 0 2 0,25 0-2 15,-25 28 1-15,27-28 0 0,-27 0 0 16,24 25 0-16,2 0 0 0,-26-25 0 15,26 26 0-15,0 0 0 0,-2 0-1 16,4 0 3-16,-28-1-4 0,24 0 1 16,3 4 1-16,-27-4 0 0,28 26 1 15,-3-25-2-15,1 26 1 16,-26-26 0-16,26 28 1 0,-1-29 0 16,2 26-1-16,-27 1 1 0,24-26-1 15,-24 53 0-15,28-54 0 0,-28 27 0 16,24-26 0-16,-24 50-2 0,27-49 2 15,-27 26 1-15,28-1 0 0,-28-1-1 16,24-26 0-16,3 27 0 0,-27 1 0 16,25-1 0-16,-25-26 0 0,0 25 1 15,26 2-2-15,-26-1 1 0,27 0 0 16,-27-2-1-16,24-24 1 0,-24 28 0 16,28-3 1-16,-28 2-1 0,27-3 0 15,-3-23 0-15,-24 26 0 0,28-2 1 16,-28 1-1-16,24-1 0 0,-24-25 0 15,26 27 0-15,-26-1 0 0,26 0 0 16,-26-28 0-16,26 29 0 0,-26 0 0 16,24-3 1-16,3-23-1 0,-27-2 2 15,25 27 0-15,-25 1 1 0,27-27-2 16,-27 26 1-16,24-26 5 0,-24 25-6 16,31 1 6-16,-31-25-4 0,24 23 1 15,-24 4-3-15,26-29 0 0,-26 27 0 16,0 1 0-16,26-29 1 0,-26 29-1 15,0-1-1-15,26-27 1 0,-26 1-1 16,24 27 0-16,3-28 1 16,-27 0-1-16,0 29 1 0,0-3 0 15,25-25-1-15,-25 0 0 0,27 25 2 16,-27-26-1-16,0 4 0 0,27-4-1 16,-27 26 0-16,0-24 0 0,25-1 0 15,-25-1 0-15,0 26-1 0,27-22 1 16,-27-4 0-16,24 0 1 0,-24 1-1 15,26 0 0-15,-26 0 0 0,0 0 0 16,26 28 0-16,-26-54 0 0,0 25 1 16,26 0-2-16,-26 1 1 0,27 0 0 15,-27 0 1-15,0 0-1 0,25-26 2 16,-25 25-2-16,27 0-2 16,-27 4 2-16,0-4 0 0,27-25 0 15,-27 26 0-15,25-1-1 0,-25-25 2 16,27 27-2-16,-27-1 2 0,0-1-1 15,24-25 0-15,-24 25-1 0,0 1 1 16,0-26 1-16,26 28-1 0,-26-2 0 16,0-1 0-16,0-25 0 0,25 27 0 15,-25-27 0-15,0 25-1 0,27 1 1 16,-27-26 0-16,0 25 0 0,0 1 0 16,24-26 1-16,-24 25-1 0,0 3 0 15,28-28 0-15,-28 26 1 16,0 0-1-16,0 0 0 0,24-26-1 15,-24 26 0-15,0 0-3 0,0-26 4 16,0 24 0-16,0-24 0 0,0 26 0 16,0-26 0-16,27 27 0 0,-27-27-1 15,0 27 1-15,0-27-1 0,0 26 1 16,28-26 0-16,-28 25 0 0,0-25-2 16,0 27 0-16,26-27 0 0,-26 26 0 15,0-26 2-15,25 0-1 0,-25 24 0 16,0-24-1-16,26 0 2 0,-26 0 0 15,25 0 2-15,-25 26-4 0,0-26 2 16,27 0 0-16,-27 0 0 16,24 0-1-16,-24 0 1 0,0 0-4 15,28 26 4-15,-28-26 0 0,24 0-2 16,3 0 2-16,-27 0-1 0,28 0 0 16,-4-26-1-16,2 26 2 0,0 0 0 15,-26 0 1-15,26 0-1 0,1 0-1 16,-3-26 0-16,4 26 2 0,-1 0 0 15,-3 0 1-15,4-24-2 0,-4 24 1 16,-24 0-1-16,26 0 0 0,0-26 0 16,0 26 1-16,-2 0-1 0,28-27 0 15,-52 27 0-15,27-25 1 0,-3 25-1 16,4-26 0-16,-1 26-1 0,-1-27 1 16,-2 27 1-16,4-27-1 0,-4 27 2 15,3 0-2-15,-27-26 0 0,25 2 1 16,2 24-1-16,1-26 2 0,-4 26-2 15,3-26 0-15,-2 26-1 0,0-26 2 16,1 26-1-16,-26-26 0 0,26 0 0 16,1 26 0-16,-2-28 0 0,30 28 0 15,-31-25 0-15,2-1 2 0,-26 26-4 16,26-25 2-16,-1-1 0 0,0 26-1 16,2-25 1-16,-3 25 0 0,4-27 1 15,-4 2-1-15,4 25 0 16,-28-26 0-16,27 26 0 0,-1-28 1 15,0 28-2-15,-1-26 2 0,0 26-1 16,2-25 1-16,-3 25-1 0,-24-25 0 16,28-1 0-16,-4 26 1 0,4-27-1 15,-28 27 0-15,27-25 1 0,-3 25-1 16,2 0 0-16,-26-26 0 0,26 26 0 16,-26 0-1-16,26-25 2 0,-2 25-2 15,4-29 2-15,-28 29-1 0,27-25 0 16,0 25-2-16,-27 0 2 0,25-25 0 15,2 25 0-15,-27 0 0 0,24-26 0 16,-24 26 1-16,26-26-1 16,0 26 1-16,-26 0 0 0,26-26 3 15,-2 26-1-15,-24-26 0 0,28 26 1 16,-4 0-4-16,3-25 4 0,-27 25-3 16,0 0-1-16,25-25 3 0,2 25-3 15,-27 0 0-15,27 0 0 0,-27-29 0 16,0 29 1-16,26-25-1 0,-26 25 2 15,24 0 0-15,-24 0 4 0,28-26-2 16,-28 26 2-16,0 0-4 0,0 0 0 16,0 0-2-16,0 0-13 0,0 0-12 15,0 0-4-15,-28 0-15 16,4 0-48-16</inkml:trace>
  <inkml:trace contextRef="#ctx0" brushRef="#br0" timeOffset="15891.783">19903 4048 446 0,'0'0'0'0,"0"0"0"0,0 0 0 0,0 0 0 15,0 0-2-15,0 0-7 0,0 0-3 16,0 0 3-16,0 27 7 15,25-27-1-15,-25 25-2 0,0-25-4 16,27 27 1-16,-27-1 8 0,0-2-1 16,0 2-1-16,0 0 4 0,0 27-4 15,0-28 2-15,0 2 0 0,0 0 0 16,0-3 0-16,0 2 0 0,0-26 0 16,26 26 0-16,-26-26 0 0,0 0 0 15,0 0-1-15,0 0 1 0,0 0 1 16,0 0-1-16,0 0 1 15,0-26-1-15,0 0-1 0,24 2-1 0,-24-3 0 16,28 0 1-16,-28-24 0 16,24 24 1-16,-24-25 0 0,27 28 0 15,-27-2 0-15,0-1 0 0,28 27 3 16,-28-25 0-16,0 25 1 0,0 0 0 16,0 0-3-16,0 0-1 0,0 0 2 15,0 25 6-15,24-25-6 0,-24 27 2 16,0-1-4-16,0-2 1 0,27 2-1 15,-27 0 0-15,0 1 2 0,25-1-4 16,-25-1 0-16,27 2-8 0,-27-27-1 16,24 27-1-16,-24-27 8 0,0 0-2 15,26 0 5-15,-26 0-3 0,0-27 4 16,0 27 0-16,0-27 1 16,26 2 7-16,-26-1-4 0,0-1 5 15,26 27-3-15,-26-52 3 0,0 28-4 16,27-2 1-16,-27 26-2 0,0-27-2 0,0 27-2 0,28-25 0 0,-28 25-1 31,24 0 0-31,-24 0 1 0,27 25 0 16,-27-25 1-16,25 27 2 0,-25-27-2 15,26 26 0-15,-1-2 0 0,-25 28-1 0,26-25-1 0,-1-1-4 0,-25-1-17 16,27 2-20-16,25 24-64 0</inkml:trace>
  <inkml:trace contextRef="#ctx0" brushRef="#br0" timeOffset="16282.14">20656 3893 217 0,'0'0'231'0,"0"0"-230"16,-27 0 2-16,27 0-3 0,0 0-1 15,0 0 0 1,0 26 1-16,27-26 0 16,-27 51-2-16,24-26 2 0,-24 3 0 15,28-3 0-15,-2 27-14 0,-26-25-3 16,26 23-1-16,-1-24 3 0,-25 27 4 15,25-27 6-15,2-26 1 0,0 25 4 16,-27 2-2-16,25-27 2 0,-25 0 0 16,27 0 0-16,-27 0 3 0,0 0 15 15,0 0 8-15,0 0-11 16,0-27-5-16,0 2-8 0,0-1-1 16,0-27 0-16,24-23-1 0,-24-28-7 15,28-26-25-15,-4 52-28 0,2-1-157 0</inkml:trace>
  <inkml:trace contextRef="#ctx0" brushRef="#br0" timeOffset="19010.796">21590 8590 113 0,'0'0'314'0,"0"0"-314"0,0-26 0 31,24 26 0-31,-24 0 0 0,27-25 0 15,25 25 0-15,-24 0 0 0,-4 0 0 16,2-29 0-16,0 29 0 0,24 0-1 16,-23 0-1-16,1 0-3 0,-1 0-14 15,25 0-5-15,-2 0-10 0,-24 0-16 16,24 0-14-16,56 0-37 0</inkml:trace>
  <inkml:trace contextRef="#ctx0" brushRef="#br0" timeOffset="19346.982">22575 8485 436 0,'0'0'8'0,"0"0"-7"0,0 0-2 0,26-25 1 16,-26 25-1 0,26 0 1-16,-2 0 0 15,4 0 0-15,-28 25-2 0,27-25-12 16,0 0-2-16,-2 0 1 0,26 0-6 15,-25 0 6-15,-1 0-12 0,2 0 0 16,-3 0 5-16,4 0-5 0,-1 0-19 16,76-25-30-16</inkml:trace>
  <inkml:trace contextRef="#ctx0" brushRef="#br0" timeOffset="19607.048">23380 8564 439 0,'24'0'10'0,"-24"0"-10"15,27 0-1-15,-2-25-2 0,5 25-15 16,-6 0-23-16,4 25 6 16,-4-25-13-16,28 0-4 0,-26-25-39 15,50 25 13-15</inkml:trace>
  <inkml:trace contextRef="#ctx0" brushRef="#br0" timeOffset="19822.0589">24236 8590 546 0,'0'-26'0'0,"0"26"0"16,27 0-2-16,25 0-35 0,-26 0-11 15,25 0-42-15,53 0-114 0</inkml:trace>
  <inkml:trace contextRef="#ctx0" brushRef="#br0" timeOffset="20755.303">27739 8539 494 0,'0'0'0'0,"0"-29"-2"16,0 29 1-16,0 0-3 0,26 0 2 15,0 0 1-15,1 0 0 16,-2 0 0-16,2 0-1 0,0-25 0 16,25 25-4-16,-28 0-7 0,27 0-3 15,-24 0-14-15,25 0-13 0,-28 0-33 16,82 0-92-16</inkml:trace>
  <inkml:trace contextRef="#ctx0" brushRef="#br0" timeOffset="20925.856">28674 8615 471 0,'28'0'12'0,"-28"0"-10"0,0 0-2 0,24 0 0 16,-24 0-2-16,26 0-5 15,0 0-31-15,24 0-8 0,-23 0-2 16,-2 0-25-16,81 0-47 0</inkml:trace>
  <inkml:trace contextRef="#ctx0" brushRef="#br0" timeOffset="21057.376">29479 8590 352 0,'0'0'8'0,"0"0"-4"0,26 0 0 15,-26 0-4-15,26 0 1 0,-1 0-1 16,0 25-4-16,2-25-58 0,25 0-100 15</inkml:trace>
  <inkml:trace contextRef="#ctx0" brushRef="#br0" timeOffset="21178.544">30023 8668 31 0,'26'0'428'0,"-26"0"-419"0,26 0-8 15,-26 0 0-15,26-26-1 0,-2 26-7 16,4 0-46-16,51 26-60 0</inkml:trace>
  <inkml:trace contextRef="#ctx0" brushRef="#br0" timeOffset="21296.195">30645 8668 567 0,'0'-26'16'0,"28"26"-12"0,-28 0-4 15,24 0-19-15,3 0-47 0,1 0-37 16,48 0-72-16</inkml:trace>
  <inkml:trace contextRef="#ctx0" brushRef="#br0" timeOffset="21419.515">31241 8642 627 0,'0'-27'11'0,"0"27"-11"0,28 0-3 0,-1-25-35 15,-1 25-63-15,26 25-71 0</inkml:trace>
  <inkml:trace contextRef="#ctx0" brushRef="#br0" timeOffset="21538.366">32021 8564 713 0,'25'0'0'0,"2"0"-1"15,0-25-68-15,103 25-109 0</inkml:trace>
  <inkml:trace contextRef="#ctx0" brushRef="#br1" timeOffset="34101.8949">22238 12715 444 0,'0'0'6'15,"0"0"-6"-15,-25 0 0 0,25 0-10 16,-27 0-19 0,0 28 5-16,2-28 10 0,-2 0 11 15,27 26 3-15,-25-26 0 16,0 25 0-16,-1 2 0 0,0-27 0 15,2 51 3-15,-4-51-3 0,4 25 0 16,24 1 0-16,0 2 0 0,0-3 0 16,0 1-2-16,24 0 2 0,-24-26-6 15,28 26 1-15,-4 0 0 0,2-1 2 16,25-25 1-16,-26 0-1 0,2 25 3 16,-2-25-1-16,2 0 1 0,-27 0 0 15,27 26 0-15,-2-26 0 0,-25 0 1 16,0 0 2-16,0 28 3 0,0-28 0 15,0 0-3-15,0 0-1 0,-25 26-2 16,-2-26 0-16,27 26-14 0,-52-26-17 16,25 26-48-16,-23 0-122 0</inkml:trace>
  <inkml:trace contextRef="#ctx0" brushRef="#br1" timeOffset="34617.976">22422 12976 193 0,'0'0'185'0,"0"26"-182"0,0-26-2 0,0 26-1 16,0 0 0-1,0 0 0-15,0 24-1 0,0-24-2 16,0 2 0-16,0-2-2 0,0 0 3 16,0 0 0-16,24 0 2 0,-24-26-1 15,0 0 1-15,27 0 3 16,-27 0-3-16,25 0 2 0,-25 0 1 15,0-26-2-15,27 0 0 0,-3 0 0 16,2 0-1-16,0-2 0 0,0 2 0 16,-26 1 0-16,24 0 1 0,-24-1-1 15,28 0 0-15,-28 0 0 0,0 0 1 16,0 26-1-16,0 0 0 0,0 0-1 16,0 0 2-16,0 0 4 15,0 26 0-15,27-26-4 0,-27 26 3 16,-27 0 0-16,27 25 0 0,0-26-3 15,0 29 0-15,0-28 0 0,0 26 2 16,0-1-3-16,-28 0-1 0,28-25-1 16,0 2 2-16,0 23-6 0,0 1-10 15,0-26-12-15,0 24-27 0,28 30-58 16</inkml:trace>
  <inkml:trace contextRef="#ctx0" brushRef="#br1" timeOffset="35512.0729">22911 13002 50 0,'0'0'165'0,"0"0"-164"0,0 0-1 16,0 0 0-16,0 26 0 0,0-26 1 15,0 0 2-15,0 0 7 16,0 26 2-16,0 0 2 0,0-1 4 16,0-25-5-16,28 25-2 0,-28 1-5 15,0 2-1-15,0-2-4 0,0 0-1 16,27 0 2-16,-27 0-2 0,0-26 0 16,24 25 0-16,-24-25 0 0,0 0-1 15,0 25-1-15,0-25 1 0,0 0-3 16,0 0 4-16,0-25 1 0,28 25-1 15,-28-25 2-15,0 25-2 0,0-26-1 16,24 0-1-16,-24-26-1 0,0 24-9 16,27 2-4-16,-27 1-1 0,26 25 8 15,-26-25 8-15,25-1 1 0,2 26 0 0,-27 0 0 0,0 0-1 32,0 0 2-32,0 0-1 0,24 26 11 15,-24-26 6-15,0 25-6 0,0 0 3 16,0 1-8-16,0 2 1 0,0-2-2 15,0 0-5-15,0 0 1 0,28-26 0 16,-28 26-2-16,0-26 2 0,0 25-2 16,0-25 1-16,0 0 0 0,27-25 2 15,-27 25 0-15,0 0 0 0,0-26-1 16,24 26 2-16,-24-26-3 0,0 0 3 16,28 0-2-16,-28-2 3 0,0 2-4 15,0 1 0-15,24 25-3 0,-24-25 3 16,0 25 3-16,26 0-2 15,-26 0 0-15,0 0 5 0,26 25 6 0,-26-25 2 0,0 25-11 0,0 1-1 16,0 2-2-16,26-28 0 0,-26 52 0 16,0-52 0-16,0 26-2 0,0-26 1 15,0 26-3-15,24-26-1 0,-24 0-5 16,0 0-29-16,27 0-36 16,-2 0-127-16</inkml:trace>
  <inkml:trace contextRef="#ctx0" brushRef="#br1" timeOffset="35973.255">23716 12976 481 0,'-25'0'14'16,"25"26"-14"-16,0-26 0 0,0 26 0 15,0 26-13-15,0-27-12 16,0 26 6-16,0 3 1 0,0-2 3 15,0-26 5-15,0 24 7 0,0 2 1 16,0-24 2-16,0 50-1 0,0-53 1 16,0 1 0-16,0-1 0 15,0 26 0-15,0-51 0 0,0 28 0 0,0-28 1 16,0 0-1-16,0 0 3 16,-27 0-3-16,27 0-4 0,0-28-1 15,0 2 5-15,0 1 0 0,0-26 1 16,0 26 10-16,0-81-6 15,0 29-1-15,0 0-1 0,0 25-3 0,27 24 0 16,-27 2 0-16,0 1 1 0,25 25-2 16,-25-51 2-16,27 25-2 0,0 26 1 15,-27-26 0-15,25 26-1 0,2 0 1 16,-3 0-2-16,-24 0-1 0,26 0 2 16,-26 0 0-16,28 26 0 0,-28 0 1 15,0 0 0-15,0-1 4 16,-28 0 2-16,28 1 1 0,-26 28 3 15,26-28 3-15,-24 0-5 0,-3-26-3 16,2 26-5-16,25-26-1 0,-27 0-26 16,27 25-33-16,0-50-174 0</inkml:trace>
  <inkml:trace contextRef="#ctx0" brushRef="#br1" timeOffset="36146.36">24236 13028 592 0,'0'0'49'0,"0"0"-49"0,0 0-54 16,-28 0 12-16,28 0-79 16,0 26-14-16,-24 0-67 0</inkml:trace>
  <inkml:trace contextRef="#ctx0" brushRef="#br1" timeOffset="36382.789">24082 13184 213 0,'0'26'51'0,"-27"-26"-18"15,27 26-8-15,0 0-7 16,0 0-15-16,0-1-3 0,0-25-2 0,0 0-7 16,0 0-5-16,27 0-9 0,-27 0-30 15,24-25 4-15,2 25 29 0,0-26 20 16,0 0 19-16,-26 0 28 16,24 0-8-16,4-2-13 0,-28 2-16 15,27 26-2-15,-27-25-4 0,27 0-3 16,-27 25 0-16,25 0 0 0,-25 0 1 15,26 0 0-15,-26 25 1 0,0-25 8 16,25 25 3-16,-25 1-8 0,0 2-5 16,0-2 1-16,26 0-2 0,-26-26-4 15,0 26-2-15,25-26-5 0,-25 0-19 16,0 26-13-16,27-52-66 0</inkml:trace>
  <inkml:trace contextRef="#ctx0" brushRef="#br1" timeOffset="36606.2969">24599 12769 485 0,'0'25'16'0,"0"-25"-13"0,0 27-3 16,0 24 1-1,28 0-1-15,-28 54-4 16,0-28-8-16,0-77-6 0,0 25-2 15,0 1 6-15,0 2 0 0,-28 24 9 16,28-52-5-16,0 26-6 0,0 0-13 16,0-26-23-16,0 0-45 0,-24 0-97 15</inkml:trace>
  <inkml:trace contextRef="#ctx0" brushRef="#br1" timeOffset="36719.34">24523 13105 449 0,'0'0'89'0,"0"0"-62"15,0 0-27-15,0 0-5 0,24 25 1 16,-24-25-37-16,28 0-27 0,49-25-33 16</inkml:trace>
  <inkml:trace contextRef="#ctx0" brushRef="#br1" timeOffset="36829.08">24937 13156 549 0,'0'0'28'0,"0"28"-14"0,0-28-11 0,0 0-3 15,0 26-7-15,0 0-55 0,24-26-35 16,-24 26-40-16</inkml:trace>
  <inkml:trace contextRef="#ctx0" brushRef="#br1" timeOffset="36962.392">25043 12923 501 0,'0'0'0'16,"0"0"-44"-16,0 0-11 0,0-26-118 16</inkml:trace>
  <inkml:trace contextRef="#ctx0" brushRef="#br1" timeOffset="37791.2649">25248 12821 404 0,'0'0'5'0,"0"0"-4"16,0 25-1-16,0 1 0 0,0-1 1 15,0 1-2-15,0 27 2 0,0-1-1 16,0-26 1-16,0 25-1 0,-27-26 1 15,27 1-1-15,0 2 6 16,0 24 3-16,0-26-5 0,0-26-3 16,0 26 1-16,0-1-1 0,0-25-2 15,27 0 1-15,-27 0-7 0,25 0-8 16,-25-25-12-16,27-1 7 0,1 26 0 16,-4-26 2-16,-24 0 10 0,27 0 8 15,-27-2 1-15,25 2 6 0,-25 26 3 16,0-25-1-16,0 25-5 0,0 0 4 15,0 0-5-15,0 0-3 0,0 0 2 16,-25 0-1-16,25 25 4 0,-27-25 16 16,27 0 3-16,-24 26-4 0,-4 2-7 15,28-28-5-15,0 26-7 0,0 0 2 16,0-26-3-16,0 26-1 0,0-26-1 0,0 26-1 16,28-26 1-16,-28 25-1 0,24-25 2 15,3 0-1-15,-2-25 2 0,0 25-6 16,3 0 2-16,-4-26-8 0,3 0 5 15,1 0 0-15,-4 0 0 0,28 26 4 16,-26-28-1-16,0 2 4 0,-1 1-1 16,0 0 2-16,2-1-2 0,-27 0 1 15,24 0-4-15,4 0 2 0,-28 26 1 16,0-25 1-16,0 25 2 16,0 0 3-16,0 0 4 0,0 25 2 15,0-25-1-15,0 0 2 0,0 26 1 16,-28 0-7-16,28 0-5 0,0 0 0 15,0-1-1-15,0 0 1 0,0 1-2 16,0 2 0-16,0-2-1 0,0 0-1 16,28-26-3-16,-28 26 3 0,0-26-1 15,0 0 3-15,24 0-2 0,-24 0 2 16,31-26 1-16,-31 26-1 0,24-26-2 16,-24 0 1-16,26-2 2 0,-26 2-3 15,26 1 0-15,-26 0-8 0,25-1-1 16,0 26 4-16,-25-26 6 0,27 26 1 15,-27-26 1-15,0 26 0 16,0 26 0-16,0-26 8 0,0 26 1 16,0-26-5-16,0 51-1 0,0-26-3 15,0 1 1-15,0-26-1 0,0 28 0 16,24-2-3-16,-24 0-6 0,0-26 3 16,0 26 3-16,28-26-6 0,-28 0 0 15,27 0-11-15,-27 0-20 0,25-26-29 16,2 0-60-16</inkml:trace>
  <inkml:trace contextRef="#ctx0" brushRef="#br1" timeOffset="38080.218">26416 12923 525 0,'0'0'23'0,"0"0"-19"0,-24 0-4 0,24 0-2 16,-27 0-12-16,27 28-5 15,-25-3 11-15,-2-25 0 0,27 26-8 16,-27-26 3-16,2 26 4 0,25 0 7 16,-27-26-1-16,27 26 1 0,0-1 1 15,0-25 0-15,0 25 1 16,0-25 1-16,27 26 0 0,-27 2-1 16,0-28 0-16,0 26 0 0,0 0-1 0,0-26 2 15,25 0 0-15,-25 26-1 0,-25-26 8 16,25 0 2-16,0 0-6 15,0 0-4-15,-27 0-14 0,27 0-33 16,-52-52-68-16</inkml:trace>
  <inkml:trace contextRef="#ctx0" brushRef="#br1" timeOffset="45369.016">22005 9576 160 0,'0'0'11'0,"0"0"-7"15,0 0-3-15,0 0-1 16,-24 25-1-16,24-25 1 15,0 0 5-15,0 0 32 0,0 0 0 16,0 0-4-16,0 0-3 0,0 0-5 16,0 0-16-16,0 0-8 0,0 0-1 15,0 0 0-15,0 0 0 0,0 0 0 16,0 0-1-16,0 0 1 0,0 0 0 16,0-25 0-16,0 25 0 0,24 0 0 15,-24 0 0-15,0 0 3 16,0 0-2-16,0-26 1 0,0 26 1 15,26 0-3-15,-26 0 0 0,0 0 0 0,26-25 1 16,-26 25-1-16,0 0 0 16,0 0 0-16,25-27 0 0,-25 27 0 0,0 0 0 0,25-25 1 15,-25 25 0-15,0 0 0 0,0 0 2 16,27-26 0-16,-27 26-1 0,0-28 0 16,25 28 0-16,-25 0-2 0,0-26 4 15,27 26-4-15,-27 0 0 0,0 0 0 16,27-25 1-16,-27 25-1 0,0 0 0 15,0-25 0 1,25 25 0-16,-25 0 0 0,0-26 1 16,0 26-1-16,27 0 0 15,-27 0 0-15,24-27 0 0,-24 27 0 16,0 0 0-16,0 0 1 0,26-25-1 16,-26 25 0-16,28 0-1 0,-28-26 1 15,0 26 1-15,24 0-1 0,-24-25 0 16,27 25 0-16,-27-29 2 0,0 29-2 15,28 0 0-15,-28-25 0 0,24 25 1 16,-24 0-1-16,27-25 0 0,-27 25 0 16,0 0 0-16,25-26 0 0,-25 26 0 15,0-26 0-15,0 26 0 0,27 0 0 16,-27-26 0-16,24 26 0 0,-24 0 1 0,0-26 0 16,26 26-2-16,-26 0 2 0,0 0-2 15,26-25 2-15,-26 25-2 0,0 0 3 16,26-25-5-16,-26 25 5 0,24 0-2 15,-24-29 0-15,0 29 0 0,28 0-2 16,-28-25 4-16,0 25-2 0,0-26 0 16,27 26 1-16,-27 0-1 0,27-26 0 15,-27 26 1-15,25 0-2 0,-25-26 1 16,25 26-2-16,-25-26 2 0,26 26 1 16,-26-25 0-16,26 25-1 0,-26-25 0 15,25 25 2-15,-25-29-4 0,27 29 2 16,-27-26 0-16,24 26-2 15,-24-25 4-15,28 25-2 0,-28-25 1 16,0 25-1-16,27 0 0 0,-27 0-1 16,0-26 2-16,24 26 0 0,-24 0-1 15,0 0 1-15,0-27 2 0,28 27-3 16,-28 0 0-16,0-25 1 0,0 25-1 16,24 0 0-16,-24 0 0 0,0-26 0 15,0 26 0-15,0 0 0 0,0 0 0 16,27 0 0-16,-27 0 0 0,0 0 0 15,0 0 3-15,0 0-2 0,0 0 1 16,0 0 5-16,0 0-5 0,0 0 0 16,0 0-2-16,0 0 0 0,0 0-1 15,0-25-2-15,0 25-19 0,26 0-62 16</inkml:trace>
  <inkml:trace contextRef="#ctx0" brushRef="#br1" timeOffset="50334.252">22860 14145 349 0,'0'0'0'0,"0"0"-5"0,0-27-2 16,0 27 2-1,0 27 5-15,0-27 6 0,0 0 21 16,0 0 15-16,0 0-4 0,0 0-8 16,0 0-7-16,0 24-3 0,0 3-9 15,-25 24-9-15,25 1-2 0,0 26 0 16,0 25-1-16,-26-23-9 0,26-2-21 15,-26-28-4-15,26 2-5 0,0-25 4 16,-25-1-30-16,0 52-96 16</inkml:trace>
  <inkml:trace contextRef="#ctx0" brushRef="#br1" timeOffset="50842.445">22860 14299 312 0,'-25'0'49'16,"25"-27"-47"-16,0 27 0 0,0 0 1 15,0 0 1-15,0 0 6 0,0-25 0 16,25 25 15-16,-25 0-9 0,0 0-2 15,0 0-5-15,0-26-3 0,0 26 0 16,0 0-4-16,0 0-1 0,0 0 9 16,0 26 2-16,-25-26-5 0,25 25-4 15,0 2-2-15,-26 0 1 0,0-1-1 16,1 26-1-16,25-26 2 0,-25-1-2 16,-2 0 1-16,27 1-1 0,-27-26 1 15,27 26-2-15,0-26 1 0,0 0-1 16,0 0-12-16,0 0-4 0,0-26 7 15,0 26 4-15,27-26 0 0,0 1 3 16,-27 0 2-16,25-28 0 16,0 28 1-16,1-1-1 0,0-1 1 15,-1 0 0-15,2 2 0 0,-27-1 2 16,24 26-3-16,4-25 2 0,-28 25-2 16,27 0 2-16,-27 0-1 0,0 25 7 15,24 1 11-15,-24-26-5 0,0 25-3 16,28 2-6-16,-4 26-3 0,-24-28-1 15,27 2 0-15,-27-1-9 0,0 24-23 16,26-24-12-16,-26 0-11 0,0 52-57 16</inkml:trace>
  <inkml:trace contextRef="#ctx0" brushRef="#br1" timeOffset="51563.6899">23716 14299 440 0,'0'0'2'0,"0"-27"0"0,-25 27-2 0,25 0 0 15,0 0-12-15,0 0-9 16,0 0 19-16,0 27 0 0,0-27 2 16,0 53 4-16,0-28 3 0,-27 2 2 15,27 49-2-15,-24 4-4 0,24-2-1 16,0-28 2-16,-26 2-4 0,26-25 3 16,0-1-2-16,0-26-1 0,-26 50 0 15,26-22-3-15,0-3-7 16,0-25-12-16,0 26-10 0,0-26-39 15,-26-26-117-15</inkml:trace>
  <inkml:trace contextRef="#ctx0" brushRef="#br1" timeOffset="51818.5629">23538 14299 706 0,'0'0'1'0,"0"0"-2"0,0-27-3 15,0 27 0-15,24 0-21 0,2 0-33 16,0 27-1-16,24-27 15 16,-23 0 1-16,-2 27 28 0,2-27 8 15,0 26 5-15,-2-1-1 0,-25-25 3 16,27 27 6-16,-27-27 12 0,24 26-1 16,-24-1 3-16,-24-25 0 0,24 25-4 15,-27 1-9-15,27-26-4 0,-25 26-3 16,-2 2-1-16,0-28-16 0,-25 26-43 15,52-2-18-15,-76 4-88 16</inkml:trace>
  <inkml:trace contextRef="#ctx0" brushRef="#br1" timeOffset="53282.51">24082 14793 371 0,'0'0'4'0,"0"-26"-4"0,0 26-1 15,0 26-7-15,0-26 7 0,0 0 1 16,0 25 0-16,-27 0 4 0,27 3 3 16,0 23 11-16,0-26-2 0,-25 2 9 15,25 25-12-15,0-26-1 0,-27-1-8 16,27 2-1-16,0-1-1 0,0-1-1 15,0 2-1-15,0-27 0 0,0 26 1 16,0-26 0-16,0 0-2 0,0 0-1 16,0 0 1-16,0 0-5 0,0 0 2 15,0-26 3-15,0 26-3 0,0-27 2 16,0 2-8-16,0-1 4 0,0-1-3 16,27-24 5-16,-27 25-7 15,0 0 3-15,25-1 4 0,-25 2 1 0,0 25-4 16,0-26 7-16,0 26-1 0,0-25 1 15,0 25-1-15,27 0 1 16,-27 0 1-16,0 25 0 0,0-25 3 16,0 0-2-16,0 26 1 0,24-1-1 15,-24 2-2-15,26-1 0 0,0 0 0 16,-26 0-1-16,0 26 0 0,26-26 0 16,-26-1-2-16,24 2 2 0,-24-27 1 15,28 26 0-15,-28 0-1 0,0-26 0 16,27 0 1-16,-27 0 2 0,0 0 2 15,27 0 3-15,-27-26 2 0,0 0-2 16,25 26 0-16,-25-27 1 16,0-24-2-16,0 24 1 0,0 2-2 15,0-27-2-15,0 26-3 0,26-26-2 0,-26 26 2 0,0 1-2 0,25-3-7 32,-25 3-18-32,0 0-7 0,26 25-22 15,-1 0-99-15</inkml:trace>
  <inkml:trace contextRef="#ctx0" brushRef="#br1" timeOffset="53734.537">24677 15052 427 0,'0'-26'54'0,"0"26"-54"0,0-26-32 31,0 26-2-31,0-26-16 0,0-1-16 16,0 27 42-16,0-25 23 0,0 25 1 16,-25-26 20-16,0 26-5 0,25 0 5 15,-28 26 1-15,28-26-5 0,-52 25-3 16,28 2 0-16,24-1-7 0,-27 26-6 16,-1-27 1-16,28 2-2 0,-24-1-3 15,24-1 1-15,0 2-1 0,0-1 3 16,0 0-3-16,0-26 1 0,0 0 0 15,24 0 2-15,-24 0 1 0,28 0 0 16,-28 0 2-16,27-26-1 0,-3 26 2 16,4-26-2-16,-28-1-1 0,24 2 0 15,4-1-5-15,-28-1 1 0,25 2 0 0,0-1-1 16,2 0 1-16,-3 26 4 0,-24 0 0 16,28 0 0-16,-28 0 1 15,0 0 1-15,27 26 6 0,-27-26-2 16,0 26-5-16,0-1 2 0,0 2-2 15,0-1 0-15,0-1 1 0,0-25-2 16,0 27 0-16,0-27 0 16,0 26-3-16,0-26-7 0,24 26-36 15,-24-26-103-15</inkml:trace>
  <inkml:trace contextRef="#ctx0" brushRef="#br1" timeOffset="53943.84">24911 14871 659 0,'0'0'14'15,"0"0"-14"-15,0 0-16 0,26 0-16 16,-26 0-34-16,24 25 11 16,-24-25 19-16,27 0 29 0,-2 0 0 15,-25 0 3-15,0 0-3 0,30 0 4 16,-6 0 3-16,-24 0 0 0,28 0-6 15,-4 0-35-15,2-25-44 0</inkml:trace>
  <inkml:trace contextRef="#ctx0" brushRef="#br1" timeOffset="54109.997">25067 14793 677 0,'-24'0'5'0,"48"0"-5"16,-48 0-28-16,48 25-9 0,-48 0-41 16,24 54 7-16,0-1 6 0,0-52 4 15,-30 78-154-15</inkml:trace>
  <inkml:trace contextRef="#ctx0" brushRef="#br1" timeOffset="66279.38">23095 8510 319 0,'0'0'7'0,"0"0"-7"16,0 0 0-16,0 0 0 0,0 0-1 15,0 0 0 1,0 0 1-16,0-25-1 0,25 25 1 15,-25 0 2-15,0 0-2 0,0 0 1 16,0-25 0-16,27 25 1 0,-27 0 0 16,0-26-2-16,0 26 1 0,24-26-1 15,-24 0 0-15,28 0 0 0,-28 26 0 16,27-51 4-16,-27 23-4 0,0 3-1 16,24 0 1-16,-24-1 2 0,28-27 6 15,-28 28-3-15,24-27-4 0,-24-1 2 16,26 29-3-16,0-29 0 15,0-24 1-15,-2-1-1 0,3-1 0 16,-2 27 0-16,-25 1 0 0,30-27 0 16,-6 25 0-16,4 1 0 0,-4 0 0 15,2 2 0-15,-26-3 0 0,26 0 0 16,0 3 0-16,-2-2-1 0,-24-1-1 16,27 1 2-16,-2 26-2 0,-25 1 1 15,54-53 1-15,-54 0 0 0,52 26 0 16,-28 1 0-16,-24-1 0 0,26 26 0 15,-26-1-2-15,0-26 2 0,28 53 0 16,-4-50 0-16,3-2 0 16,1 26 0-16,-4-27 0 0,-24 27 0 15,27-25 0-15,-2-1-1 0,-25 1 1 16,27 23 0-16,-3-24 0 0,-24 2 0 16,26 24 0-16,-26-26-1 0,26-1 1 15,0 26 0-15,-26 2 0 0,24-26-1 0,4 25 2 0,-28-26-2 16,27 27 2-16,-27-4-2 0,27-21 2 15,-27 24-1-15,25-26 0 0,1 26 0 16,-26 1 0-16,25 0 0 0,1-4 0 16,-26 4 0-16,25-1 0 0,-25 1 0 15,27-2 0-15,-27-24 0 0,24 51 0 16,-24-26 0-16,28 1 0 0,-1-4 0 16,-27 4 0-16,24 25 0 0,-24-25 0 15,28-1 0-15,-28 26 0 0,24-26 0 16,-24 26-1-16,28-26 1 0,-28 0 0 15,0 26 0-15,25 0 0 0,-25-25 0 16,25 25 0-16,-25 0 0 0,0-25 0 16,27 25 0-16,-27 0-1 0,24-28 1 15,-24 28-1-15,28 0 3 0,-28 0-4 16,27-26 2-16,-27 26-1 0,0 0 1 16,0 0-1-16,24 0 1 0,-24 0 0 15,0 0 2-15,28 0-3 16,-28 0 3-16,0 0-3 0,0 0 1 15,0 0 0-15,24 0-1 0,-24 26 1 16,0-26 0-16,26 0 0 0,-26 0 1 16,0 28-1-16,26-28 0 0,-26 0 0 15,0 0 3-15,26 0-2 0,-26 0-1 16,24 0 0-16,-24 25 2 0,27-25-2 16,-27 0-1-16,0 0 1 0,25 25 0 15,-25-25 0-15,0 0 0 0,30 0 2 16,-30 26-2-16,0-26 0 0,24 0 0 15,-24 26 0-15,28-26 1 16,-28 0-1-16,24 26 0 0,-24-26 0 16,26 26 0-16,-26-26 0 0,24 25 0 15,-24 0 0-15,28 4-1 0,-28-4 2 16,24 1-1-16,-24-1 1 0,0 1-1 16,0-26 0-16,27 27 0 0,-27-2 0 15,25 1 0-15,-25-1 0 0,27 4 0 16,-27-4 0-16,0 0 0 0,28 1 0 15,-28 1 0-15,24-2 0 0,-24 1-1 16,0-26 2-16,27 25-1 0,-27 0 0 16,0 4 3-16,25-4-2 0,-25-25 1 15,0 26-2-15,0 0 2 16,25 0-2-16,-25 0 0 0,0-1 0 16,0 0 0-16,28 2 1 0,-28-27-1 15,0 27 0-15,24-1 1 0,-24-1-1 16,0 2 0-16,0-1 0 0,0-1 0 15,27 0 2-15,-27 1-1 0,0 0 0 16,0-26 0-16,0 28-1 0,28 23 2 16,-28-25-2-16,0 0 1 0,24 0 0 15,-24-1-1-15,0 1 0 0,0 1 2 16,0 25-3-16,0-26 2 0,28 0-1 16,-28 24 1-16,0-24 3 0,0 1-3 15,24 26 9-15,-24-28-6 0,0 2 2 16,0-1-1-16,0-1-3 0,26 27-1 15,-26-27 0-15,26 3-1 0,-26 23 1 16,0 1-1-16,0-27 0 0,25 27 0 16,-25 1 0-16,0-27 0 0,25 26-1 15,-25-26 2-15,0 25-1 0,27-25 1 16,-27-1 0-16,24 28 3 0,-24-28-2 16,0 2-2-16,28 25 1 15,-28-27-1-15,24 28 1 0,-24-27-1 16,0 26 0-16,31-26 0 0,-31 25 0 15,0 1 1-15,0-25 0 0,24 23 3 16,-24-22-1-16,0 23 2 0,26-25-2 16,-26 0-1-16,0 27 0 0,0-29 0 15,0 29-3-15,26-26 1 0,-26 23-1 16,0-24 1-16,0 27 3 0,25-28-3 16,-25 28 0-16,0-27 2 0,0-1-1 15,0 27 2-15,25-26-2 0,-25 25 0 16,0-26-1-16,0 4 1 0,0 22-3 15,27-26 2-15,-27 2 0 0,0-1 0 16,0 24 1-16,0-24-1 0,0 3 0 16,24-4 0-16,-24 26 1 0,0-25-1 15,0 26 0-15,0-27 0 16,0 4 0-16,0-4 0 0,0 0 0 16,28 1 0-16,-28 0 0 0,0 0 0 15,0 0 0-15,0-1 0 0,27 0 0 16,-27 4 0-16,0 22 0 0,0-26 0 15,0 2 0-15,0-1 0 0,0-1 0 16,0 0 0-16,0 29 0 0,0-28 0 16,0-1 0-16,0 2-1 0,0-27 0 15,0 25 0-15,25 1-1 0,-25-1-1 16,0 1 2-16,0-1 0 0,0-25 1 16,0 28 0-16,0-2 0 15,0 0-2-15,0 0 2 0,0 0-1 16,0 0-4-16,0-26 1 0,0 24 1 15,0 2 0-15,0-26 3 0,0 27 0 16,27-27 0-16,-27 27 0 0,0-1-1 16,0-26 2-16,0 25-1 0,0 2 0 15,0-27 0-15,0 26 0 0,0-2 0 16,0-24 0-16,0 26-1 0,0-26 0 16,24 26-1-16,-24-26 0 0,0 0 0 15,0 26 1-15,26-26 1 0,-26 0 0 16,0 0-1-16,0 28 1 15,0-28 0-15,26 0 0 0,-26 25 0 16,26-25 0-16,-26 0-1 0,0 0 1 16,27 27-2-16,-27-27 2 0,0 0 0 15,25 0-1-15,-25 0 1 0,27 0-1 16,-27 0 1-16,27 0 0 0,-27 0 0 16,25 0 0-16,-25 0 1 0,27 0-2 15,-27 0 1-15,24 0-1 0,-24-27 1 16,26 27-1-16,0 0 0 0,0-25 1 15,-26 25-1-15,24 0-1 0,4-28-1 16,-4 28 3-16,-24-26 0 0,27 26-1 16,-27-26 1-16,28 26-1 0,-3-26 2 15,1 26-2-15,0 0 2 0,-26-24-2 16,25 24 0-16,2-26 0 0,-3 26 0 16,-24-27 2-16,28 2-2 0,-4 25 3 15,3-26-1-15,1-1-1 0,-4 0-2 16,3 27 2-16,-2-26 2 0,-25 2-2 15,26 24 0-15,1-26-2 0,-3 0 3 16,4 26-1-16,-1-26 0 0,-3 0-1 16,4 0 1-16,-4-2 0 0,2 28 1 15,0-25-1-15,0-1 0 0,25 1 2 16,-26-1-5-16,2 1 3 0,-3-2 0 16,7 27 0-16,-7-25 0 15,28-1 2-15,-26-2-2 0,-2 2-1 16,3 1 1-16,-2 25 2 0,2-25-1 15,0-1-2-15,-2-1 2 0,2 2-1 16,-3-1 1-16,2 1-2 0,0-4 1 16,0 4 0-16,1 25 0 0,-2-25 2 15,2-1 0-15,0 0-1 0,25 0 0 16,-52 0-1-16,24 26 0 0,2-25 5 16,-1 0-3-16,26-4 1 0,-23 4 0 15,-4-1-1-15,3 0 1 0,1 0-1 16,-2 0-2-16,-1 1 1 0,1 0-1 15,26-4 0-15,-28 3 0 16,-24 1-3-16,28 25 2 0,-4-25-7 16,3 25 3-16,-27-26-7 0,28 26 3 15,-28-27 2-15,24 27 3 0,-24 0 0 16,26-25 3-16,-26 25-4 0,0 0-32 16,26 0-124-16</inkml:trace>
  <inkml:trace contextRef="#ctx0" brushRef="#br2" timeOffset="80310.725">22107 16401 565 0,'0'0'0'0,"0"0"-62"15,0 25 14-15,0 1 1 16,0 28 2-16,0 24 20 0,0 24-17 16,0 4 27-16,27-30 5 0,-27 3 8 15,0-1-8-15,0-2 9 0,0-22 1 16,0-2 1-16,0 0 10 15,0-27 1-15,0 0 3 0,0 1-4 16,0-26-4-16,25 26 1 0,-25 2 2 16,0-28-6-16,0 0 0 0,0 0 3 15,0 0 5-15,0 0-6 0,0-28-5 16,0 2-1-16,0-25 2 0,0 0-2 16,-25-27 1-16,25-1-2 0,0-24 2 15,0 52-1-15,25-29 2 0,-25 30-1 16,27-3-1-16,-27 0 0 0,27 1 0 15,-27 52 0-15,0-25 0 0,25 0 1 16,-25-1-1-16,27 0 0 16,-27 26-1-16,0-26 1 0,0 26-2 15,24 0 1-15,-24 0-4 0,0 26 5 16,0-26 7-16,-24 26 8 0,24 25 0 16,-27-26-4-16,27 27-1 0,-25 1-5 15,-2 0 1-15,0-28-1 0,27 0 2 16,-25 1-4-16,25-1-1 0,-27-25-2 0,27 29-19 0,0-29-43 15,0 0-127-15</inkml:trace>
  <inkml:trace contextRef="#ctx0" brushRef="#br2" timeOffset="81098.608">22575 16558 371 0,'0'0'7'0,"0"0"-5"16,0 0 0-16,0 0 1 16,0-26-2-16,-26 26 8 0,26 0 0 15,0 0 2-15,0 0-10 0,-24 0 1 16,24 0-2-16,-27 0 0 0,27 26 0 15,0 0 1-15,-25-1 0 0,-2 0-1 16,27 27 0-16,-24-24 2 0,24 24-2 16,-28-26 0-16,28-1 0 0,0 0 0 15,0 1-1-15,0-1 2 16,0 4-2-16,0-29-1 0,28 0 1 16,-28 0 0-16,0 0 0 0,0 0 1 15,24 0 2-15,-24 0 2 0,0-29-4 16,27 4 1-16,-27-1-1 0,25 1 0 15,-25 0 0-15,27-28-1 0,-27 28 1 0,24-3 0 0,2 2-2 16,-26 0 1-16,26 1 1 0,-26 25-1 16,26-25 0-16,-26 25 1 0,0 0-3 15,0 25 3-15,0-25 0 0,0 25 4 16,0-25 0 0,0 26 0-16,0 0-2 0,0 27 2 15,0-26-4-15,0-1 2 16,0-1-2-16,0 26 1 0,0-51 0 15,0 25-2-15,0 4 2 0,0-4-3 16,0-25-7-16,0 26-13 0,0-26-22 16,0 27-40-16,24-27-104 0</inkml:trace>
  <inkml:trace contextRef="#ctx0" brushRef="#br2" timeOffset="81433.9939">22835 16634 566 0,'0'0'0'0,"0"0"-4"16,0 0-13-16,0 0-31 0,0 26 19 15,25-26 17-15,-25 26 7 16,0 27-2-16,0-26-7 0,0-1 3 16,27-1 4-16,-27 0 7 0,0 26-3 15,-27-22 6-15,27-4-5 0,0 1 2 16,0 1 0-16,0-27-1 0,0 25 2 15,27-25-1-15,-27 0 2 0,0 0-2 16,0 0 2-16,0-25 6 0,0 25-5 16,0-27 1-16,0 1 3 0,0 1-3 15,0-4 1-15,0 4 0 0,0-26-3 16,24 26-1-16,-24-1 0 0,28-1-1 16,-28-26 0-16,27 27 0 0,-27 0-1 15,0 26 1-15,24-25-4 0,-24 25-8 16,0 0-17-16,28 0-30 0,-4 0-71 15</inkml:trace>
  <inkml:trace contextRef="#ctx0" brushRef="#br2" timeOffset="81854.7959">23302 16609 479 0,'0'-25'59'0,"0"25"-59"15,-24 0-32-15,24-26-3 0,0 26 3 16,0 0 11-16,0 26 20 0,-28-26-2 16,4 0 3-16,24 25 2 0,-27-25 1 15,-25 25 11-15,25 1 0 0,2 0-7 16,25 27-5-16,-26-26-2 0,26-1-1 16,0-1 1-16,0 0-2 0,0 1-6 15,0-26-4-15,0 0-1 0,26 0 1 16,-26 0 4-16,25 0 6 0,2 0 2 15,-3-26-1-15,-24 1 2 0,28 25-2 16,-1-25 2-16,-3-1 0 16,-24-1 0-16,28 2 0 0,-28-3-1 15,24 2 0-15,-24 26 2 0,26-26-4 16,-26 26 4-16,0 0-2 0,0 0 1 16,0 0 15-16,0 26-3 0,0-26-4 15,0 26 1-15,0 27 0 0,0-26-4 16,0-1-2-16,0-1-4 0,0 0 0 15,0 1 0-15,0-1 0 0,0-25 0 16,0 29-7-16,26-4-11 0,-26-25-9 16,0 26-27-16,0-26-31 0,26-26-179 15</inkml:trace>
  <inkml:trace contextRef="#ctx0" brushRef="#br2" timeOffset="82139.652">23640 16584 607 0,'-26'0'7'0,"26"0"-7"16,0 0-21-16,-26 25-7 0,26-25-19 0,-26 25 16 0,26-25 7 15,-24 26 15 1,-4 0-10-16,4-26 15 0,24 53 4 16,-30-53 0-16,30 27 1 0,0-1 5 15,0-26-5-15,0 25 0 0,0-25 1 16,0 25-1-16,30-25-1 0,-6 26 2 15,4-26-2-15,-4 0 0 0,-24 25 2 16,26-25-2-16,-26 0 0 0,0 29 1 16,26-29 0-16,-52 0 3 0,26 0 2 15,0 0-2-15,0 0-4 0,-26 0-1 16,26 0-17-16,-24 25-37 0,-4 1-84 16</inkml:trace>
  <inkml:trace contextRef="#ctx0" brushRef="#br2" timeOffset="82282.97">23846 16922 351 0,'0'0'378'0,"0"0"-378"16,0 0-23-16,0 25-77 0,26-25-62 15,2 53-169-15</inkml:trace>
  <inkml:trace contextRef="#ctx0" brushRef="#br2" timeOffset="159325.5259">28778 16532 407 0,'0'0'1'0,"0"0"-1"0,0 0-12 15,0 0-2-15,0 26 9 0,0 0 4 16,0-1 1-16,0 0 2 0,0 27 8 16,0 1-3-16,0 0-2 0,0 23 0 15,26 3-4-15,-26-1 0 0,0-27-1 16,24 0-2-16,-24 3-5 0,0-28-23 15,0 0-3-15,0-26-64 0,0 76-107 16</inkml:trace>
  <inkml:trace contextRef="#ctx0" brushRef="#br2" timeOffset="159604.9859">28726 16634 259 0,'0'-25'254'15,"0"25"-254"-15,0 0-6 0,0-25-4 16,0 25 4-16,26-26-2 0,-26 52 7 16,26-26-1-16,0 0 1 0,-2 0-3 15,28 0 1-15,-25 25 3 0,-3-25 0 16,4 0-1-16,-1 0 1 0,23 0 0 15,-22 0-1-15,-4 0-3 0,3 0-9 16,-2 0-7-16,2 0-5 0,1-25-26 16,-4 25-38-16,3 0-157 0</inkml:trace>
  <inkml:trace contextRef="#ctx0" brushRef="#br2" timeOffset="159768.3689">28778 16947 503 0,'26'0'40'0,"-26"0"-40"16,0 0-26-16,24 0 5 0,3 0 16 15,-2 0-4-15,2 0-7 0,25 0-6 16,1 0-7-16,-29-25-12 0,28 25-24 16,27 0-87-16</inkml:trace>
  <inkml:trace contextRef="#ctx0" brushRef="#br2" timeOffset="159910.738">28907 17284 579 0,'0'0'0'0,"0"0"-13"0,24 0-35 16,31 0-6-16,-29 0 13 0,50 25-20 15,3-25-37-15,0-25-64 0</inkml:trace>
  <inkml:trace contextRef="#ctx0" brushRef="#br2" timeOffset="160852.4909">29479 17233 438 0,'0'0'11'0,"0"0"-11"16,0 26-6 0,0-26 3-16,0 25 1 0,0 0 1 15,0 1 2-15,0 0 0 0,0 2 1 16,0 24-2-16,0-26 0 0,0-1-2 15,26 0 2-15,-52 26 0 0,26-24-3 16,0 0-14-16,0 0-10 0,0-27-13 16,0 24-26-16,0-24-52 15</inkml:trace>
  <inkml:trace contextRef="#ctx0" brushRef="#br2" timeOffset="161124.199">29660 17335 486 0,'0'0'11'0,"0"0"-3"0,0-26-8 16,0 26-10-16,0 26-10 0,0-26 15 16,-28 26 1-16,28-26-2 0,0 28 1 15,-24-3-2-15,24 2 1 0,-27-1 1 16,2-1-3-16,25-25 1 0,-25 25 3 16,25-25 3-16,0 26-3 0,0-26 1 15,0 0-2-15,0 0 1 0,0 0 3 16,0 25 1-16,0-25 0 15,25 0 0-15,0 0 1 0,-25 27 1 16,27 0 2-16,-3-27-2 0,4 27-1 16,-28-27-1-16,24 0 0 0,-24 24 0 15,28-24-6-15,-1 0-10 0,-1 0-36 16,0 0-84-16</inkml:trace>
  <inkml:trace contextRef="#ctx0" brushRef="#br2" timeOffset="161324.576">30153 17155 536 0,'27'0'0'0,"-27"0"-4"15,0 0-9-15,27 0 3 0,-2 0-20 16,2 0-10-16,-3 26 4 0,2-26-19 15,0 0-32-15,52 0-45 0</inkml:trace>
  <inkml:trace contextRef="#ctx0" brushRef="#br2" timeOffset="161466.78">30180 17309 532 0,'0'0'22'0,"27"0"-22"15,-27 0-74-15,0 0 35 0,25 0 23 16,26 26-6-16,-25-26-50 0,78 0-125 16</inkml:trace>
  <inkml:trace contextRef="#ctx0" brushRef="#br2" timeOffset="162383.9579">30879 17335 436 0,'26'0'14'0,"-26"0"-14"16,28-26 0-16,23 26 0 0,-23 0-3 15,22 0-2-15,2 0-18 0,24-25-21 16,-25 25-18-16,30 0-54 0</inkml:trace>
  <inkml:trace contextRef="#ctx0" brushRef="#br2" timeOffset="163382.917">31942 16922 545 0,'0'0'9'0,"-24"0"-9"0,24-29-32 0,-27 4 20 0,27-1 2 32,-25 26 5-32,25-25 5 0,-26 25 0 15,26-25-1-15,-24 25 1 0,-3 0 0 16,2 0 3-16,25 0-3 0,-27 0 3 16,0 25-2-16,-1 0 1 0,4 26-2 15,-2-22-3-15,26 22 3 0,0-24 0 16,0 24-9-16,0-26-7 15,0 26-2-15,0-51 10 0,0 28 1 16,26-28 1-16,-26 26 6 0,24-52 0 16,4 26 1-16,-1 0 0 0,0-28 1 15,-2 2 2-15,2 1 2 0,-3 0-6 16,-24-1 3-16,0 1-3 0,26-28 2 16,-1 28 0-16,-25-4-4 0,0 29 2 15,27-25 0-15,-27 25 0 0,0 0-3 16,0 0 3-16,0 25 0 0,0 4 0 15,0-4 1-15,0 1 1 0,0 26-1 16,0-1-1-16,0 0 1 0,0 3 0 16,-27-28-2-16,27 26 0 15,0-27 0-15,0 26-12 0,0-25-6 16,0 2-14-16,0-3-17 0,0 2-70 16</inkml:trace>
  <inkml:trace contextRef="#ctx0" brushRef="#br2" timeOffset="163695.9309">32126 17025 622 0,'-26'-25'16'0,"26"25"-16"0,0 0-13 0,0 25-25 16,-27-25 10-16,27 26 12 16,0 24 10-16,0-24 3 15,0 28-7-15,27-28-3 0,-27 26 3 16,0-27 2-16,0 26 6 0,0-25-1 15,26 2 3-15,-26-3-1 0,25-25 0 16,-25 0 2-16,27 27-2 0,-3-54 2 16,-24 27-1-16,28 0 0 0,-28-25 0 15,24-3-1-15,-24-24 2 0,27 27 0 16,-27-26 7-16,28-1-4 0,-28 26 0 16,0-28-3-16,-28 29 2 0,28-26 1 15,0 51 1-15,-27-25-5 0,27 25-5 16,-24 0-26-16,-4 25-17 0,4-25-8 15,-3 51-14-15,-51 28-64 16</inkml:trace>
  <inkml:trace contextRef="#ctx0" brushRef="#br2" timeOffset="164211.774">32593 17181 358 0,'0'0'117'0,"0"26"-117"15,0 0-27-15,0 0 18 0,0-1 9 16,0 26-3-16,0-25 3 0,0 27 0 16,0-26 0-16,0-1 1 0,-24-1-2 15,24 0 2-15,0-25 1 0,0 26 3 16,0-26-5-16,0 0 1 0,0 0-1 15,0 0 0-15,0 0-2 0,24-26 2 16,-24 1-4-16,0 0 3 0,26-1 0 16,-26-1 1-16,0-26-2 15,26 27 2-15,0-25 1 0,-26 26 1 0,24-1 1 16,-24 26-1-16,27 0 2 16,-27 0-4-16,0 0 0 0,25 0 5 15,-25 26 2-15,0-1 0 0,0 0-3 16,0 1-4-16,0 0 1 0,27 2 0 15,-27-3-1-15,0 2 0 0,0-27 0 16,0 26 0-16,0-26-1 0,0 0 1 16,24 25-3-16,-24-50 1 0,0 25 2 15,0 0-1-15,0-26-3 0,28-1 0 16,-28 27 0-16,27-25 1 0,-2-3 3 16,0 2-1-16,-25 0-1 15,28 26 2-15,-28 0-2 0,24 0 0 16,-24 0 2-16,0 0 3 0,0 26-3 15,0 0 1-15,0 2-2 0,0-28-3 16,27 25-24-16,-27-25-43 0,25 27-107 16</inkml:trace>
  <inkml:trace contextRef="#ctx0" brushRef="#br2" timeOffset="164511.877">33163 17000 612 0,'0'0'0'0,"0"0"-20"0,0 0-36 16,0 25 13 0,0 1 18-16,0-1 18 15,0 26 2-15,26-23 5 0,-26 24 0 16,0-26-1-16,0 25 2 0,26-26-1 16,-26 27 9-16,24-24-8 0,-24 24-1 15,28-26 0-15,-28-1 1 0,27 0-1 16,-27 1-1-16,28-26 1 0,-28 0 2 15,0 0 0-15,24 0 13 0,-24 0 3 16,26-26 1-16,-26-24-6 0,26 24 0 16,-26-26 0-16,0-28-11 0,25 4-2 15,0-30 0-15,-25 55-13 0,27 51-13 16,-27-25-6-16,0 25-30 0,0-51-163 16</inkml:trace>
  <inkml:trace contextRef="#ctx0" brushRef="#br2" timeOffset="168924.247">22213 10068 69 0,'0'0'19'0,"0"0"-2"16,0 0 4-16,0 0-9 15,0 0-4-15,0 0-8 0,0 0-2 16,0 0-3-16,-27 0-1 0,27 0 2 16,0 0-1-16,0 0 3 0,-27 0 1 15,27 0-1-15,0 0-5 0,0 0-19 16,0 0-57-16</inkml:trace>
  <inkml:trace contextRef="#ctx0" brushRef="#br2" timeOffset="171233.542">22107 10094 264 0,'0'0'15'0,"0"0"4"0,0 0-19 0,0 0 2 16,0 0-2-16,-25 26-3 0,25-26 2 15,0 0 1-15,0 0 5 16,0 0 1-16,0 0-2 0,0 0 3 15,0 0-6-15,0 0 3 0,0 0 1 16,0 0 3-16,0 0-3 0,0 0-5 16,0 0 2-16,0 0-2 0,0 0 2 15,0 0-2-15,0 0 1 0,0 0 2 16,0 0-2-16,0 0 0 0,0 0-1 16,0 0 0-16,0 0 0 0,0 0 0 15,0 0 0-15,0 0 0 16,0 0 0-16,25 28 0 0,-25-28 0 15,0 0 0-15,0 0 2 0,0 0-4 16,0 0 5-16,0 0-2 0,0 0 4 16,0 0-1-16,0 0-2 0,0 0 1 0,0 0-2 0,0 0 0 15,27 0 1-15,-27 0-2 0,0-28 2 16,0 28-2 0,25 0 0-16,-25 0 0 0,0 0-2 15,0 0 4-15,0 0-2 0,27 0 0 0,-27 0 0 0,0 0 0 16,27-26 1-16,-27 26 0 0,0 0-1 15,0 0-2-15,25 0 2 0,-25 0 1 16,0 0-1-16,0 0 0 0,27 0-1 16,-27 0 1-16,0 0-2 0,0 0 3 15,24 0-1-15,-24 0 0 0,0 0 0 16,0 0-2-16,0 0 4 0,0 0-4 16,26 0 3-16,-26 0-1 0,0 0 1 15,28 0-1-15,-28-26 0 0,0 26 0 16,24 0-1-16,3 0 1 0,-27 0 0 15,0 0-1-15,28 0 3 0,-28-26-1 16,24 26 0-16,-24 0-1 0,0 0 0 16,27 0-3-16,-27 0 6 0,0 0-6 15,25 0 6-15,-25 0-6 0,0-24 3 16,27 24 0-16,-27 0 0 0,0 0 1 16,24 0-1-16,-24 0 0 0,0 0 1 15,26 0 2-15,-26 0-1 16,0-26-1-16,0 26 0 0,26 0-1 15,-26 0 1-15,0 0-2 0,26 0 1 16,-26 0 0-16,0 0 1 0,24 0-1 16,-24 0 0-16,0 0 0 0,28 0 0 15,-28-27-2-15,0 27 4 0,0 0-1 16,0 0-1-16,27 0-2 0,-27 0 2 16,0 0 1-16,27 0 0 0,-27 0-2 15,0 0 0-15,25 0 1 0,-25 0 1 16,0 0-1-16,25-25 0 0,-25 25-1 15,0 0 2-15,0 0-1 16,26 0 3-16,-26 0-3 0,26 0 4 16,-26 0-4-16,0-26 0 0,25 26 2 15,-25 0-3-15,0 0 1 0,27 0 0 16,-27 0 0-16,0 0 2 0,24 0-4 16,-24-27 2-16,28 27 0 0,-28 0 1 15,27 0-1-15,-27 0 1 0,0 0-2 16,24 0 1-16,-24-27 0 0,28 27 1 15,-28 0 0-15,0 0-2 0,24 0 2 16,-24 0-2-16,27 0 1 0,-27 0 0 16,0-26 0-16,0 26 0 0,0 0 0 15,26 0 0-15,-26 0 0 16,0 0 0-16,25 0 0 0,-25 0 0 16,0-24 0-16,27 24 0 0,-27 0 0 15,0 0 0-15,24 0 0 0,-24 0 0 16,28 0 2-16,-28-26-3 0,0 26 1 15,27 0 0-15,-27 0-1 0,0 0 1 16,0 0-1-16,24 0 2 0,-24 0-2 16,0 0 1-16,28 0 0 0,-28 0 1 15,0 0-1-15,0-26 1 0,0 26-2 16,24 0 1-16,-24 0 0 0,0 0 0 16,26 0 1-16,-26 0-1 0,0 0 0 15,0 0-1-15,26 0 1 16,-26 0 0-16,0-26 0 0,0 26 1 15,26 0-1-15,-26 0 0 0,0 0-2 16,24 0 4-16,-24 0-2 0,0 0 0 16,0 0 0-16,27 0 0 0,-27 0 0 15,0 0 0-15,0 0 0 0,25-26 0 16,-25 26 0-16,0 0-1 0,0 0 2 16,30 0-1-16,-30 0 0 0,0 0 0 15,0 0 1-15,24-26-1 0,-24 26 0 16,0 0-1-16,28 0 1 0,-28 0 0 15,0 0 1-15,0 0-1 0,0 0 0 16,0 0 1-16,24 0-1 0,-24 0 0 16,0 0 0-16,26 0 0 0,-26-28 0 15,0 28 1-15,26 0-1 0,-26 0 0 16,0 0 0-16,26 0 0 0,-26 0 0 16,0 0 1-16,24-25-2 0,-24 25 3 15,0 0-1-15,0 0 0 0,27 0 0 16,-27 0-1-16,0 0 2 0,25 0-1 15,-25-26-1-15,27 26 0 0,-27 0 0 16,27 0 2-16,-27 0-2 0,25 0 1 16,-25-25 0-16,27 25-1 0,-27 0 0 15,24 0 0-15,-24 0 0 16,0-26 1-16,0 26-1 0,26 0 1 16,-26 0-1-16,28 0 2 0,-28-25-2 15,24 25 0-15,-24 0 0 0,27 0-1 16,-27 0 2-16,0-27-1 0,28 27 0 15,-28 0 0-15,0 0 1 0,24 0-1 16,-24 0 0-16,0 0 0 0,27-25 0 16,-2 25 0-16,-25 0 1 0,0 0-2 15,0 0 2-15,27-26-2 0,-27 26 2 16,24 0-1-16,-24-28 0 0,26 28 0 16,-26 0 0-16,0 0 0 0,26-26 0 15,-26 26 0-15,26 0 0 16,-26 0 0-16,24-25 2 0,-24 25-4 15,28 0 2-15,-28 0 0 0,0-25 0 16,0 25 0-16,27 0 0 0,0-26 2 16,-27 26-2-16,25 0 0 0,-25 0 0 15,26-27 0-15,-26 27 0 0,25 0 0 16,-25 0 0-16,26 0 0 0,-26-25 0 16,25 25 0-16,-25 0 0 0,27 0 0 15,-27 0 1-15,0-26-1 0,24 26 1 16,-24 0-1-16,28 0 2 0,-28 0 0 15,27-25-1-15,-27 25 2 16,24 0-1-16,-24 0-2 0,28-29 1 16,-28 29-1-16,24 0 1 0,-24-25-1 15,28 25 0-15,-28 0 0 0,0 0 1 16,25-25-1-16,-25 25 0 0,25 0 0 16,-25 0-1-16,27-26 1 0,-3 26 0 15,-24 0 0-15,28 0 0 0,-28-26 0 16,27 26 1-16,-3 0-1 0,-24-26 0 15,28 26 0-15,-28 0 0 0,0 0 0 16,24-26 0-16,-24 26 0 0,26 0 1 16,-26 0-1-16,26-25 0 0,-26 25 0 15,26 0 0-15,-26-25 0 0,24 25-1 16,-24 0 1-16,27-29 1 0,-27 29-1 16,25 0 0-16,-25-25 0 0,30 25 0 15,-30 0 0-15,24-26 1 0,4 26-2 16,-28 0 3-16,24-26-3 0,2 26 2 15,-26 0 0-15,24-26-1 0,4 26 1 16,-28 0-1-16,24 0 2 0,-24-26 0 16,27 26-2-16,-27-25 1 0,25 25-1 15,2 0 0-15,-27-25 0 0,28 25 0 16,-28 0 1-16,24 0-2 0,-24-29 1 16,27 29 0-16,-27 0 1 0,0 0-1 15,25 0 0-15,-25-26 0 16,0 26 0-16,25 0 0 0,-25 0 0 15,0-25 0-15,28 25 0 0,-28 0 0 16,0 0 0-16,24-25 0 0,-24 25 0 16,27 0 0-16,-27 0 0 0,0 0 0 15,0 0 0-15,28-26 0 0,-28 26 0 16,0 0 0-16,24 0 0 0,-24-27 0 16,0 27 0-16,28 0 0 0,-28 0 0 15,0 0 0-15,0 0 0 0,24 0 0 16,-24 0 0-16,0 0 0 0,0 0 0 15,0 0 0-15,0 0 0 16,0 0 0-16,0 0-1 0,0 0-3 16,0 0-16-16,0 0-37 0,0 0-40 15</inkml:trace>
  <inkml:trace contextRef="#ctx0" brushRef="#br2" timeOffset="179788.619">21433 10094 452 0,'0'0'10'0,"0"0"-10"0,28 0-1 0,-28 0 0 15,24 0-1-15,3 0-3 0,-27 0 5 16,26 0-3-16,-2 0 3 0,4 0 1 16,-4 0-1-16,3 0 0 0,1 0-22 15,24 0-53-15,24 0-183 0</inkml:trace>
  <inkml:trace contextRef="#ctx0" brushRef="#br2" timeOffset="190103.578">25560 8642 279 0,'0'0'12'0,"0"0"-10"31,-24 0 1-31,24 0-3 0,24 0 0 15,-24 0-1-15,0 0 1 0,0 0-1 16,0 0 1-16,0 0 0 0,28-27 6 16,-28 27-1-16,0 0 2 0,24 0-2 15,-24-25 2-15,0-1-3 0,26 26 3 16,-26-25 0-16,26 25 0 0,-1-29-1 16,-25 4-4-16,25 0 2 0,26-1-3 15,-51 0-1-15,28 0 1 0,-4 0-1 16,7-25 0-16,-7 23 1 0,2-22-1 15,0-3 0-15,-1 27 0 0,27 1 2 16,-28-27-2-16,4-1 0 0,-1 1 0 16,25 27 0-16,-28-27 0 0,2 1-2 15,26 23 2-15,-25-22-2 0,-2-3 1 16,29 1 1-16,-29 27 1 0,2-26-1 16,-3-2-1-16,28 26 1 0,-26 1 0 15,-2-26-2-15,4 0 2 0,-4 27 0 16,3-28 0-16,26 28-1 0,-27-28 2 15,0 29-1-15,-1-28 0 0,2 26 0 16,-3-27-1-16,4 27 1 0,-4-26 1 16,3 1-1-16,25 25-1 15,-25-25 1-15,-2 23 0 0,1 3-1 16,1-27-1-16,-3 27 1 0,4-1 1 16,-28-26 0-16,27 26 0 0,-3-1-1 15,4 0 1-15,-4-23 0 0,-24 24 1 16,0 0-1-16,26 0 3 0,0 0-2 0,0 0 0 15,-26-27-1-15,24 28 1 0,3-1-1 16,-27 0 0-16,25 0-1 0,2 0 1 16,-27-27 0-16,0 27 0 0,24 0 0 15,7 1 0-15,-31 0 0 0,0-1 0 16,24-1 1-16,-24 2 0 0,26 25-1 16,-26-26 0-16,26-1 0 0,-26 0 0 15,26 2 0-15,-26 0 1 0,0-1-1 16,24 26 1-16,-24-26-2 0,27 0 1 15,-27 26 0-15,0-26 0 0,0 1 0 16,25-4 0-16,-25 4 0 0,27 25 0 16,-27-25 0-16,27-1 0 0,-27 26 0 15,25-25-1-15,-25-2 1 0,27 1 0 16,-27 26-1-16,24-25 2 0,2 0-2 16,-26-4 2-16,0 29-1 0,26-25 0 15,-26-1 1-15,26 26-3 0,1-25 1 16,-27-2 0-16,25 27 1 0,-25-26 1 15,0 26-1-15,27-25 0 0,-27 25 0 16,0-26 0-16,27 26 0 0,-27-25 0 16,0 25 0-16,25 0 1 0,-25-29 0 15,0 29-1-15,0-25 0 16,0 25 0-16,27 0 0 0,-27-25-3 16,0 25 3-16,0 0 0 0,0-26 0 15,24 26 0-15,-24 0-1 0,0 0 1 16,0-26 0-16,0 26 1 0,26 0-1 15,-26-26 0-15,0 26 0 0,0 0 0 16,0 0 0-16,0-26-1 0,0 26 1 16,25 0 1-16,-25-25-1 0,0 25-1 15,0 0 1-15,0 0 1 0,0 0-1 16,0-25 0-16,0 25 0 0,0 0-1 16,27 0 1-16,-27 0 0 15,0-28 0-15,0 28 0 0,0 0 0 16,0 0 1-16,0 0-1 0,24 0 2 15,-24 0-4-15,0-26 2 0,0 26 0 16,0 0-1-16,28 0 1 0,-28-25 1 16,0 25-1-16,0 0 0 0,24 0 0 15,-24 0 0-15,0 0 1 0,0 0-1 16,0 0 0-16,0 0-1 0,27 0 1 16,-27 0 0-16,0 0 0 0,0 0-1 15,0 0 1-15,28 0 0 0,-28 0 0 16,0 0 0-16,0 0-1 0,26 0 1 15,-26 0 0-15,0 0-1 16,25 0 1-16,-25 0 0 0,0 0 0 16,26 25 1-16,-26-25-2 0,0 0 1 15,25 26 0-15,-25-26 0 0,0 0 0 16,27 28-1-16,-27-28 1 0,0 25 0 16,24-25-1-16,-24 25 1 0,0-25 0 15,0 26 0-15,28-26 1 0,-28 26 0 16,24 0-2-16,-24-26 2 0,27 26-1 15,-27-1 0-15,28 0 0 0,-28 4 0 16,24-4 0-16,-24 1 0 0,26-1 0 16,-26 1-2-16,26 1 2 0,-26-2 2 15,0 1-2-15,26-1 2 16,-26 29-2-16,27-29 0 0,-27 1 0 16,24 1-1-16,-24-2 1 0,28 26 0 15,-28-26 0-15,27 4 0 0,-27-4 1 16,0 1-2-16,24 0 0 0,-24 0 1 15,28 25 0-15,-28-26 0 0,24 2 1 16,-24 26-1-16,0-28 0 16,0 2 0-16,26 24 0 15,-26-26 0-15,26 1-1 0,-26 28 0 16,0-29-2-16,26 27 0 0,-26-26 1 16,0 0 2-16,24 25 0 0,-24-24 0 15,0-1-1-15,27 0 1 0,-27 26-2 16,25-26 4-16,-25-2-4 0,0 2 3 15,27 1-2-15,-27 0 1 0,0-1 0 16,0 26 0-16,0-26 0 0,24-1 0 16,-24 0 2-16,0 2-2 0,0-2 0 15,28 28 0-15,-28-27 0 0,0 0 0 16,0 0 0-16,27-1 1 16,-27 1-1-16,26 0 0 0,-26 0 0 15,0 27 0-15,0-27 0 0,24 0 0 16,-24 0 0-16,0-2 2 0,28 3 0 15,-28-1 0-15,0-1-2 0,24 28 0 16,-24-28 4-16,27 2-4 0,-27-2 2 16,0 2-2-16,25-2 2 0,-25 1 0 15,27-26-1-15,-27 53 0 0,28-26 2 16,-28-2-2-16,24 1-1 0,3-1 2 16,-27 1-2-16,25 0 0 0,-25 0-1 15,25 1 1-15,-25-1-1 0,0-2 1 16,26 4 0-16,-26-2 2 0,26-1-2 15,1 1 1-15,-27 0-1 0,0-1 4 16,25 3 0-16,-25-4-4 0,27 2 0 16,-27 1 0-16,0 0 0 0,28-2 0 15,-28 0 0-15,24 1 1 0,-24 1-1 16,26-1 0-16,-26-1 0 0,0-25 0 16,0 25 1-16,26 3-1 0,-26-2 0 15,0-1 1-15,25 1-2 0,-25 0 1 16,0 0 0-16,25 0 0 0,-25-1 3 15,0-25-2-15,27 25-1 0,-27 4 1 16,0-4 1-16,0 1-2 0,24-1 0 16,-24 2 0-16,0-1 0 15,0-1 0-15,0-25 1 0,0 51-1 16,28-51 2-16,-28 29 1 0,0-4-3 16,0 0 2-16,24 1-2 0,-24-26 0 15,0 26 2-15,0 0-2 0,0-26 0 16,0 26 0-16,0-1 0 0,0 4 1 15,28-29-2-15,-28 25 1 0,0 0 0 16,0 1 0-16,0-26 0 0,0 26 0 16,0 0 1-16,0 0-1 0,27-26 0 15,-27 25 0-15,0-25 0 0,0 25 1 16,0-25-1-16,0 54 0 16,26-54 0-16,-26 26 0 0,0-26-1 15,0 25 3-15,0 2-3 0,26-1 1 16,-26-1-1-16,0-25 1 0,0 25 0 15,0 1 0-15,25-26 0 0,-25 28 0 16,0-2 0-16,0-26 0 0,0 25 1 16,0 2-1-16,25-27 0 0,-25 25 1 15,0 1 3-15,0-1 0 0,0-25-3 16,27 26 2-16,-27-26-2 0,0 25 0 16,24 3-1-16,-24-28 0 0,0 26 0 15,0 0 0-15,0-26 1 0,0 26 0 16,0 0 0-16,0-26 2 15,0 26 0-15,0-26 3 0,0 24 1 16,0 2-1-16,0-26-1 0,0 27-4 16,28-27 1-16,-28 27 0 0,0-27-1 15,0 26 0-15,24-26-1 0,-24 25 0 16,0-25 0-16,0 27 0 0,0-27 0 16,0 0 0-16,28 0 0 0,-28 26 0 15,0-26 1-15,0 0-1 0,0 24 0 16,0-24 2-16,0 0-4 0,0 0 3 15,0 26-3-15,27-26 4 0,-27 0-3 16,0 26 1-16,0-26 0 0,0 0 0 16,0 0 1-16,0 0 1 15,24 26-2-15,-24-26-2 0,0 0 2 16,0 0 0-16,0 0 0 0,0 0 0 16,0 0 1-16,0 28-1 0,26-28 2 15,-26 0-4-15,0 0 1 0,0 0 1 16,0 0 0-16,0 0 0 0,0 0 0 15,0 0 2-15,0 25-2 0,0-25 1 16,0 0-2-16,0 0 2 0,0 0-2 16,0 0-1-16,26 0 2 0,-26 27 3 15,0-27-3-15,0 0-2 0,0 0 2 16,0 0 0-16,0 0 1 0,0 0-1 16,0 0 0-16,0 25 0 0,0-25 0 15,0 0 0-15,0 0 1 0,0 0-1 16,0 0 0-16,0 0 0 0,0 0-1 15,0 0 1-15,0 0 0 0,0 0 0 16,0 26-1-16,0-26 1 0,0 0 0 16,0 0 0-16,0 0-1 0,0 0 1 15,0 0 0-15,26 0 0 16,-26 0 0-16,0 25 0 0,0-25-1 0,0 0 1 16,0 0 0-16,0 0-1 15,24 0 1-15,-24 0 0 0,0 0 2 0,0 0-2 16,0 0 0-16,0 0 0 15,0 0-1-15,0 26 0 0,28-26 1 16,-28 0-2-16,0 0 3 0,0 0-2 16,0 0 1-16,0 0-1 0,27 0 1 15,-27 0 1-15,0 0 0 0,0 0 0 16,27 0-2-16,-27 0 1 0,0 0 0 16,25 0-1-16,-25 0 0 0,0 0 1 15,0 0 0-15,27 0 0 0,-27 0-1 16,0 26 2-16,24-26-2 0,-24 0 1 15,0 0 0-15,0 0 0 0,0 0 0 16,0 0 1-16,26 0-1 0,-26 0-1 16,0 0 1-16,26 27 0 0,-26-27 1 0,0 0-2 15,0 0 1-15,26 0 0 0,-26 0 1 16,0 0-1-16,24 0 0 0,-24 0 1 16,28 0-1-16,-28 0-1 0,24 0 1 15,-24 0-1-15,0 0 1 0,27 0 0 16,-27 0 0-16,0 0 0 0,0 0 0 15,25 0 0-15,-25 0 1 0,0 0-1 16,27 0 0-16,-27 0 1 0,27 0 0 16,-27 0-1-16,26 0 0 0,-2-27-1 15,-24 27 1-15,28 0-1 0,-28 0 1 16,24-26 0-16,4 26 0 16,-28 0 0-16,0 0 0 0,24 0 0 15,-24 0 1-15,27 0-1 0,-27-26 0 16,28 26 0-16,-28 0 2 0,24-25-2 15,3 25 0-15,-27 0-1 0,25 0 2 16,1-26-1-16,-26 26 0 0,0 0 0 16,25-25 1-16,-25 25-1 0,26-27 1 15,2 27-1-15,-28 0 0 0,24-25 0 16,3 25 0-16,-27 0 1 0,28-28-1 16,-4 28 2-16,-24 0-2 0,26-26 1 15,-26 26-1-15,0-26 1 16,26 26-1-16,-26 0 0 0,26-26-1 15,-2 26 1-15,-24-24 0 0,27 24 2 16,-27 0-2-16,25-26 0 0,2 26-2 16,-27 0 5-16,24-27-6 0,-24 27 4 15,0-25-2-15,28 25 1 0,-28 0 0 16,27 0 0-16,-27-26 0 0,26 26 0 16,-26 0 0-16,26 0 1 0,-26-27-2 15,26 27 2-15,-26 0-2 0,24-27 2 16,-24 27 0-16,27 0 0 0,-27 0-1 15,0-26 0-15,25 26 2 0,-25 0-2 16,0 0 0-16,27-24 0 16,-27 24 0-16,24 0 0 0,-24 0 0 15,28-26 0-15,-28 26 0 0,0 0 0 16,27 0 1-16,-27 0-1 0,24-26 0 16,-24 26 0-16,26 0 0 0,-26 0 0 15,0 0-2-15,26-26 2 0,-26 26-1 16,0 0 1-16,26 0 0 0,-26-26 0 15,24 26 0-15,-24 0 0 0,28 0 0 16,-28-26-2-16,0 26 2 0,27 0 0 16,-27 0 0-16,0 0-1 0,27 0 1 15,-27 0-1-15,25-28 1 0,-25 28 0 16,0 0 0-16,27 0 1 16,-27 0 1-16,0 0-4 0,24-25 2 15,-24 25 0-15,0 0 1 0,0 0 0 16,26 0-1-16,-26 0-2 0,0-26 2 15,25 26 0-15,-25 0 0 0,27 0 0 16,-27 0 0-16,0-25 0 0,24 25-2 16,-24 0 2-16,28 0 0 0,-28-26 0 15,0 26 0-15,24 0 0 0,-24-25 0 16,27 25 0-16,-27 0 0 0,0 0 0 16,25-27 0-16,-25 27 0 0,0 0 1 15,27 0-1-15,-27-25 0 0,0 25 0 16,27 0 0-16,-27 0 0 0,0 0 0 15,0 0-1-15,26-26 1 0,-26 26 0 16,0 0 0-16,25 0 1 0,-25 0-1 16,0-28 0-16,0 28 0 0,0 0 1 15,27 0-3-15,-27 0 3 0,0 0-2 16,0 0 2-16,24 0-1 0,-24-26 0 16,0 26 0-16,0 0 0 0,0 0-1 15,28 0 1-15,-28 0 0 0,0-25 0 16,0 25 0-16,0 0 2 0,24 0-2 15,-24-25-1-15,0 25 1 0,27 0 0 16,-27-26 0-16,0 26 0 16,28 0 0-16,-28-27 0 0,24 27 1 15,-24 0-1-15,26-25 0 0,-26 25 0 16,0 0 0-16,26-26 0 0,-26 26 0 16,26 0 1-16,-26-25 0 0,0 25 0 15,24 0-2-15,-24-29 2 0,27 29-2 16,-27 0 1-16,25-25 0 0,-25 25 1 15,27 0-1-15,0-25 0 0,-27 25 0 16,28 0 0-16,-28-26 0 0,24 26 0 16,2 0 0-16,-26-26 0 0,0 26 0 15,26 0 0-15,-26-26 0 0,0 26 0 16,26 0 0-16,-26 0 1 16,24 0-1-16,-24-26 2 0,0 26-4 15,27 0 3-15,-27 0-1 0,0 0 0 16,0 0 0-16,25 0-1 0,-25 0 2 15,0-25-2-15,0 25 0 0,27 0 1 16,-27 0 0-16,24 0-3 0,-24-25-11 16,0 25-21-16,0 25-98 0</inkml:trace>
  <inkml:trace contextRef="#ctx0" brushRef="#br2" timeOffset="193460.617">22939 17776 355 0,'0'0'0'0,"0"0"-5"0,0 0 5 16,27 0 0-16,-27 0 12 15,0 0 9-15,0 0-13 16,24 0 1-16,-24 0-5 0,0 0 4 16,0 26-6-16,0 0 3 0,0 2-3 15,0 21-1-15,0-20-1 0,-24 21 1 16,24 2-1-16,0 26 0 0,0-53-2 15,-27 28-14-15,27-2-13 0,0-23 3 16,0-2-32-16,-28 77-59 16</inkml:trace>
  <inkml:trace contextRef="#ctx0" brushRef="#br2" timeOffset="194055.714">22990 17856 368 0,'0'0'39'0,"0"0"-39"0,0 0-3 0,0 0 2 15,0 0 1-15,0 0 9 0,0 0-1 16,0 0 4-16,0 0-11 0,0 0 3 15,0 0-3-15,-24 25 1 0,24-25 1 16,-27 24-2-16,-1 5 0 16,4 21-1-16,24-24-2 0,-27 0-13 15,2 28-6-15,-1-30-11 0,0 1 8 16,26 2 2-16,-25-1-1 0,25-26-6 16,-25 26 4-16,25-26 5 0,0 0 12 15,-27-26 8-15,27 26 4 0,27-26 20 16,-27-1 13-16,0 2 0 0,25 1-9 15,0-3-13-15,-25 0 2 0,26 1-4 16,0-26-2-16,26 28-8 0,-52-5 3 16,24 5-3-16,4-1 2 0,-1 25 1 15,-3-28 3-15,-24 28 0 0,28 0-5 0,-4 0 1 16,3 0-3-16,-27 0 0 0,26 28-1 16,-26-3-1-1,25-25 0-15,2 24-8 0,-27 5-14 16,24 21-8-16,-24-24-37 0,28 27-72 15</inkml:trace>
  <inkml:trace contextRef="#ctx0" brushRef="#br2" timeOffset="194441.757">23664 17856 466 0,'0'0'0'0,"0"0"-42"15,0 0 20-15,0 0 0 0,0 0 20 16,0 25 2-16,0-25 4 0,0 24 4 16,0 5-3-16,0 21-3 0,0 2 1 15,0 26-2-15,0 0 0 0,0-27-1 16,0 3-15-16,0 24-19 0,0-53-44 15,0 1-67-15</inkml:trace>
  <inkml:trace contextRef="#ctx0" brushRef="#br2" timeOffset="194707.449">23588 18036 429 0,'0'-26'6'0,"0"0"-6"0,-26 0 0 15,26 2 0-15,0-5 12 0,0 29 16 16,0-24-1-16,26 24-5 0,-26 0-11 16,26-25-6-16,-26 25-4 0,26 0 1 15,-2 0-1-15,-24 0-2 0,52 25 1 16,-25-25 0-16,0 24-4 0,-2-24-5 16,2 29-4-16,-3-5 2 15,-24 2 4-15,0 0 4 0,0 0 1 0,0 1 2 16,0 0-1-16,-24-3 2 15,-3 1 0-15,2 2-1 0,-2-1-19 16,0 0-45-16,-25-1-107 0</inkml:trace>
  <inkml:trace contextRef="#ctx0" brushRef="#br2" timeOffset="195235.671">24082 18271 401 0,'0'0'17'0,"0"0"-17"16,0 0 0-16,0 0 0 0,0 26 0 15,0-26 6-15,0 25-2 0,0 0 1 16,0 3-4-16,0-3 0 0,0 26 0 15,0-24 0-15,0-1-2 0,0 0 2 16,24 0-2-16,-24 26-6 0,0-52-11 16,0 25-19-16,0-25-9 0,0 26-35 15,26-52-66-15</inkml:trace>
  <inkml:trace contextRef="#ctx0" brushRef="#br2" timeOffset="195514.3899">24315 18271 430 0,'0'0'17'0,"26"0"-17"16,-26 0-6-16,0 0 6 0,-26 26 0 16,26-26 11-16,0 25 1 0,-25-25 5 15,25 25-8-15,-27 3-2 16,0-3-2-16,27 1-4 0,-28-1-1 16,4-25-1-16,-2 27 1 0,26-1 0 15,0-26 0-15,-26 26-2 0,26-26-1 16,0 0 0-16,0 0-1 0,26 26 0 15,-26-26 2-15,0 24 1 0,26-24 0 16,-2 0 0-16,4 28 0 0,-28-28 1 16,27 0-3-16,0 25 2 0,-2-25-7 15,1 0-5-15,-1 26-5 0,-25-26-3 16,26 0-12-16,-1 26-14 0,26-26-58 16</inkml:trace>
  <inkml:trace contextRef="#ctx0" brushRef="#br2" timeOffset="195856.432">24652 18322 467 0,'25'0'46'0,"-25"0"-46"15,0 0-1-15,27 0 1 16,-3 0 4-16,-24 0 0 0,28 0-3 15,-1-25 4-15,-3 25-5 0,4 0-1 16,-4 0-2-16,2 0-13 0,0 0-26 16,-26-26-8-16,26 26-38 0,-2-28-172 15</inkml:trace>
  <inkml:trace contextRef="#ctx0" brushRef="#br2" timeOffset="195996.037">24756 18192 467 0,'-28'0'41'0,"28"0"-41"16,0 0-12-16,0 0 1 0,0 26 11 16,0-1 1-16,0 3-1 0,0 23-1 15,28 2-27-15,-28-28-46 0,-28 131-177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4 24575,'1'0'0,"1"0"0,0 1 0,-1-1 0,1 1 0,-1-1 0,1 1 0,-1 0 0,1 0 0,-1-1 0,1 1 0,-1 0 0,0 0 0,1 1 0,-1-1 0,0 0 0,0 0 0,0 1 0,1 1 0,18 30 0,-16-26 0,125 187 0,-47-80 0,-51-69 0,2-2 0,1-1 0,3-1 0,1-2 0,45 34 0,-58-50 0,-1 1 0,33 45 0,-31-38 0,35 36 0,176 155 0,-55-39 0,-41-46 0,53 44 0,-156-150 0,-1 2 0,-2 2 0,-1 1 0,-2 2 0,37 56 0,-39-54 0,1-2 0,3-1 0,62 54 0,-49-49 0,65 77 0,-75-78 0,54 50 0,-53-56 0,61 73 0,-58-57 0,-29-38 0,0 0 0,-1 1 0,-1 0 0,0 1 0,-1 1 0,0-1 0,-2 1 0,1 1 0,6 24 0,-12-28 0,0 0 0,-1 0 0,-1 1 0,0-1 0,0 0 0,-2 0 0,1 1 0,-2-1 0,0 0 0,0-1 0,-1 1 0,-1 0 0,0-1 0,-1 0 0,0 0 0,0-1 0,-11 13 0,-14 17 0,-2-2 0,-1-1 0,-44 38 0,52-52 0,-377 350 0,197-200 0,-68 30 0,76-53 0,173-130 0,-20 20 0,-69 81 0,-23 22 0,48-57 0,-23 20 0,-124 80 0,213-168 0,-1-2 0,0-1 0,-1-1 0,0-1 0,-1-1 0,-1-1 0,0-1 0,-1-2 0,0-1 0,0-1 0,-33 4 0,59-11 0,-25 4 0,0-2 0,-42 0 0,61-3 0,-1 1 0,1-2 0,0 1 0,-1-1 0,1 0 0,0-1 0,0 0 0,1 0 0,-1-1 0,0 0 0,1 0 0,-12-10 0,-44-45 0,-106-130 0,141 156 0,1-2 0,2-2 0,2 0 0,1-1 0,2-1 0,2-1 0,1-1 0,3 0 0,-13-55 0,-3-29 0,-71-187 0,85 260 0,-19-102 0,0-6 0,20 101 0,2-1 0,3 1 0,-3-87 0,12-185 0,4 147 0,-3-165 0,1 340 0,0-1 0,1 1 0,0-1 0,1 1 0,0-1 0,5-11 0,11-42 0,66-372 0,6 74 0,-66 249 0,6 1 0,52-126 0,15 35 0,-71 148 0,54-83 0,-15 30 0,-49 80 0,1 1 0,35-37 0,20-29 0,-7-23-1365,-58 99-5461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3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1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0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0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63 653 24575,'2'1'0,"0"-1"0,0 1 0,0-1 0,-1 1 0,1 0 0,0 0 0,-1 0 0,1 0 0,-1 0 0,1 0 0,-1 0 0,1 0 0,-1 1 0,0-1 0,0 1 0,1-1 0,0 2 0,21 34 0,-16-25 0,42 56 0,3-1 0,69 68 0,16 18 0,-66-66 0,192 226 0,-109-125 0,-5-5 0,-85-104 0,-42-50 0,1-1 0,1-1 0,28 24 0,131 123 0,-6 0 0,22 22 0,-162-158 0,-1 1 0,55 82 0,-1-2 0,15 28 0,-80-108 0,1-1 0,2-2 0,2 0 0,38 35 0,-62-67 0,0 1 0,1-1 0,-1-1 0,1 1 0,0-1 0,0 0 0,0-1 0,0 1 0,1-2 0,-1 1 0,1-1 0,11 1 0,10-1 0,57-6 0,-63 3 0,-10 0 0,-1 0 0,0-1 0,0 0 0,0-1 0,0 0 0,-1-1 0,0 0 0,0-1 0,12-8 0,12-10 0,42-39 0,-29 22 0,4-1 0,-2-2 0,69-79 0,-12 8 0,-69 78 0,-2-3 0,60-83 0,164-235 0,-213 297 0,-15 15 0,27-51 0,28-41 0,-60 104 0,-1-2 0,-2 0 0,-2-2 0,-1 0 0,-2-2 0,-2 0 0,-1-1 0,14-59 0,-18 39 0,2 2 0,32-81 0,-35 112 0,-2-1 0,-1 0 0,-1-1 0,-1 1 0,-2-1 0,-1 0 0,-1 0 0,-4-57 0,0 75 0,0 0 0,-1 1 0,0-1 0,-1 1 0,0-1 0,-1 1 0,0 0 0,0 1 0,-1-1 0,-1 1 0,-11-13 0,-5-3 0,-2 1 0,-43-34 0,36 33 0,-41-44 0,52 49 0,-46-36 0,42 37 0,-36-36 0,36 32 0,-1 0 0,-1 2 0,-1 1 0,-54-31 0,13 15 0,-77-29 0,75 41 0,-2 4 0,0 3 0,-76-8 0,8 0 0,-102-12 0,-45-10 0,201 31 0,-2 3 0,-111-3 0,-181 15 0,191 4 0,169-1 0,0 0 0,0 2 0,0 0 0,0 2 0,-26 8 0,-95 45 0,90-34 0,-124 36 0,58-17 0,60-23 0,-78 39 0,92-39 0,0-2 0,-66 17 0,72-25 0,0 2 0,1 2 0,1 1 0,-44 26 0,67-33-151,1 0-1,0 1 0,0 0 0,1 1 1,1 0-1,0 1 0,0 0 1,-15 24-1,17-19-6674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1725 24 24575,'-2'6'0,"0"1"0,0-1 0,0 1 0,-1-1 0,0 1 0,1-1 0,-2 0 0,0 0 0,-5 4 0,5-2 0,-97 125 0,27-41 0,27-32 0,-67 63 0,-13 14 0,63-67 0,-105 90 0,69-67 0,-119 141 0,175-181 0,13-13 0,-40 37 0,32-36 0,-36 48 0,29-33 0,6-6 0,22-25 0,-1-3 0,-40 40 0,14-21 0,-64 78 0,99-103 0,0 0 0,2 0 0,-1 2 0,2 0 0,0-1 0,1 1 0,1 1 0,1-1 0,0 1 0,1 0 0,-1 27 0,4-33 0,0-1 0,1 1 0,0 0 0,1 0 0,1 0 0,0-2 0,-1 2 0,2-1 0,1 1 0,0-2 0,1 0 0,-1 1 0,2-1 0,9 12 0,-3-7 0,0-1 0,0 0 0,2-2 0,0 0 0,0-1 0,2 0 0,-1-2 0,25 13 0,-3 0 0,63 46 0,-64-40 0,61 33 0,-76-46 0,-1-1 0,0 3 0,-1 0 0,-1 0 0,-1 3 0,24 32 0,-30-39 0,16 21 0,57 53 0,-65-67 0,32 42 0,-34-41 0,0-1 0,23 21 0,-18-20 0,1-1 0,1-2 0,0 0 0,1-2 0,37 18 0,-9-7 0,-2 2 0,-2 2 0,54 45 0,-7-4 0,-38-32 0,-13-7 0,0-2 0,55 26 0,17 11 0,-87-47 0,2-2 0,53 23 0,269 85 0,-290-101 0,123 44 0,-73-33 0,56 14 0,102-6 0,-231-41 0,174 11 0,-104-14 0,101-5 0,-63-18 0,-87 12 0,95-5 0,-130 12 0,2-1 0,-1-2 0,0-1 0,34-13 0,35-6 0,-47 16 0,-1 1 0,89 0 0,-115 7 0,48-7 0,13-3 0,-15 10 0,-18 2 0,0-4 0,91-15 0,-93 7 0,0-1 0,1-3 0,-2-3 0,66-33 0,-101 42 0,-2 0 0,0 1 0,13-16 0,28-20 0,-52 44 0,18-13 0,0-1 0,0 0 0,0-1 0,27-30 0,-44 41 0,2-1 0,-1 1 0,0 0 0,0-1 0,0 0 0,0 1 0,-1-1 0,-1 0 0,1-1 0,0 2 0,-1-1 0,0 0 0,0-1 0,0 1 0,0-1 0,-1 1 0,0 0 0,0-1 0,-1 1 0,1-1 0,-1 2 0,0-2 0,-1 1 0,1 0 0,-1 0 0,0 0 0,-4-9 0,-4 1 0,0-2 0,-2 1 0,1 1 0,-2 0 0,1 2 0,-27-21 0,-17-15 0,17 10 0,1-3 0,1-1 0,3-1 0,-53-84 0,54 57 0,26 50 0,-2 0 0,-2 0 0,1 1 0,-21-28 0,-71-68 0,-197-174 0,69 76 0,156 133 0,-106-102 0,137 142 0,-51-66 0,-10-11 0,90 102 0,-17-16 0,0 0 0,-2 3 0,-48-33 0,-94-56 0,-63-36 0,203 131 0,2-1 0,-40-35 0,-35-25 0,97 75 0,-49-30 0,3-2 0,-83-73 0,108 80 0,-144-126 0,155 139 0,-34-37 0,42 41 0,-1 0 0,0 1 0,-1 0 0,-1 2 0,-24-17 0,-239-134 0,244 141 0,1-4 0,1 0 0,-38-40 0,-77-104 0,135 153 30,-1 0 0,-1 2 0,-27-23 0,35 33-154,1 0 0,-1 1 1,-1 0-1,1 0 0,-1 1 0,0-1 1,1 2-1,-2-1 0,1 1 0,0 0 1,-16-1-1,7 3-6702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54:3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2027 24575,'7'1'0,"-1"1"0,1 0 0,-1 0 0,0 0 0,0 1 0,0 0 0,0 0 0,0 1 0,-1 0 0,0 0 0,1-1 0,-2 2 0,1-1 0,7 9 0,11 9 0,79 60 0,-32-26 0,79 80 0,-111-99 0,2 0 0,76 52 0,99 47 0,-202-128 0,22 15 0,61 56 0,-68-55 0,0-1 0,2 0 0,35 19 0,-32-22 0,0 1 0,-2 3 0,-1 0 0,-1 2 0,-1 1 0,24 30 0,-34-39 0,35 27 0,-34-30 0,33 34 0,-35-31 0,11 12 0,-2 1 0,-1 0 0,38 67 0,-48-74 0,1-1 0,1-1 0,0 0 0,36 34 0,14 15 0,-28-28 0,50 41 0,7 7 0,-70-67 0,1-1 0,2 1 0,45 24 0,20 17 0,7 18 0,44 32 0,-133-105 0,1 0 0,-2 2 0,1-1 0,17 25 0,20 20 0,-16-29 0,2 0 0,1-2 0,2-1 0,49 23 0,-33-18 0,62 44 0,189 131 0,-156-84 0,-76-58 0,93 58 0,-97-78 0,-39-27 0,-1 3 0,-1 0 0,34 30 0,-52-41 0,0 0 0,1-2 0,0 0 0,0 1 0,0-2 0,1 1 0,0-2 0,0 0 0,0-1 0,0 1 0,0-2 0,0 0 0,0 0 0,22-2 0,-25-1 0,-1-1 0,1 0 0,0 1 0,-1-1 0,0-1 0,0 0 0,0-1 0,0 0 0,-1 1 0,1-2 0,8-9 0,10-9 0,32-41 0,-55 62 0,30-40 0,-3-1 0,-2-1 0,-2-2 0,26-62 0,-30 62 0,43-66 0,-48 88 0,-2-1 0,0-1 0,-1 0 0,12-39 0,-6 1 0,-4 1 0,-2-1 0,7-97 0,-16 106 0,12-59 0,-8 67 0,-3 1 0,1-58 0,-11 33 0,-14-72 0,7 75 0,-1-77 0,9 78 0,-4-1 0,-3 1 0,-28-103 0,-5 36 0,-9-30 0,37 108 0,-3 0 0,-2 2 0,-3 0 0,-35-60 0,-104-175 0,100 170 0,42 78 0,-43-66 0,-163-218 0,202 295 0,-2 0 0,-1 2 0,-54-46 0,22 22 0,25 24 0,-2 1 0,-1 3 0,-70-38 0,66 40 0,26 13 0,1-1 0,0 1 0,0-3 0,1 1 0,-13-17 0,11 12 0,-1 0 0,-29-22 0,-227-183 0,269 219 0,-116-83 0,68 51 0,-9-5 0,29 21 0,-55-47 0,44 31 0,-66-42 0,-4-4 0,94 69 0,-1-1 0,-35-16 0,37 21 0,1-1 0,-1 0 0,2-1 0,-27-23 0,10 7 0,-1 1 0,-1 1 0,-46-23 0,51 29 0,19 13 0,0-1 0,-1 1 0,1 1 0,-1 0 0,0 1 0,-1 0 0,1 0 0,0 1 0,-1 0 0,1 1 0,-1 0 0,0 1 0,1 1 0,-1 0 0,0 0 0,1 1 0,-1 0 0,1 1 0,0-1 0,0 2 0,0 1 0,0-1 0,-19 12 0,-11 11 0,0 1 0,2 2 0,1 1 0,-44 47 0,21-19 0,-40 27 0,-43 42 0,-59 101 0,-16 15 0,181-203 0,2 1 0,2 1 0,-32 55 0,63-93 0,-19 23 0,-1 1 0,-1-2 0,-46 38 0,43-41 0,0 2 0,2 0 0,-38 53 0,41-46 0,-1 0 0,-2-1 0,-47 48 0,51-58 0,2 2 0,0 0 0,2 1 0,1 1 0,-16 33 0,7-12 0,11-20-48,10-18-172,0 0 1,-1-1-1,0 1 1,0-2-1,-13 16 1,8-15-6607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2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09:52:29.93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91674BE6-992F-4586-BFD2-06F4F237FD01}" emma:medium="tactile" emma:mode="ink">
          <msink:context xmlns:msink="http://schemas.microsoft.com/ink/2010/main" type="writingRegion" rotatedBoundingBox="19992,4123 20520,3647 20812,3972 20284,4447"/>
        </emma:interpretation>
      </emma:emma>
    </inkml:annotationXML>
    <inkml:traceGroup>
      <inkml:annotationXML>
        <emma:emma xmlns:emma="http://www.w3.org/2003/04/emma" version="1.0">
          <emma:interpretation id="{983563D9-C67B-46B3-A8E6-164F737A3140}" emma:medium="tactile" emma:mode="ink">
            <msink:context xmlns:msink="http://schemas.microsoft.com/ink/2010/main" type="paragraph" rotatedBoundingBox="19992,4123 20520,3647 20812,3972 20284,4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57EA35-A7B7-4A20-A0DF-6DD02E50E2CC}" emma:medium="tactile" emma:mode="ink">
              <msink:context xmlns:msink="http://schemas.microsoft.com/ink/2010/main" type="line" rotatedBoundingBox="19992,4123 20520,3647 20812,3972 20284,4447"/>
            </emma:interpretation>
          </emma:emma>
        </inkml:annotationXML>
        <inkml:traceGroup>
          <inkml:annotationXML>
            <emma:emma xmlns:emma="http://www.w3.org/2003/04/emma" version="1.0">
              <emma:interpretation id="{5AFF013F-75D5-43D2-A699-562AFB95FD66}" emma:medium="tactile" emma:mode="ink">
                <msink:context xmlns:msink="http://schemas.microsoft.com/ink/2010/main" type="inkWord" rotatedBoundingBox="19992,4123 20520,3647 20812,3972 20284,4447"/>
              </emma:interpretation>
              <emma:one-of disjunction-type="recognition" id="oneOf0">
                <emma:interpretation id="interp0" emma:lang="" emma:confidence="0">
                  <emma:literal>MV</emma:literal>
                </emma:interpretation>
                <emma:interpretation id="interp1" emma:lang="" emma:confidence="0">
                  <emma:literal>mu</emma:literal>
                </emma:interpretation>
                <emma:interpretation id="interp2" emma:lang="" emma:confidence="0">
                  <emma:literal>ml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m.</emma:literal>
                </emma:interpretation>
              </emma:one-of>
            </emma:emma>
          </inkml:annotationXML>
          <inkml:trace contextRef="#ctx0" brushRef="#br0">20321 3827 1559 0,'0'0'604'16,"0"0"-274"-16,0 0-191 0,0 0-78 15,0 0 48-15,0 0 33 0,0 0-4 16,39 68-26-16,-25-44 9 0,1 0 10 0,-2 4-8 16,1-1 20-16,-1 1-20 0,2-1-48 0,-4 0-25 15,2-4-28-15,-3 1-3 16,-1-5-17-16,1-4 0 0,-4-5-1 0,-2-2-1 16,0-5 0-16,-1-3 1 15,0 0 12-15,0 0 6 0,-1-9 13 0,5-3 65 16,-2-6 65-16,4-7-26 0,1-8-49 15,2-7-41-15,-1-3-46 0,0-5-19 0,1 1-52 16,-4 8 6-16,-1 5-18 0,0 9 8 16,-4 7 7-16,0 3-7 0,-2 9-39 15,-1 3-68-15,0 3-108 0,0 0-192 16,-3 6-207-16,0-3-634 0</inkml:trace>
          <inkml:trace contextRef="#ctx0" brushRef="#br0" timeOffset="2316.135">20062 4082 1415 0,'0'0'555'0,"0"0"-328"0,0 0-136 15,0 0-16-15,0 0 51 0,0 0 71 16,0 0-49-16,0 0-62 0,0 0-25 16,30 78 36-16,-21-60 18 0,-2-1-16 15,0-1-32-15,-1 1-32 0,2-3-13 16,-2 0 0-16,-3-1-3 0,2-2-6 16,-3-2-13-16,1-5 0 0,0 1-2 0,-3-4-27 15,2-1-6-15,-1 0 0 0,1 0 0 16,-2-3 13-16,2-1 22 0,0-2 3 0,1-3 54 0,-1-2-12 15,1-2-10-15,0-3-35 0,0-2-11 16,3 0-33-16,-1-1 18 0,1 1-37 16,2 1 31-16,-2 3 0 0,-1 2-23 15,1 4 17-15,-2 2 3 0,-1 4 3 16,-1 0 32-16,-2 2 18 0,0 0 14 16,0 0 3-16,0 3-35 0,0 1-13 15,0 1-50-15,1 1 63 0,3 3 25 0,2 3 26 16,0 3-6-16,2 1-10 0,1 2-16 15,-1 1 4-15,0-2 2 0,-1-1-24 16,0-2 0-16,-4 0 1 0,2-4 2 0,-4-2-3 16,1-5 2-16,-2 1-3 0,0-4-2 15,1 0-1-15,1 0-9 0,-1 0 12 16,1-1 15-16,0-3-15 0,-2-1-16 16,4-3-7-16,-1 1-5 0,0-4 28 15,0 0 15-15,2-1-15 0,-1-1-13 16,0 2-3-16,1 1-16 0,0 2 32 15,-1 1-38-15,2 1-14 0,-1 1-2 16,-1 1 12-16,1 1 10 0,0 2 10 16,-2 1 3-16,-2 0 19 0,-1 0 24 15,0 1 34-15,0 2 6 0,0 2-26 16,0 0 49-16,0 4 40 0,2 1 7 0,1 2-23 16,0 1-51-16,0 2-22 0,-1-3-26 15,3 1-12-15,-1 0-71 0,-1-2-129 16,1 1-81-16,-1-1-181 0,-2 1-175 15,-1-3-552-15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10-20T09:52:22.17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908E7B0F-990C-4758-A9C4-214DF78520FA}" emma:medium="tactile" emma:mode="ink">
          <msink:context xmlns:msink="http://schemas.microsoft.com/ink/2010/main" type="writingRegion" rotatedBoundingBox="31889,10279 33634,10436 33575,11099 31829,10943"/>
        </emma:interpretation>
      </emma:emma>
    </inkml:annotationXML>
    <inkml:traceGroup>
      <inkml:annotationXML>
        <emma:emma xmlns:emma="http://www.w3.org/2003/04/emma" version="1.0">
          <emma:interpretation id="{62936F48-6FC8-4B2B-9685-4D9A02E7C022}" emma:medium="tactile" emma:mode="ink">
            <msink:context xmlns:msink="http://schemas.microsoft.com/ink/2010/main" type="paragraph" rotatedBoundingBox="31889,10279 33634,10436 33575,11099 31829,10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8EB5E4-86EB-4301-AF35-91D12BB7F99F}" emma:medium="tactile" emma:mode="ink">
              <msink:context xmlns:msink="http://schemas.microsoft.com/ink/2010/main" type="line" rotatedBoundingBox="31889,10279 33634,10436 33575,11099 31829,10943"/>
            </emma:interpretation>
          </emma:emma>
        </inkml:annotationXML>
        <inkml:traceGroup>
          <inkml:annotationXML>
            <emma:emma xmlns:emma="http://www.w3.org/2003/04/emma" version="1.0">
              <emma:interpretation id="{03798699-F904-419B-BD32-F91964CCAB5E}" emma:medium="tactile" emma:mode="ink">
                <msink:context xmlns:msink="http://schemas.microsoft.com/ink/2010/main" type="inkWord" rotatedBoundingBox="31889,10279 33634,10436 33575,11099 31829,10943"/>
              </emma:interpretation>
              <emma:one-of disjunction-type="recognition" id="oneOf0">
                <emma:interpretation id="interp0" emma:lang="" emma:confidence="0">
                  <emma:literal>(má)</emma:literal>
                </emma:interpretation>
                <emma:interpretation id="interp1" emma:lang="" emma:confidence="0">
                  <emma:literal>(m)</emma:literal>
                </emma:interpretation>
                <emma:interpretation id="interp2" emma:lang="" emma:confidence="0">
                  <emma:literal>(m]</emma:literal>
                </emma:interpretation>
                <emma:interpretation id="interp3" emma:lang="" emma:confidence="0">
                  <emma:literal>(m])</emma:literal>
                </emma:interpretation>
                <emma:interpretation id="interp4" emma:lang="" emma:confidence="0">
                  <emma:literal>(tma)</emma:literal>
                </emma:interpretation>
              </emma:one-of>
            </emma:emma>
          </inkml:annotationXML>
          <inkml:trace contextRef="#ctx0" brushRef="#br0">32617 10392 2141 0,'0'0'450'15,"0"0"-299"-15,0 0 151 0,0 0 91 16,0 0-101-16,-88 77-129 0,72-42-84 15,1 5-10-15,4 6 19 0,6 3 24 16,5 3-18-16,0 1-20 0,11-3-24 16,11-2-50-16,7-5-16 0,4-3-55 15,4-5-166-15,2-7-187 0,3-5-360 16,-10-10-603-16</inkml:trace>
          <inkml:trace contextRef="#ctx0" brushRef="#br0" timeOffset="2021.873">32794 10624 1781 0,'0'0'509'15,"0"0"-376"-15,0 0-72 0,0 0 75 16,0 0 51-16,0 0-4 0,0 0-42 15,0 0-36-15,-1 79-28 0,2-59-7 16,2 4-3-16,-1-2-32 0,1 1 3 0,0-3-22 16,1-1-16-16,0-1 0 0,0-3-18 15,-1-3-30-15,0-3-16 0,-1-4 7 16,1-1-16-16,-3-4-1 0,1 0 11 16,0 0 15-1,1-1-4-15,-1-4 1 0,2-4-10 16,0-4-48-16,2-4 44 0,1-2 14 0,2-4 22 15,-1-1-87-15,0 3 77 0,3 0-26 0,-2 2 62 0,-3 2-19 16,1 5 22-16,-1 5 83 0,-1 3-8 16,-4 2 34-16,0 2 1 0,0 0-26 15,0 2-46-15,0 3-38 0,0 3-84 16,0 2 84-16,2 3 20 0,1 4 6 16,3 1-10-16,-1 4-15 0,-1 1 11 15,0-2-9-15,-1 0-3 0,1 0-61 16,-1-4-17-16,-1-3-18 0,-1-4 9 15,1-2 6-15,-2-4 7 0,0-3 25 0,1-1 49 16,0-1 52-16,2-7-52 0,2-4-55 16,1-3-78-16,1-4-58 0,1-2 61 15,3-1 88-15,0-1 3 0,0 3-39 16,1 1-36-16,-1 5 114 0,-3 5 49 16,-2 3 55-16,-3 3 26 0,-3 3 48 0,0 0 17 15,0 4-17-15,0 1-85 0,-3 4-54 16,3 1 51-16,-2 4 0 0,1 3-9 15,1 1-14-15,0 1-16 0,0-1-22 16,0 0-29-16,0-2 7 0,0-2-23 16,3-2 12-16,-2-2-66 0,1-2-1 0,-1-3-6 15,0-1-39-15,1-2-32 16,-1 0-85-16,3-2-133 0,-4 0-177 0,2 0-499 16</inkml:trace>
          <inkml:trace contextRef="#ctx0" brushRef="#br0" timeOffset="2495.712">33372 10718 760 0,'0'0'972'0,"0"0"-816"0,0 0-140 15,0 0 153-15,0 0 90 0,0 0-139 16,0 0-68-16,0 0 12 0,0 0 14 0,0 0 15 16,0 0-3-16,-18-51-9 0,7 48 50 15,-1 1-6-15,-4 0-10 0,-2 1-29 16,-1 1-19-16,-3 0 3 0,0 3 3 15,1 3-7-15,2 0-15 0,1 2-23 16,7 1-9-16,3 0-19 0,6 0-60 16,2-1 6-16,0 1-3 0,7 0 7 15,7 1 34-15,6 0-13 0,3 0-15 16,5 1-58-16,-2-4-10 0,0 2 7 16,-2-2 2-16,-4-1 29 0,-6 1 23 15,-4-1 19-15,-5 1 9 0,-5 0 23 16,0 3 29-16,-5 0 61 0,-4 0 26 0,-3 2-4 15,0-1 9 1,0-2-48-16,2 0-19 0,-2-2-36 16,4-1-18-16,0-2-57 0,2-2-99 15,0 0-123-15,-2-2-126 0,2 0-165 16,1-3-486-16</inkml:trace>
          <inkml:trace contextRef="#ctx0" brushRef="#br0" timeOffset="2964.861">33378 10413 1731 0,'0'0'396'0,"0"0"-395"0,0 0 84 0,0 0 219 16,0 0-11-16,97 59-187 0,-72-42-51 16,1 2-43-16,-4 1-12 0,-3 0-15 15,-3 1 15-15,-3 0 0 0,-5 4 4 16,-2-2 76-16,-4 1 32 0,-2 4 19 16,-2-3-10-16,-6 1-16 0,-3 2-13 15,0 1-45-15,-1 1-34 0,-1-3-10 16,0 3 13-16,0-3-16 0,2-1-16 15,-1-2-28-15,-1-1-115 0,-2-3-112 16,-3-3-126-16,-1-3-246 0,4-5-632 16</inkml:trace>
          <inkml:trace contextRef="#ctx0" brushRef="#br0" timeOffset="-471.422">31856 10650 1223 0,'0'0'1503'0,"0"0"-1162"0,0 0-181 15,0 0 272-15,0 0-55 0,100 1-226 16,-74-1-151-16,3 0-21 0,-1 0-146 16,1 0-110-16,1 0-65 0,-2 0-280 15,-8 0-356-15,0 0-603 0</inkml:trace>
          <inkml:trace contextRef="#ctx0" brushRef="#br0" timeOffset="-786.484">32048 10386 1772 0,'0'0'594'0,"0"0"-310"0,0 0 6 16,0 0 74-16,0 0-33 0,0 0-120 15,0 0-95 1,0 0-14-16,0 0-12 0,-2 11-15 16,-2-4-16-16,0 3 6 0,0 7 44 15,-2 5 11-15,-2 6-12 0,0 3-19 16,1 5-24-16,-1 0-19 0,4 0-16 16,1-1-12-16,3-3-18 0,0-2-15 15,5-2-16-15,3-4 13 0,6-3-16 0,1 0 12 16,4-7-15-16,1-2 1 0,3-2-29 15,1-5-21-15,5-5-44 0,-1 0-41 16,0-9-92-16,3-4-118 0,-3-4-208 16,-3-1-442-16,-8 3-561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24575,'271'17'0,"-18"5"0,-112-13 0,7 0 0,-39 1 0,195-8 0,-140-5 0,-79-2 0,0-4 0,155-36 0,-121 20 0,-98 20-227,0-1-1,-1-1 1,0-1-1,0 0 1,35-22-1,-39 19-6598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24575,'2189'0'-1365,"-2168"0"-5461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24575,'61'-10'0,"-10"0"0,389 6 0,-238 6 0,595-2 0,-758 2 0,42 7 0,32 2 0,266-11-1365,-357 0-5461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24575,'558'27'0,"-117"17"0,70 9 0,-320-35-682,277-7-1,-446-11-6143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24575,'326'-21'0,"-85"2"0,37-5 0,57-1 0,-135 27 0,87-3 0,-45-27 0,-146 15 0,-32 2 26,-42 6-490,1 1 1,35-1-1,-40 5-6362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24575,'1680'0'0,"-1651"-2"0,1-1 0,0-1 0,39-12 0,26-4 0,-25 4-1365,-54 13-5461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24575,'-1'9'0,"1"-1"0,1 1 0,-1 0 0,2 0 0,-1-1 0,1 1 0,0-1 0,5 10 0,-5-14 0,0 0 0,0-1 0,1 1 0,0-1 0,0 1 0,0-1 0,0 0 0,1 0 0,-1 0 0,1-1 0,-1 1 0,1-1 0,0 0 0,0 0 0,0 0 0,0 0 0,8 1 0,21 4 0,1-1 0,0-2 0,0-1 0,0-2 0,62-6 0,0 2 0,319 19 0,-125-6 0,-16-2 0,108 1 0,-352-7 0,1 1 0,-1 1 0,33 9 0,-29-5 0,0-2 0,41 3 0,535-7 0,-293-5 0,162 20 0,465 9 0,-881-23 0,91 16 0,28 1 0,484-46 0,-558 18 0,-41 3 0,282-35 0,45-16 0,-17 3 0,-96 13 0,-82 14 0,-60 3 0,182-21 0,-86 19 0,-54 5 0,-111 16 0,-32 2 0,-1-1 0,73-16 0,-69 1-1365,-27 9-5461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24575,'0'969'0,"1"-934"0,10 48 0,-2-10 0,50 262 0,-52-301 0,12 76 0,4 133 0,-8-70 0,15 369 0,-32-439 0,-27 170 0,-1 14 0,0-151 0,12-65 0,-1 34 0,4 2 0,5 0 0,5 0 0,11 147 0,-5-237-151,1-1-1,1 1 0,1-1 0,0 0 1,1 0-1,0 0 0,2-1 1,13 24-1,-14-27-6674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24575,'4'-5'0,"5"11"0,5 11 0,-9-2 0,0 1 0,-1 0 0,0 0 0,-2 1 0,0-1 0,-1 1 0,0-1 0,-1 1 0,-4 20 0,3 36 0,25 216 0,-6-112 0,-13-119 0,12 256 0,-6-136 0,-1-11 0,-12 35 0,4 154 0,8-246 0,2 52 0,-12-144 0,-2 7 0,2-1 0,1 1 0,1 0 0,1-1 0,1 0 0,14 44 0,-12-45 0,-1-1 0,0 1 0,-2 0 0,-1 1 0,-1-1 0,-1 27 0,-1-17 0,3-1 0,5 40 0,1-11 0,-4-1 0,-5 119 0,-1-61 0,4-29 0,0-33 0,-8 84 0,-35 52 0,24-91 0,6-39 0,3 0 0,-1 77 0,10 100-1365,-2-220-5461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0T08:33:28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32617 10392 2141 0,'0'0'450'15,"0"0"-299"-15,0 0 151 0,0 0 91 16,0 0-101-16,-88 77-129 0,72-42-84 15,1 5-10-15,4 6 19 0,6 3 24 16,5 3-18-16,0 1-20 0,11-3-24 16,11-2-50-16,7-5-16 0,4-3-55 15,4-5-166-15,2-7-187 0,3-5-360 16,-10-10-603-16</inkml:trace>
  <inkml:trace contextRef="#ctx0" brushRef="#br0" timeOffset="1">32794 10624 1781 0,'0'0'509'15,"0"0"-376"-15,0 0-72 0,0 0 75 16,0 0 51-16,0 0-4 0,0 0-42 15,0 0-36-15,-1 79-28 0,2-59-7 16,2 4-3-16,-1-2-32 0,1 1 3 0,0-3-22 16,1-1-16-16,0-1 0 0,0-3-18 15,-1-3-30-15,0-3-16 0,-1-4 7 16,1-1-16-16,-3-4-1 0,1 0 11 16,0 0 15-1,1-1-4-15,-1-4 1 0,2-4-10 16,0-4-48-16,2-4 44 0,1-2 14 0,2-4 22 15,-1-1-87-15,0 3 77 0,3 0-26 0,-2 2 62 0,-3 2-19 16,1 5 22-16,-1 5 83 0,-1 3-8 16,-4 2 34-16,0 2 1 0,0 0-26 15,0 2-46-15,0 3-38 0,0 3-84 16,0 2 84-16,2 3 20 0,1 4 6 16,3 1-10-16,-1 4-15 0,-1 1 11 15,0-2-9-15,-1 0-3 0,1 0-61 16,-1-4-17-16,-1-3-18 0,-1-4 9 15,1-2 6-15,-2-4 7 0,0-3 25 0,1-1 49 16,0-1 52-16,2-7-52 0,2-4-55 16,1-3-78-16,1-4-58 0,1-2 61 15,3-1 88-15,0-1 3 0,0 3-39 16,1 1-36-16,-1 5 114 0,-3 5 49 16,-2 3 55-16,-3 3 26 0,-3 3 48 0,0 0 17 15,0 4-17-15,0 1-85 0,-3 4-54 16,3 1 51-16,-2 4 0 0,1 3-9 15,1 1-14-15,0 1-16 0,0-1-22 16,0 0-29-16,0-2 7 0,0-2-23 16,3-2 12-16,-2-2-66 0,1-2-1 0,-1-3-6 15,0-1-39-15,1-2-32 16,-1 0-85-16,3-2-133 0,-4 0-177 0,2 0-499 16</inkml:trace>
  <inkml:trace contextRef="#ctx0" brushRef="#br0" timeOffset="2">33372 10718 760 0,'0'0'972'0,"0"0"-816"0,0 0-140 15,0 0 153-15,0 0 90 0,0 0-139 16,0 0-68-16,0 0 12 0,0 0 14 0,0 0 15 16,0 0-3-16,-18-51-9 0,7 48 50 15,-1 1-6-15,-4 0-10 0,-2 1-29 16,-1 1-19-16,-3 0 3 0,0 3 3 15,1 3-7-15,2 0-15 0,1 2-23 16,7 1-9-16,3 0-19 0,6 0-60 16,2-1 6-16,0 1-3 0,7 0 7 15,7 1 34-15,6 0-13 0,3 0-15 16,5 1-58-16,-2-4-10 0,0 2 7 16,-2-2 2-16,-4-1 29 0,-6 1 23 15,-4-1 19-15,-5 1 9 0,-5 0 23 16,0 3 29-16,-5 0 61 0,-4 0 26 0,-3 2-4 15,0-1 9 1,0-2-48-16,2 0-19 0,-2-2-36 16,4-1-18-16,0-2-57 0,2-2-99 15,0 0-123-15,-2-2-126 0,2 0-165 16,1-3-486-16</inkml:trace>
  <inkml:trace contextRef="#ctx0" brushRef="#br0" timeOffset="3">33378 10413 1731 0,'0'0'396'0,"0"0"-395"0,0 0 84 0,0 0 219 16,0 0-11-16,97 59-187 0,-72-42-51 16,1 2-43-16,-4 1-12 0,-3 0-15 15,-3 1 15-15,-3 0 0 0,-5 4 4 16,-2-2 76-16,-4 1 32 0,-2 4 19 16,-2-3-10-16,-6 1-16 0,-3 2-13 15,0 1-45-15,-1 1-34 0,-1-3-10 16,0 3 13-16,0-3-16 0,2-1-16 15,-1-2-28-15,-1-1-115 0,-2-3-112 16,-3-3-126-16,-1-3-246 0,4-5-632 16</inkml:trace>
  <inkml:trace contextRef="#ctx0" brushRef="#br0" timeOffset="4">31856 10650 1223 0,'0'0'1503'0,"0"0"-1162"0,0 0-181 15,0 0 272-15,0 0-55 0,100 1-226 16,-74-1-151-16,3 0-21 0,-1 0-146 16,1 0-110-16,1 0-65 0,-2 0-280 15,-8 0-356-15,0 0-603 0</inkml:trace>
  <inkml:trace contextRef="#ctx0" brushRef="#br0" timeOffset="5">32048 10386 1772 0,'0'0'594'0,"0"0"-310"0,0 0 6 16,0 0 74-16,0 0-33 0,0 0-120 15,0 0-95 1,0 0-14-16,0 0-12 0,-2 11-15 16,-2-4-16-16,0 3 6 0,0 7 44 15,-2 5 11-15,-2 6-12 0,0 3-19 16,1 5-24-16,-1 0-19 0,4 0-16 16,1-1-12-16,3-3-18 0,0-2-15 15,5-2-16-15,3-4 13 0,6-3-16 0,1 0 12 16,4-7-15-16,1-2 1 0,3-2-29 15,1-5-21-15,5-5-44 0,-1 0-41 16,0-9-92-16,3-4-118 0,-3-4-208 16,-3-1-442-16,-8 3-561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24575,'-3'170'0,"6"179"0,7-251 0,-4-51 0,0 51 0,-8 1669 0,3-938 0,14-651 0,-7-107 0,2-6 0,-6-39 0,3 49 0,-7-34-116,2 38-508,-18 147-1,12-202-6201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24575,'2'-2'0,"-1"1"0,0-1 0,1 0 0,0 1 0,-1-1 0,1 1 0,0-1 0,-1 1 0,1 0 0,0-1 0,0 1 0,0 0 0,0 1 0,0-1 0,0 0 0,1 0 0,2 0 0,7-3 0,7-4 0,0 1 0,1 0 0,-1 2 0,1 0 0,1 1 0,31-2 0,129 7 0,-77 2 0,51-3 0,230 30 0,-333-22 0,310 55 0,-317-57 0,1-1 0,0-3 0,75-5 0,-19 0 0,3586 3 0,-3299-28 0,-222 10 0,27 3 0,289-38 0,-75-8 0,-367 55 0,0-2 0,45-15 0,-22 5 0,-36 13 0,-1 1 0,1 2 0,0 0 0,34 3 0,-27 0 0,0-1 0,35-6 0,39-5 0,1 4 0,111 9 0,-63 1 0,0-3-1365,-130 0-5461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24575,'0'913'0,"11"-765"0,1-4 0,-11 1711 0,-3-855 0,3-980 0,1 0 0,6 27 0,-3-26 0,-2-1 0,1 26 0,-4-25-273,0 1 0,-2 0 0,0-1 0,-8 32 0,6-38-6553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24575,'0'4299'-1365,"0"-4280"-5461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24575,'0'0'0,"1"-1"0,-1 0 0,0 0 0,1 0 0,-1 0 0,1 1 0,-1-1 0,1 0 0,-1 0 0,1 1 0,0-1 0,-1 0 0,1 1 0,0-1 0,0 1 0,-1-1 0,1 1 0,0-1 0,0 1 0,0 0 0,0-1 0,-1 1 0,1 0 0,0-1 0,1 1 0,30-7 0,-19 4 0,36-6 0,0 1 0,0 3 0,1 2 0,97 7 0,-30-2 0,1119-2-1365,-1217 0-5461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24575,'27'0'0,"3"-1"0,1 1 0,-1 2 0,0 1 0,42 10 0,26 7 0,1-4 0,176 5 0,-144-13 0,-8 2 0,216 7 0,-220-15 0,105-5 0,-170-10-1365,-39 9-5461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24575,'50'3'0,"95"17"0,14 2 0,-63-16 0,231 9 0,549-16 0,-818-8-129,-41 5-1107,2 0-5590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24575,'232'17'0,"37"11"0,-192-19 0,-34-4 0,54 1 0,563-6 0,-617-3 0,0-2 0,0-2 0,-1-2 0,59-19 0,2-1 0,117-31 0,-33-8-1365,-173 63-5461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24575,'15'1'0,"-1"1"0,0 0 0,0 0 0,0 2 0,19 6 0,34 8 0,-19-12 0,1-3 0,93-5 0,-40-1 0,-30 3 0,310-13 0,-95 3 0,8-1 0,-190 2 0,-55 6 0,94-18 0,-71 6 0,103-10 0,-148 24 0,-1-1 0,0-2 0,0-1 0,0-1 0,-1-1 0,37-15 0,-54 16-1365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0:23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24575,'211'-1'0,"225"3"0,-290 8 0,54 2 0,2-10 0,206-6 0,-304-6 0,45-1 0,-121 10 0,48-9 0,27-1 0,-72 11-227,0-1-1,0-2 1,-1 0-1,1-3 1,34-10-1,-47 11-6598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AA032CE-E1C2-43FA-83BA-E34A85E2CBBC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FB560DCC-D940-44D3-BF0C-5C96B76CC4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30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958">
              <a:defRPr/>
            </a:pPr>
            <a:fld id="{C4B202AE-274A-466B-8A00-58C66E6D70CD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1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37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Co vyvolá vzruch? - pacemakery - akční potenciál </a:t>
            </a:r>
            <a:r>
              <a:rPr lang="cs-CZ" sz="1200" b="0" i="0" dirty="0" err="1">
                <a:effectLst/>
                <a:latin typeface="Calibri" panose="020F0502020204030204" pitchFamily="34" charset="0"/>
              </a:rPr>
              <a:t>pacemakerových</a:t>
            </a:r>
            <a:r>
              <a:rPr lang="cs-CZ" sz="1200" b="0" i="0" dirty="0">
                <a:effectLst/>
                <a:latin typeface="Calibri" panose="020F0502020204030204" pitchFamily="34" charset="0"/>
              </a:rPr>
              <a:t> buněk a pracovního myokardu, kanály, frekvence generování vzruchů ve dvou uzlech </a:t>
            </a:r>
            <a:endParaRPr lang="cs-CZ" dirty="0">
              <a:latin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Rychlost vedení - gap </a:t>
            </a:r>
            <a:r>
              <a:rPr lang="cs-CZ" sz="1200" b="0" i="0" dirty="0" err="1">
                <a:effectLst/>
                <a:latin typeface="Calibri" panose="020F0502020204030204" pitchFamily="34" charset="0"/>
              </a:rPr>
              <a:t>junctions</a:t>
            </a:r>
            <a:r>
              <a:rPr lang="cs-CZ" sz="1200" b="0" i="0" dirty="0">
                <a:effectLst/>
                <a:latin typeface="Calibri" panose="020F0502020204030204" pitchFamily="34" charset="0"/>
              </a:rPr>
              <a:t>, velikost..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AP pracovního myokardu a pacemakeru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AV uzel – zpoždění 90 </a:t>
            </a:r>
            <a:r>
              <a:rPr lang="cs-CZ" sz="1200" b="0" i="0" dirty="0" err="1">
                <a:effectLst/>
                <a:latin typeface="Calibri" panose="020F0502020204030204" pitchFamily="34" charset="0"/>
              </a:rPr>
              <a:t>ms</a:t>
            </a:r>
            <a:endParaRPr lang="cs-CZ" sz="1200" b="0" i="0" dirty="0">
              <a:effectLst/>
              <a:latin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SA uzel f=60-80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AV uzel f=40-60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Proč vzruch nejde stranami rovnou na komory? Skelet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0DCC-D940-44D3-BF0C-5C96B76CC4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4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Vliv ANS na tepovou frekvenci</a:t>
            </a:r>
            <a:r>
              <a:rPr lang="cs-CZ" baseline="0" dirty="0"/>
              <a:t> </a:t>
            </a:r>
          </a:p>
          <a:p>
            <a:r>
              <a:rPr lang="cs-CZ" baseline="0" dirty="0"/>
              <a:t>MP -60</a:t>
            </a:r>
          </a:p>
          <a:p>
            <a:r>
              <a:rPr lang="cs-CZ" baseline="0" dirty="0"/>
              <a:t>Sympatikus – membrána více propustná pro NA+ - </a:t>
            </a:r>
            <a:r>
              <a:rPr lang="cs-CZ" baseline="0" dirty="0" err="1"/>
              <a:t>ryhclejší</a:t>
            </a:r>
            <a:r>
              <a:rPr lang="cs-CZ" baseline="0" dirty="0"/>
              <a:t> </a:t>
            </a:r>
            <a:r>
              <a:rPr lang="cs-CZ" baseline="0" dirty="0" err="1"/>
              <a:t>spnt</a:t>
            </a:r>
            <a:r>
              <a:rPr lang="cs-CZ" baseline="0" dirty="0"/>
              <a:t>. Depolarizace</a:t>
            </a:r>
          </a:p>
          <a:p>
            <a:r>
              <a:rPr lang="cs-CZ" baseline="0" dirty="0" err="1"/>
              <a:t>Parasmypatikus</a:t>
            </a:r>
            <a:r>
              <a:rPr lang="cs-CZ" baseline="0" dirty="0"/>
              <a:t> – více negativní MP – delší dobu než se dostaneme na </a:t>
            </a:r>
            <a:r>
              <a:rPr lang="cs-CZ" baseline="0" dirty="0" err="1"/>
              <a:t>threshold</a:t>
            </a:r>
            <a:r>
              <a:rPr lang="cs-CZ" baseline="0" dirty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0DCC-D940-44D3-BF0C-5C96B76CC4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90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effectLst/>
                <a:latin typeface="Calibri" panose="020F0502020204030204" pitchFamily="34" charset="0"/>
              </a:rPr>
              <a:t>Elektrické pole - dipól a vektory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dirty="0">
                <a:effectLst/>
                <a:latin typeface="Calibri" panose="020F0502020204030204" pitchFamily="34" charset="0"/>
              </a:rPr>
              <a:t>Měříme</a:t>
            </a:r>
            <a:r>
              <a:rPr lang="cs-CZ" sz="1200" baseline="0" dirty="0">
                <a:effectLst/>
                <a:latin typeface="Calibri" panose="020F0502020204030204" pitchFamily="34" charset="0"/>
              </a:rPr>
              <a:t> napětí – rozdíl nábojů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aseline="0" dirty="0">
                <a:effectLst/>
                <a:latin typeface="Calibri" panose="020F0502020204030204" pitchFamily="34" charset="0"/>
              </a:rPr>
              <a:t>Dipól má vektor – vždycky směr od – k +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aseline="0" dirty="0">
                <a:effectLst/>
                <a:latin typeface="Calibri" panose="020F0502020204030204" pitchFamily="34" charset="0"/>
              </a:rPr>
              <a:t>Měříme extracelulárně 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aseline="0" dirty="0">
                <a:effectLst/>
                <a:latin typeface="Calibri" panose="020F0502020204030204" pitchFamily="34" charset="0"/>
              </a:rPr>
              <a:t>Když  jde vektor k + elektrodě tak je to pozitivní </a:t>
            </a:r>
            <a:r>
              <a:rPr lang="cs-CZ" sz="1200" baseline="0" dirty="0" err="1">
                <a:effectLst/>
                <a:latin typeface="Calibri" panose="020F0502020204030204" pitchFamily="34" charset="0"/>
              </a:rPr>
              <a:t>výhylka</a:t>
            </a:r>
            <a:endParaRPr lang="cs-CZ" sz="1200" baseline="0" dirty="0">
              <a:effectLst/>
              <a:latin typeface="Calibri" panose="020F05020202040302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12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Kus myokardu - galvanometr - v klidu, depolarizace - dipól, vektor el. Pole 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Myokard - celá depolarizovaný, </a:t>
            </a:r>
            <a:r>
              <a:rPr lang="cs-CZ" sz="1200" b="0" i="0" dirty="0" err="1">
                <a:effectLst/>
                <a:latin typeface="Calibri" panose="020F0502020204030204" pitchFamily="34" charset="0"/>
              </a:rPr>
              <a:t>repolarizace</a:t>
            </a:r>
            <a:endParaRPr lang="cs-CZ" sz="1200" b="0" i="0" dirty="0">
              <a:effectLst/>
              <a:latin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0DCC-D940-44D3-BF0C-5C96B76CC4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59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Délka vektoru podle velikosti tkáně, tloušťka – velký kus tkáně – levá komora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200" b="0" i="0" dirty="0">
                <a:effectLst/>
                <a:latin typeface="Calibri" panose="020F0502020204030204" pitchFamily="34" charset="0"/>
              </a:rPr>
              <a:t>Doba trvání výchylky podle rychlosti šíření signálu - gap </a:t>
            </a:r>
            <a:r>
              <a:rPr lang="cs-CZ" sz="1200" b="0" i="0" dirty="0" err="1">
                <a:effectLst/>
                <a:latin typeface="Calibri" panose="020F0502020204030204" pitchFamily="34" charset="0"/>
              </a:rPr>
              <a:t>junctions</a:t>
            </a:r>
            <a:r>
              <a:rPr lang="cs-CZ" sz="1200" b="0" i="0" dirty="0">
                <a:effectLst/>
                <a:latin typeface="Calibri" panose="020F0502020204030204" pitchFamily="34" charset="0"/>
              </a:rPr>
              <a:t> – </a:t>
            </a:r>
            <a:r>
              <a:rPr lang="cs-CZ" sz="1200" b="0" i="0" dirty="0" err="1">
                <a:effectLst/>
                <a:latin typeface="Calibri" panose="020F0502020204030204" pitchFamily="34" charset="0"/>
              </a:rPr>
              <a:t>ryhclejší</a:t>
            </a:r>
            <a:r>
              <a:rPr lang="cs-CZ" sz="1200" b="0" i="0" dirty="0">
                <a:effectLst/>
                <a:latin typeface="Calibri" panose="020F0502020204030204" pitchFamily="34" charset="0"/>
              </a:rPr>
              <a:t> vedení převodním systémem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0DCC-D940-44D3-BF0C-5C96B76CC4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23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Postupně jak bude vypadat křivka </a:t>
            </a:r>
          </a:p>
          <a:p>
            <a:r>
              <a:rPr lang="cs-CZ" dirty="0"/>
              <a:t>Jednotlivé dipóly</a:t>
            </a:r>
            <a:r>
              <a:rPr lang="cs-CZ" baseline="0" dirty="0"/>
              <a:t> zakreslit do obrázku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0DCC-D940-44D3-BF0C-5C96B76CC4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59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Princip bipolárního zapojení </a:t>
            </a:r>
          </a:p>
          <a:p>
            <a:r>
              <a:rPr lang="cs-CZ" dirty="0"/>
              <a:t>Trojúhelník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0DCC-D940-44D3-BF0C-5C96B76CC4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21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Stejné 3 elektrody </a:t>
            </a:r>
          </a:p>
          <a:p>
            <a:r>
              <a:rPr lang="cs-CZ" dirty="0"/>
              <a:t>Osa kterou sledujeme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0DCC-D940-44D3-BF0C-5C96B76CC4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94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Pohled zepředu </a:t>
            </a:r>
          </a:p>
          <a:p>
            <a:r>
              <a:rPr lang="cs-CZ" dirty="0"/>
              <a:t>12ti svodové EKG</a:t>
            </a:r>
          </a:p>
          <a:p>
            <a:r>
              <a:rPr lang="cs-CZ" dirty="0"/>
              <a:t>3</a:t>
            </a:r>
            <a:r>
              <a:rPr lang="cs-CZ" baseline="0" dirty="0"/>
              <a:t> končetinové svody + 3 </a:t>
            </a:r>
            <a:r>
              <a:rPr lang="cs-CZ" baseline="0" dirty="0" err="1"/>
              <a:t>augmentované</a:t>
            </a:r>
            <a:r>
              <a:rPr lang="cs-CZ" baseline="0" dirty="0"/>
              <a:t> svody + 6 hrudních + 1 zem</a:t>
            </a:r>
          </a:p>
          <a:p>
            <a:endParaRPr lang="cs-CZ" baseline="0" dirty="0"/>
          </a:p>
          <a:p>
            <a:r>
              <a:rPr lang="cs-CZ" baseline="0" dirty="0"/>
              <a:t>Celkem 10 elektrod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0DCC-D940-44D3-BF0C-5C96B76CC4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4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85F14F-1814-49AF-B55A-62E38286D76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312128"/>
            <a:ext cx="3678555" cy="70040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36338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A2C73E1-AC15-4683-B053-9A3E7AC2966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5" y="338760"/>
            <a:ext cx="3678555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87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7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12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86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CE5E-F877-4A74-8313-7BC40A8F67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5E7CB-98A3-41B4-A7A1-BBE7F55C7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45F15-BD82-4B33-9998-ABC60645C3B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55" y="6216913"/>
            <a:ext cx="2764702" cy="5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13" Type="http://schemas.openxmlformats.org/officeDocument/2006/relationships/customXml" Target="../ink/ink215.xml"/><Relationship Id="rId18" Type="http://schemas.openxmlformats.org/officeDocument/2006/relationships/image" Target="../media/image257.emf"/><Relationship Id="rId3" Type="http://schemas.openxmlformats.org/officeDocument/2006/relationships/customXml" Target="../ink/ink210.xml"/><Relationship Id="rId7" Type="http://schemas.openxmlformats.org/officeDocument/2006/relationships/customXml" Target="../ink/ink212.xml"/><Relationship Id="rId12" Type="http://schemas.openxmlformats.org/officeDocument/2006/relationships/image" Target="../media/image25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emf"/><Relationship Id="rId11" Type="http://schemas.openxmlformats.org/officeDocument/2006/relationships/customXml" Target="../ink/ink214.xml"/><Relationship Id="rId5" Type="http://schemas.openxmlformats.org/officeDocument/2006/relationships/customXml" Target="../ink/ink211.xml"/><Relationship Id="rId15" Type="http://schemas.openxmlformats.org/officeDocument/2006/relationships/customXml" Target="../ink/ink216.xml"/><Relationship Id="rId10" Type="http://schemas.openxmlformats.org/officeDocument/2006/relationships/image" Target="../media/image253.emf"/><Relationship Id="rId4" Type="http://schemas.openxmlformats.org/officeDocument/2006/relationships/image" Target="../media/image250.emf"/><Relationship Id="rId9" Type="http://schemas.openxmlformats.org/officeDocument/2006/relationships/customXml" Target="../ink/ink213.xml"/><Relationship Id="rId14" Type="http://schemas.openxmlformats.org/officeDocument/2006/relationships/image" Target="../media/image255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117" Type="http://schemas.openxmlformats.org/officeDocument/2006/relationships/customXml" Target="../ink/ink274.xml"/><Relationship Id="rId21" Type="http://schemas.openxmlformats.org/officeDocument/2006/relationships/customXml" Target="../ink/ink226.xml"/><Relationship Id="rId42" Type="http://schemas.openxmlformats.org/officeDocument/2006/relationships/image" Target="../media/image50.png"/><Relationship Id="rId47" Type="http://schemas.openxmlformats.org/officeDocument/2006/relationships/customXml" Target="../ink/ink239.xml"/><Relationship Id="rId63" Type="http://schemas.openxmlformats.org/officeDocument/2006/relationships/customXml" Target="../ink/ink247.xml"/><Relationship Id="rId68" Type="http://schemas.openxmlformats.org/officeDocument/2006/relationships/image" Target="../media/image63.png"/><Relationship Id="rId84" Type="http://schemas.openxmlformats.org/officeDocument/2006/relationships/image" Target="../media/image71.png"/><Relationship Id="rId89" Type="http://schemas.openxmlformats.org/officeDocument/2006/relationships/customXml" Target="../ink/ink260.xml"/><Relationship Id="rId112" Type="http://schemas.openxmlformats.org/officeDocument/2006/relationships/image" Target="../media/image85.png"/><Relationship Id="rId133" Type="http://schemas.openxmlformats.org/officeDocument/2006/relationships/image" Target="../media/image259.emf"/><Relationship Id="rId138" Type="http://schemas.openxmlformats.org/officeDocument/2006/relationships/customXml" Target="../ink/ink284.xml"/><Relationship Id="rId16" Type="http://schemas.openxmlformats.org/officeDocument/2006/relationships/image" Target="../media/image370.png"/><Relationship Id="rId107" Type="http://schemas.openxmlformats.org/officeDocument/2006/relationships/customXml" Target="../ink/ink269.xml"/><Relationship Id="rId11" Type="http://schemas.openxmlformats.org/officeDocument/2006/relationships/customXml" Target="../ink/ink221.xml"/><Relationship Id="rId32" Type="http://schemas.openxmlformats.org/officeDocument/2006/relationships/image" Target="../media/image45.png"/><Relationship Id="rId37" Type="http://schemas.openxmlformats.org/officeDocument/2006/relationships/customXml" Target="../ink/ink234.xml"/><Relationship Id="rId53" Type="http://schemas.openxmlformats.org/officeDocument/2006/relationships/customXml" Target="../ink/ink242.xml"/><Relationship Id="rId58" Type="http://schemas.openxmlformats.org/officeDocument/2006/relationships/image" Target="../media/image58.png"/><Relationship Id="rId74" Type="http://schemas.openxmlformats.org/officeDocument/2006/relationships/image" Target="../media/image66.png"/><Relationship Id="rId79" Type="http://schemas.openxmlformats.org/officeDocument/2006/relationships/customXml" Target="../ink/ink255.xml"/><Relationship Id="rId102" Type="http://schemas.openxmlformats.org/officeDocument/2006/relationships/image" Target="../media/image80.png"/><Relationship Id="rId123" Type="http://schemas.openxmlformats.org/officeDocument/2006/relationships/customXml" Target="../ink/ink277.xml"/><Relationship Id="rId128" Type="http://schemas.openxmlformats.org/officeDocument/2006/relationships/image" Target="../media/image93.png"/><Relationship Id="rId144" Type="http://schemas.openxmlformats.org/officeDocument/2006/relationships/customXml" Target="../ink/ink287.xml"/><Relationship Id="rId5" Type="http://schemas.openxmlformats.org/officeDocument/2006/relationships/customXml" Target="../ink/ink218.xml"/><Relationship Id="rId90" Type="http://schemas.openxmlformats.org/officeDocument/2006/relationships/image" Target="../media/image74.png"/><Relationship Id="rId95" Type="http://schemas.openxmlformats.org/officeDocument/2006/relationships/customXml" Target="../ink/ink263.xml"/><Relationship Id="rId22" Type="http://schemas.openxmlformats.org/officeDocument/2006/relationships/image" Target="../media/image40.png"/><Relationship Id="rId27" Type="http://schemas.openxmlformats.org/officeDocument/2006/relationships/customXml" Target="../ink/ink229.xml"/><Relationship Id="rId43" Type="http://schemas.openxmlformats.org/officeDocument/2006/relationships/customXml" Target="../ink/ink237.xml"/><Relationship Id="rId48" Type="http://schemas.openxmlformats.org/officeDocument/2006/relationships/image" Target="../media/image53.png"/><Relationship Id="rId64" Type="http://schemas.openxmlformats.org/officeDocument/2006/relationships/image" Target="../media/image61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18" Type="http://schemas.openxmlformats.org/officeDocument/2006/relationships/image" Target="../media/image88.png"/><Relationship Id="rId134" Type="http://schemas.openxmlformats.org/officeDocument/2006/relationships/customXml" Target="../ink/ink282.xml"/><Relationship Id="rId139" Type="http://schemas.openxmlformats.org/officeDocument/2006/relationships/image" Target="../media/image262.emf"/><Relationship Id="rId8" Type="http://schemas.openxmlformats.org/officeDocument/2006/relationships/image" Target="../media/image33.png"/><Relationship Id="rId51" Type="http://schemas.openxmlformats.org/officeDocument/2006/relationships/customXml" Target="../ink/ink241.xml"/><Relationship Id="rId72" Type="http://schemas.openxmlformats.org/officeDocument/2006/relationships/image" Target="../media/image65.png"/><Relationship Id="rId80" Type="http://schemas.openxmlformats.org/officeDocument/2006/relationships/image" Target="../media/image69.png"/><Relationship Id="rId85" Type="http://schemas.openxmlformats.org/officeDocument/2006/relationships/customXml" Target="../ink/ink258.xml"/><Relationship Id="rId93" Type="http://schemas.openxmlformats.org/officeDocument/2006/relationships/customXml" Target="../ink/ink262.xml"/><Relationship Id="rId98" Type="http://schemas.openxmlformats.org/officeDocument/2006/relationships/image" Target="../media/image78.png"/><Relationship Id="rId121" Type="http://schemas.openxmlformats.org/officeDocument/2006/relationships/customXml" Target="../ink/ink276.xml"/><Relationship Id="rId142" Type="http://schemas.openxmlformats.org/officeDocument/2006/relationships/customXml" Target="../ink/ink286.xml"/><Relationship Id="rId3" Type="http://schemas.openxmlformats.org/officeDocument/2006/relationships/customXml" Target="../ink/ink217.xml"/><Relationship Id="rId12" Type="http://schemas.openxmlformats.org/officeDocument/2006/relationships/image" Target="../media/image35.png"/><Relationship Id="rId17" Type="http://schemas.openxmlformats.org/officeDocument/2006/relationships/customXml" Target="../ink/ink224.xml"/><Relationship Id="rId25" Type="http://schemas.openxmlformats.org/officeDocument/2006/relationships/customXml" Target="../ink/ink228.xml"/><Relationship Id="rId33" Type="http://schemas.openxmlformats.org/officeDocument/2006/relationships/customXml" Target="../ink/ink232.xml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59" Type="http://schemas.openxmlformats.org/officeDocument/2006/relationships/customXml" Target="../ink/ink245.xml"/><Relationship Id="rId67" Type="http://schemas.openxmlformats.org/officeDocument/2006/relationships/customXml" Target="../ink/ink249.xml"/><Relationship Id="rId103" Type="http://schemas.openxmlformats.org/officeDocument/2006/relationships/customXml" Target="../ink/ink267.xml"/><Relationship Id="rId108" Type="http://schemas.openxmlformats.org/officeDocument/2006/relationships/image" Target="../media/image83.png"/><Relationship Id="rId116" Type="http://schemas.openxmlformats.org/officeDocument/2006/relationships/image" Target="../media/image87.png"/><Relationship Id="rId124" Type="http://schemas.openxmlformats.org/officeDocument/2006/relationships/image" Target="../media/image91.png"/><Relationship Id="rId129" Type="http://schemas.openxmlformats.org/officeDocument/2006/relationships/customXml" Target="../ink/ink280.xml"/><Relationship Id="rId137" Type="http://schemas.openxmlformats.org/officeDocument/2006/relationships/image" Target="../media/image261.emf"/><Relationship Id="rId20" Type="http://schemas.openxmlformats.org/officeDocument/2006/relationships/image" Target="../media/image39.png"/><Relationship Id="rId41" Type="http://schemas.openxmlformats.org/officeDocument/2006/relationships/customXml" Target="../ink/ink236.xml"/><Relationship Id="rId54" Type="http://schemas.openxmlformats.org/officeDocument/2006/relationships/image" Target="../media/image56.png"/><Relationship Id="rId62" Type="http://schemas.openxmlformats.org/officeDocument/2006/relationships/image" Target="../media/image60.png"/><Relationship Id="rId70" Type="http://schemas.openxmlformats.org/officeDocument/2006/relationships/image" Target="../media/image64.png"/><Relationship Id="rId75" Type="http://schemas.openxmlformats.org/officeDocument/2006/relationships/customXml" Target="../ink/ink253.xml"/><Relationship Id="rId83" Type="http://schemas.openxmlformats.org/officeDocument/2006/relationships/customXml" Target="../ink/ink257.xml"/><Relationship Id="rId88" Type="http://schemas.openxmlformats.org/officeDocument/2006/relationships/image" Target="../media/image73.png"/><Relationship Id="rId91" Type="http://schemas.openxmlformats.org/officeDocument/2006/relationships/customXml" Target="../ink/ink261.xml"/><Relationship Id="rId96" Type="http://schemas.openxmlformats.org/officeDocument/2006/relationships/image" Target="../media/image77.png"/><Relationship Id="rId111" Type="http://schemas.openxmlformats.org/officeDocument/2006/relationships/customXml" Target="../ink/ink271.xml"/><Relationship Id="rId140" Type="http://schemas.openxmlformats.org/officeDocument/2006/relationships/customXml" Target="../ink/ink285.xml"/><Relationship Id="rId14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5" Type="http://schemas.openxmlformats.org/officeDocument/2006/relationships/customXml" Target="../ink/ink223.xml"/><Relationship Id="rId23" Type="http://schemas.openxmlformats.org/officeDocument/2006/relationships/customXml" Target="../ink/ink227.xml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openxmlformats.org/officeDocument/2006/relationships/customXml" Target="../ink/ink240.xml"/><Relationship Id="rId57" Type="http://schemas.openxmlformats.org/officeDocument/2006/relationships/customXml" Target="../ink/ink244.xml"/><Relationship Id="rId106" Type="http://schemas.openxmlformats.org/officeDocument/2006/relationships/image" Target="../media/image82.png"/><Relationship Id="rId114" Type="http://schemas.openxmlformats.org/officeDocument/2006/relationships/image" Target="../media/image86.png"/><Relationship Id="rId119" Type="http://schemas.openxmlformats.org/officeDocument/2006/relationships/customXml" Target="../ink/ink275.xml"/><Relationship Id="rId127" Type="http://schemas.openxmlformats.org/officeDocument/2006/relationships/customXml" Target="../ink/ink279.xml"/><Relationship Id="rId10" Type="http://schemas.openxmlformats.org/officeDocument/2006/relationships/image" Target="../media/image34.png"/><Relationship Id="rId31" Type="http://schemas.openxmlformats.org/officeDocument/2006/relationships/customXml" Target="../ink/ink231.xml"/><Relationship Id="rId44" Type="http://schemas.openxmlformats.org/officeDocument/2006/relationships/image" Target="../media/image51.png"/><Relationship Id="rId52" Type="http://schemas.openxmlformats.org/officeDocument/2006/relationships/image" Target="../media/image55.png"/><Relationship Id="rId60" Type="http://schemas.openxmlformats.org/officeDocument/2006/relationships/image" Target="../media/image59.png"/><Relationship Id="rId65" Type="http://schemas.openxmlformats.org/officeDocument/2006/relationships/customXml" Target="../ink/ink248.xml"/><Relationship Id="rId73" Type="http://schemas.openxmlformats.org/officeDocument/2006/relationships/customXml" Target="../ink/ink252.xml"/><Relationship Id="rId78" Type="http://schemas.openxmlformats.org/officeDocument/2006/relationships/image" Target="../media/image68.png"/><Relationship Id="rId81" Type="http://schemas.openxmlformats.org/officeDocument/2006/relationships/customXml" Target="../ink/ink256.xml"/><Relationship Id="rId86" Type="http://schemas.openxmlformats.org/officeDocument/2006/relationships/image" Target="../media/image72.png"/><Relationship Id="rId94" Type="http://schemas.openxmlformats.org/officeDocument/2006/relationships/image" Target="../media/image760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90.png"/><Relationship Id="rId130" Type="http://schemas.openxmlformats.org/officeDocument/2006/relationships/image" Target="../media/image94.png"/><Relationship Id="rId135" Type="http://schemas.openxmlformats.org/officeDocument/2006/relationships/image" Target="../media/image260.emf"/><Relationship Id="rId143" Type="http://schemas.openxmlformats.org/officeDocument/2006/relationships/image" Target="../media/image264.emf"/><Relationship Id="rId4" Type="http://schemas.openxmlformats.org/officeDocument/2006/relationships/image" Target="../media/image310.png"/><Relationship Id="rId9" Type="http://schemas.openxmlformats.org/officeDocument/2006/relationships/customXml" Target="../ink/ink220.xml"/><Relationship Id="rId13" Type="http://schemas.openxmlformats.org/officeDocument/2006/relationships/customXml" Target="../ink/ink222.xml"/><Relationship Id="rId18" Type="http://schemas.openxmlformats.org/officeDocument/2006/relationships/image" Target="../media/image38.png"/><Relationship Id="rId39" Type="http://schemas.openxmlformats.org/officeDocument/2006/relationships/customXml" Target="../ink/ink235.xml"/><Relationship Id="rId109" Type="http://schemas.openxmlformats.org/officeDocument/2006/relationships/customXml" Target="../ink/ink270.xml"/><Relationship Id="rId34" Type="http://schemas.openxmlformats.org/officeDocument/2006/relationships/image" Target="../media/image46.png"/><Relationship Id="rId50" Type="http://schemas.openxmlformats.org/officeDocument/2006/relationships/image" Target="../media/image54.png"/><Relationship Id="rId55" Type="http://schemas.openxmlformats.org/officeDocument/2006/relationships/customXml" Target="../ink/ink243.xml"/><Relationship Id="rId76" Type="http://schemas.openxmlformats.org/officeDocument/2006/relationships/image" Target="../media/image67.png"/><Relationship Id="rId97" Type="http://schemas.openxmlformats.org/officeDocument/2006/relationships/customXml" Target="../ink/ink264.xml"/><Relationship Id="rId104" Type="http://schemas.openxmlformats.org/officeDocument/2006/relationships/image" Target="../media/image81.png"/><Relationship Id="rId120" Type="http://schemas.openxmlformats.org/officeDocument/2006/relationships/image" Target="../media/image89.png"/><Relationship Id="rId125" Type="http://schemas.openxmlformats.org/officeDocument/2006/relationships/customXml" Target="../ink/ink278.xml"/><Relationship Id="rId141" Type="http://schemas.openxmlformats.org/officeDocument/2006/relationships/image" Target="../media/image263.emf"/><Relationship Id="rId7" Type="http://schemas.openxmlformats.org/officeDocument/2006/relationships/customXml" Target="../ink/ink219.xml"/><Relationship Id="rId71" Type="http://schemas.openxmlformats.org/officeDocument/2006/relationships/customXml" Target="../ink/ink251.xml"/><Relationship Id="rId92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230.xml"/><Relationship Id="rId24" Type="http://schemas.openxmlformats.org/officeDocument/2006/relationships/image" Target="../media/image41.png"/><Relationship Id="rId40" Type="http://schemas.openxmlformats.org/officeDocument/2006/relationships/image" Target="../media/image49.png"/><Relationship Id="rId45" Type="http://schemas.openxmlformats.org/officeDocument/2006/relationships/customXml" Target="../ink/ink238.xml"/><Relationship Id="rId66" Type="http://schemas.openxmlformats.org/officeDocument/2006/relationships/image" Target="../media/image62.png"/><Relationship Id="rId87" Type="http://schemas.openxmlformats.org/officeDocument/2006/relationships/customXml" Target="../ink/ink259.xml"/><Relationship Id="rId110" Type="http://schemas.openxmlformats.org/officeDocument/2006/relationships/image" Target="../media/image84.png"/><Relationship Id="rId115" Type="http://schemas.openxmlformats.org/officeDocument/2006/relationships/customXml" Target="../ink/ink273.xml"/><Relationship Id="rId131" Type="http://schemas.openxmlformats.org/officeDocument/2006/relationships/customXml" Target="../ink/ink281.xml"/><Relationship Id="rId136" Type="http://schemas.openxmlformats.org/officeDocument/2006/relationships/customXml" Target="../ink/ink283.xml"/><Relationship Id="rId61" Type="http://schemas.openxmlformats.org/officeDocument/2006/relationships/customXml" Target="../ink/ink246.xml"/><Relationship Id="rId82" Type="http://schemas.openxmlformats.org/officeDocument/2006/relationships/image" Target="../media/image70.png"/><Relationship Id="rId19" Type="http://schemas.openxmlformats.org/officeDocument/2006/relationships/customXml" Target="../ink/ink225.xml"/><Relationship Id="rId14" Type="http://schemas.openxmlformats.org/officeDocument/2006/relationships/image" Target="../media/image36.png"/><Relationship Id="rId30" Type="http://schemas.openxmlformats.org/officeDocument/2006/relationships/image" Target="../media/image44.png"/><Relationship Id="rId35" Type="http://schemas.openxmlformats.org/officeDocument/2006/relationships/customXml" Target="../ink/ink233.xml"/><Relationship Id="rId56" Type="http://schemas.openxmlformats.org/officeDocument/2006/relationships/image" Target="../media/image57.png"/><Relationship Id="rId77" Type="http://schemas.openxmlformats.org/officeDocument/2006/relationships/customXml" Target="../ink/ink254.xml"/><Relationship Id="rId100" Type="http://schemas.openxmlformats.org/officeDocument/2006/relationships/image" Target="../media/image79.png"/><Relationship Id="rId105" Type="http://schemas.openxmlformats.org/officeDocument/2006/relationships/customXml" Target="../ink/ink268.xml"/><Relationship Id="rId126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customXml" Target="../ink/ink28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emf"/><Relationship Id="rId18" Type="http://schemas.openxmlformats.org/officeDocument/2006/relationships/customXml" Target="../ink/ink7.xml"/><Relationship Id="rId3" Type="http://schemas.openxmlformats.org/officeDocument/2006/relationships/customXml" Target="../ink/ink2.xml"/><Relationship Id="rId21" Type="http://schemas.openxmlformats.org/officeDocument/2006/relationships/image" Target="../media/image13.emf"/><Relationship Id="rId63" Type="http://schemas.openxmlformats.org/officeDocument/2006/relationships/image" Target="../media/image4.emf"/><Relationship Id="rId12" Type="http://schemas.openxmlformats.org/officeDocument/2006/relationships/customXml" Target="../ink/ink4.xml"/><Relationship Id="rId17" Type="http://schemas.openxmlformats.org/officeDocument/2006/relationships/image" Target="../media/image11.emf"/><Relationship Id="rId6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6.xml"/><Relationship Id="rId6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emf"/><Relationship Id="rId66" Type="http://schemas.openxmlformats.org/officeDocument/2006/relationships/customXml" Target="../ink/ink11.xml"/><Relationship Id="rId15" Type="http://schemas.openxmlformats.org/officeDocument/2006/relationships/image" Target="../media/image10.emf"/><Relationship Id="rId61" Type="http://schemas.openxmlformats.org/officeDocument/2006/relationships/image" Target="../media/image18.emf"/><Relationship Id="rId10" Type="http://schemas.openxmlformats.org/officeDocument/2006/relationships/customXml" Target="../ink/ink3.xml"/><Relationship Id="rId65" Type="http://schemas.openxmlformats.org/officeDocument/2006/relationships/image" Target="../media/image5.emf"/><Relationship Id="rId9" Type="http://schemas.openxmlformats.org/officeDocument/2006/relationships/image" Target="../media/image7.emf"/><Relationship Id="rId14" Type="http://schemas.openxmlformats.org/officeDocument/2006/relationships/customXml" Target="../ink/ink5.xml"/><Relationship Id="rId22" Type="http://schemas.openxmlformats.org/officeDocument/2006/relationships/customXml" Target="../ink/ink8.xml"/><Relationship Id="rId6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emf"/><Relationship Id="rId18" Type="http://schemas.openxmlformats.org/officeDocument/2006/relationships/customXml" Target="../ink/ink17.xml"/><Relationship Id="rId26" Type="http://schemas.openxmlformats.org/officeDocument/2006/relationships/customXml" Target="../ink/ink19.xml"/><Relationship Id="rId3" Type="http://schemas.openxmlformats.org/officeDocument/2006/relationships/customXml" Target="../ink/ink12.xml"/><Relationship Id="rId63" Type="http://schemas.openxmlformats.org/officeDocument/2006/relationships/image" Target="../media/image330.emf"/><Relationship Id="rId68" Type="http://schemas.openxmlformats.org/officeDocument/2006/relationships/customXml" Target="../ink/ink27.xml"/><Relationship Id="rId12" Type="http://schemas.openxmlformats.org/officeDocument/2006/relationships/customXml" Target="../ink/ink14.xml"/><Relationship Id="rId17" Type="http://schemas.openxmlformats.org/officeDocument/2006/relationships/image" Target="../media/image11.emf"/><Relationship Id="rId25" Type="http://schemas.openxmlformats.org/officeDocument/2006/relationships/image" Target="../media/image700.emf"/><Relationship Id="rId38" Type="http://schemas.openxmlformats.org/officeDocument/2006/relationships/customXml" Target="../ink/ink21.xml"/><Relationship Id="rId59" Type="http://schemas.openxmlformats.org/officeDocument/2006/relationships/image" Target="../media/image37.emf"/><Relationship Id="rId67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6.xml"/><Relationship Id="rId6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emf"/><Relationship Id="rId24" Type="http://schemas.openxmlformats.org/officeDocument/2006/relationships/customXml" Target="../ink/ink18.xml"/><Relationship Id="rId37" Type="http://schemas.openxmlformats.org/officeDocument/2006/relationships/image" Target="../media/image27.emf"/><Relationship Id="rId66" Type="http://schemas.openxmlformats.org/officeDocument/2006/relationships/customXml" Target="../ink/ink26.xml"/><Relationship Id="rId74" Type="http://schemas.openxmlformats.org/officeDocument/2006/relationships/customXml" Target="../ink/ink28.xml"/><Relationship Id="rId79" Type="http://schemas.openxmlformats.org/officeDocument/2006/relationships/image" Target="../media/image6.png"/><Relationship Id="rId15" Type="http://schemas.openxmlformats.org/officeDocument/2006/relationships/image" Target="../media/image10.emf"/><Relationship Id="rId23" Type="http://schemas.openxmlformats.org/officeDocument/2006/relationships/image" Target="../media/image26.emf"/><Relationship Id="rId28" Type="http://schemas.openxmlformats.org/officeDocument/2006/relationships/customXml" Target="../ink/ink20.xml"/><Relationship Id="rId61" Type="http://schemas.openxmlformats.org/officeDocument/2006/relationships/image" Target="../media/image40.emf"/><Relationship Id="rId10" Type="http://schemas.openxmlformats.org/officeDocument/2006/relationships/customXml" Target="../ink/ink13.xml"/><Relationship Id="rId44" Type="http://schemas.openxmlformats.org/officeDocument/2006/relationships/customXml" Target="../ink/ink22.xml"/><Relationship Id="rId60" Type="http://schemas.openxmlformats.org/officeDocument/2006/relationships/customXml" Target="../ink/ink23.xml"/><Relationship Id="rId65" Type="http://schemas.openxmlformats.org/officeDocument/2006/relationships/image" Target="../media/image80.emf"/><Relationship Id="rId73" Type="http://schemas.openxmlformats.org/officeDocument/2006/relationships/image" Target="../media/image82.emf"/><Relationship Id="rId78" Type="http://schemas.openxmlformats.org/officeDocument/2006/relationships/customXml" Target="../ink/ink29.xml"/><Relationship Id="rId9" Type="http://schemas.openxmlformats.org/officeDocument/2006/relationships/image" Target="../media/image7.emf"/><Relationship Id="rId14" Type="http://schemas.openxmlformats.org/officeDocument/2006/relationships/customXml" Target="../ink/ink15.xml"/><Relationship Id="rId27" Type="http://schemas.openxmlformats.org/officeDocument/2006/relationships/image" Target="../media/image710.emf"/><Relationship Id="rId43" Type="http://schemas.openxmlformats.org/officeDocument/2006/relationships/image" Target="../media/image750.emf"/><Relationship Id="rId64" Type="http://schemas.openxmlformats.org/officeDocument/2006/relationships/customXml" Target="../ink/ink25.xml"/><Relationship Id="rId77" Type="http://schemas.openxmlformats.org/officeDocument/2006/relationships/image" Target="../media/image84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.xml"/><Relationship Id="rId117" Type="http://schemas.openxmlformats.org/officeDocument/2006/relationships/customXml" Target="../ink/ink109.xml"/><Relationship Id="rId21" Type="http://schemas.openxmlformats.org/officeDocument/2006/relationships/image" Target="../media/image11.png"/><Relationship Id="rId42" Type="http://schemas.openxmlformats.org/officeDocument/2006/relationships/customXml" Target="../ink/ink43.xml"/><Relationship Id="rId47" Type="http://schemas.openxmlformats.org/officeDocument/2006/relationships/image" Target="../media/image24.png"/><Relationship Id="rId63" Type="http://schemas.openxmlformats.org/officeDocument/2006/relationships/customXml" Target="../ink/ink58.xml"/><Relationship Id="rId68" Type="http://schemas.openxmlformats.org/officeDocument/2006/relationships/customXml" Target="../ink/ink63.xml"/><Relationship Id="rId84" Type="http://schemas.openxmlformats.org/officeDocument/2006/relationships/customXml" Target="../ink/ink79.xml"/><Relationship Id="rId89" Type="http://schemas.openxmlformats.org/officeDocument/2006/relationships/customXml" Target="../ink/ink84.xml"/><Relationship Id="rId112" Type="http://schemas.openxmlformats.org/officeDocument/2006/relationships/image" Target="../media/image120.emf"/><Relationship Id="rId107" Type="http://schemas.openxmlformats.org/officeDocument/2006/relationships/customXml" Target="../ink/ink102.xml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19.png"/><Relationship Id="rId40" Type="http://schemas.openxmlformats.org/officeDocument/2006/relationships/customXml" Target="../ink/ink42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53.xml"/><Relationship Id="rId66" Type="http://schemas.openxmlformats.org/officeDocument/2006/relationships/customXml" Target="../ink/ink61.xml"/><Relationship Id="rId74" Type="http://schemas.openxmlformats.org/officeDocument/2006/relationships/customXml" Target="../ink/ink69.xml"/><Relationship Id="rId79" Type="http://schemas.openxmlformats.org/officeDocument/2006/relationships/customXml" Target="../ink/ink74.xml"/><Relationship Id="rId87" Type="http://schemas.openxmlformats.org/officeDocument/2006/relationships/customXml" Target="../ink/ink82.xml"/><Relationship Id="rId102" Type="http://schemas.openxmlformats.org/officeDocument/2006/relationships/customXml" Target="../ink/ink97.xml"/><Relationship Id="rId110" Type="http://schemas.openxmlformats.org/officeDocument/2006/relationships/customXml" Target="../ink/ink105.xml"/><Relationship Id="rId115" Type="http://schemas.openxmlformats.org/officeDocument/2006/relationships/customXml" Target="../ink/ink108.xml"/><Relationship Id="rId123" Type="http://schemas.openxmlformats.org/officeDocument/2006/relationships/customXml" Target="../ink/ink114.xml"/><Relationship Id="rId128" Type="http://schemas.openxmlformats.org/officeDocument/2006/relationships/customXml" Target="../ink/ink119.xml"/><Relationship Id="rId131" Type="http://schemas.openxmlformats.org/officeDocument/2006/relationships/customXml" Target="../ink/ink122.xml"/><Relationship Id="rId61" Type="http://schemas.openxmlformats.org/officeDocument/2006/relationships/customXml" Target="../ink/ink56.xml"/><Relationship Id="rId82" Type="http://schemas.openxmlformats.org/officeDocument/2006/relationships/customXml" Target="../ink/ink77.xml"/><Relationship Id="rId90" Type="http://schemas.openxmlformats.org/officeDocument/2006/relationships/customXml" Target="../ink/ink85.xml"/><Relationship Id="rId95" Type="http://schemas.openxmlformats.org/officeDocument/2006/relationships/customXml" Target="../ink/ink90.xml"/><Relationship Id="rId19" Type="http://schemas.openxmlformats.org/officeDocument/2006/relationships/image" Target="../media/image10.png"/><Relationship Id="rId22" Type="http://schemas.openxmlformats.org/officeDocument/2006/relationships/customXml" Target="../ink/ink33.xml"/><Relationship Id="rId27" Type="http://schemas.openxmlformats.org/officeDocument/2006/relationships/image" Target="../media/image14.png"/><Relationship Id="rId30" Type="http://schemas.openxmlformats.org/officeDocument/2006/relationships/customXml" Target="../ink/ink37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46.xml"/><Relationship Id="rId56" Type="http://schemas.openxmlformats.org/officeDocument/2006/relationships/customXml" Target="../ink/ink51.xml"/><Relationship Id="rId64" Type="http://schemas.openxmlformats.org/officeDocument/2006/relationships/customXml" Target="../ink/ink59.xml"/><Relationship Id="rId69" Type="http://schemas.openxmlformats.org/officeDocument/2006/relationships/customXml" Target="../ink/ink64.xml"/><Relationship Id="rId77" Type="http://schemas.openxmlformats.org/officeDocument/2006/relationships/customXml" Target="../ink/ink72.xml"/><Relationship Id="rId100" Type="http://schemas.openxmlformats.org/officeDocument/2006/relationships/customXml" Target="../ink/ink95.xml"/><Relationship Id="rId105" Type="http://schemas.openxmlformats.org/officeDocument/2006/relationships/customXml" Target="../ink/ink100.xml"/><Relationship Id="rId113" Type="http://schemas.openxmlformats.org/officeDocument/2006/relationships/customXml" Target="../ink/ink107.xml"/><Relationship Id="rId118" Type="http://schemas.openxmlformats.org/officeDocument/2006/relationships/image" Target="../media/image1510.emf"/><Relationship Id="rId126" Type="http://schemas.openxmlformats.org/officeDocument/2006/relationships/customXml" Target="../ink/ink117.xml"/><Relationship Id="rId51" Type="http://schemas.openxmlformats.org/officeDocument/2006/relationships/image" Target="../media/image26.png"/><Relationship Id="rId72" Type="http://schemas.openxmlformats.org/officeDocument/2006/relationships/customXml" Target="../ink/ink67.xml"/><Relationship Id="rId80" Type="http://schemas.openxmlformats.org/officeDocument/2006/relationships/customXml" Target="../ink/ink75.xml"/><Relationship Id="rId85" Type="http://schemas.openxmlformats.org/officeDocument/2006/relationships/customXml" Target="../ink/ink80.xml"/><Relationship Id="rId93" Type="http://schemas.openxmlformats.org/officeDocument/2006/relationships/customXml" Target="../ink/ink88.xml"/><Relationship Id="rId98" Type="http://schemas.openxmlformats.org/officeDocument/2006/relationships/customXml" Target="../ink/ink93.xml"/><Relationship Id="rId121" Type="http://schemas.openxmlformats.org/officeDocument/2006/relationships/customXml" Target="../ink/ink112.xml"/><Relationship Id="rId3" Type="http://schemas.openxmlformats.org/officeDocument/2006/relationships/customXml" Target="../ink/ink30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41.xml"/><Relationship Id="rId46" Type="http://schemas.openxmlformats.org/officeDocument/2006/relationships/customXml" Target="../ink/ink45.xml"/><Relationship Id="rId59" Type="http://schemas.openxmlformats.org/officeDocument/2006/relationships/customXml" Target="../ink/ink54.xml"/><Relationship Id="rId67" Type="http://schemas.openxmlformats.org/officeDocument/2006/relationships/customXml" Target="../ink/ink62.xml"/><Relationship Id="rId103" Type="http://schemas.openxmlformats.org/officeDocument/2006/relationships/customXml" Target="../ink/ink98.xml"/><Relationship Id="rId108" Type="http://schemas.openxmlformats.org/officeDocument/2006/relationships/customXml" Target="../ink/ink103.xml"/><Relationship Id="rId116" Type="http://schemas.openxmlformats.org/officeDocument/2006/relationships/image" Target="../media/image1410.emf"/><Relationship Id="rId124" Type="http://schemas.openxmlformats.org/officeDocument/2006/relationships/customXml" Target="../ink/ink115.xml"/><Relationship Id="rId129" Type="http://schemas.openxmlformats.org/officeDocument/2006/relationships/customXml" Target="../ink/ink120.xml"/><Relationship Id="rId20" Type="http://schemas.openxmlformats.org/officeDocument/2006/relationships/customXml" Target="../ink/ink32.xml"/><Relationship Id="rId41" Type="http://schemas.openxmlformats.org/officeDocument/2006/relationships/image" Target="../media/image21.png"/><Relationship Id="rId54" Type="http://schemas.openxmlformats.org/officeDocument/2006/relationships/customXml" Target="../ink/ink49.xml"/><Relationship Id="rId62" Type="http://schemas.openxmlformats.org/officeDocument/2006/relationships/customXml" Target="../ink/ink57.xml"/><Relationship Id="rId70" Type="http://schemas.openxmlformats.org/officeDocument/2006/relationships/customXml" Target="../ink/ink65.xml"/><Relationship Id="rId75" Type="http://schemas.openxmlformats.org/officeDocument/2006/relationships/customXml" Target="../ink/ink70.xml"/><Relationship Id="rId83" Type="http://schemas.openxmlformats.org/officeDocument/2006/relationships/customXml" Target="../ink/ink78.xml"/><Relationship Id="rId88" Type="http://schemas.openxmlformats.org/officeDocument/2006/relationships/customXml" Target="../ink/ink83.xml"/><Relationship Id="rId91" Type="http://schemas.openxmlformats.org/officeDocument/2006/relationships/customXml" Target="../ink/ink86.xml"/><Relationship Id="rId96" Type="http://schemas.openxmlformats.org/officeDocument/2006/relationships/customXml" Target="../ink/ink91.xml"/><Relationship Id="rId111" Type="http://schemas.openxmlformats.org/officeDocument/2006/relationships/customXml" Target="../ink/ink106.xml"/><Relationship Id="rId13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2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49" Type="http://schemas.openxmlformats.org/officeDocument/2006/relationships/image" Target="../media/image25.png"/><Relationship Id="rId57" Type="http://schemas.openxmlformats.org/officeDocument/2006/relationships/customXml" Target="../ink/ink52.xml"/><Relationship Id="rId106" Type="http://schemas.openxmlformats.org/officeDocument/2006/relationships/customXml" Target="../ink/ink101.xml"/><Relationship Id="rId114" Type="http://schemas.openxmlformats.org/officeDocument/2006/relationships/image" Target="../media/image1310.emf"/><Relationship Id="rId119" Type="http://schemas.openxmlformats.org/officeDocument/2006/relationships/customXml" Target="../ink/ink110.xml"/><Relationship Id="rId127" Type="http://schemas.openxmlformats.org/officeDocument/2006/relationships/customXml" Target="../ink/ink118.xml"/><Relationship Id="rId31" Type="http://schemas.openxmlformats.org/officeDocument/2006/relationships/image" Target="../media/image16.png"/><Relationship Id="rId44" Type="http://schemas.openxmlformats.org/officeDocument/2006/relationships/customXml" Target="../ink/ink44.xml"/><Relationship Id="rId52" Type="http://schemas.openxmlformats.org/officeDocument/2006/relationships/customXml" Target="../ink/ink48.xml"/><Relationship Id="rId60" Type="http://schemas.openxmlformats.org/officeDocument/2006/relationships/customXml" Target="../ink/ink55.xml"/><Relationship Id="rId65" Type="http://schemas.openxmlformats.org/officeDocument/2006/relationships/customXml" Target="../ink/ink60.xml"/><Relationship Id="rId73" Type="http://schemas.openxmlformats.org/officeDocument/2006/relationships/customXml" Target="../ink/ink68.xml"/><Relationship Id="rId78" Type="http://schemas.openxmlformats.org/officeDocument/2006/relationships/customXml" Target="../ink/ink73.xml"/><Relationship Id="rId81" Type="http://schemas.openxmlformats.org/officeDocument/2006/relationships/customXml" Target="../ink/ink76.xml"/><Relationship Id="rId86" Type="http://schemas.openxmlformats.org/officeDocument/2006/relationships/customXml" Target="../ink/ink81.xml"/><Relationship Id="rId94" Type="http://schemas.openxmlformats.org/officeDocument/2006/relationships/customXml" Target="../ink/ink89.xml"/><Relationship Id="rId99" Type="http://schemas.openxmlformats.org/officeDocument/2006/relationships/customXml" Target="../ink/ink94.xml"/><Relationship Id="rId101" Type="http://schemas.openxmlformats.org/officeDocument/2006/relationships/customXml" Target="../ink/ink96.xml"/><Relationship Id="rId122" Type="http://schemas.openxmlformats.org/officeDocument/2006/relationships/customXml" Target="../ink/ink113.xml"/><Relationship Id="rId130" Type="http://schemas.openxmlformats.org/officeDocument/2006/relationships/customXml" Target="../ink/ink121.xml"/><Relationship Id="rId18" Type="http://schemas.openxmlformats.org/officeDocument/2006/relationships/customXml" Target="../ink/ink31.xml"/><Relationship Id="rId39" Type="http://schemas.openxmlformats.org/officeDocument/2006/relationships/image" Target="../media/image20.png"/><Relationship Id="rId109" Type="http://schemas.openxmlformats.org/officeDocument/2006/relationships/customXml" Target="../ink/ink104.xml"/><Relationship Id="rId34" Type="http://schemas.openxmlformats.org/officeDocument/2006/relationships/customXml" Target="../ink/ink39.xml"/><Relationship Id="rId50" Type="http://schemas.openxmlformats.org/officeDocument/2006/relationships/customXml" Target="../ink/ink47.xml"/><Relationship Id="rId55" Type="http://schemas.openxmlformats.org/officeDocument/2006/relationships/customXml" Target="../ink/ink50.xml"/><Relationship Id="rId76" Type="http://schemas.openxmlformats.org/officeDocument/2006/relationships/customXml" Target="../ink/ink71.xml"/><Relationship Id="rId97" Type="http://schemas.openxmlformats.org/officeDocument/2006/relationships/customXml" Target="../ink/ink92.xml"/><Relationship Id="rId104" Type="http://schemas.openxmlformats.org/officeDocument/2006/relationships/customXml" Target="../ink/ink99.xml"/><Relationship Id="rId120" Type="http://schemas.openxmlformats.org/officeDocument/2006/relationships/customXml" Target="../ink/ink111.xml"/><Relationship Id="rId125" Type="http://schemas.openxmlformats.org/officeDocument/2006/relationships/customXml" Target="../ink/ink116.xml"/><Relationship Id="rId71" Type="http://schemas.openxmlformats.org/officeDocument/2006/relationships/customXml" Target="../ink/ink66.xml"/><Relationship Id="rId92" Type="http://schemas.openxmlformats.org/officeDocument/2006/relationships/customXml" Target="../ink/ink87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4.png"/><Relationship Id="rId109" Type="http://schemas.openxmlformats.org/officeDocument/2006/relationships/image" Target="../media/image1410.emf"/><Relationship Id="rId117" Type="http://schemas.openxmlformats.org/officeDocument/2006/relationships/customXml" Target="../ink/ink189.xml"/><Relationship Id="rId34" Type="http://schemas.openxmlformats.org/officeDocument/2006/relationships/customXml" Target="../ink/ink126.xml"/><Relationship Id="rId42" Type="http://schemas.openxmlformats.org/officeDocument/2006/relationships/customXml" Target="../ink/ink130.xml"/><Relationship Id="rId47" Type="http://schemas.openxmlformats.org/officeDocument/2006/relationships/image" Target="../media/image18.png"/><Relationship Id="rId50" Type="http://schemas.openxmlformats.org/officeDocument/2006/relationships/customXml" Target="../ink/ink134.xml"/><Relationship Id="rId55" Type="http://schemas.openxmlformats.org/officeDocument/2006/relationships/image" Target="../media/image22.png"/><Relationship Id="rId63" Type="http://schemas.openxmlformats.org/officeDocument/2006/relationships/image" Target="../media/image26.png"/><Relationship Id="rId68" Type="http://schemas.openxmlformats.org/officeDocument/2006/relationships/customXml" Target="../ink/ink144.xml"/><Relationship Id="rId76" Type="http://schemas.openxmlformats.org/officeDocument/2006/relationships/customXml" Target="../ink/ink152.xml"/><Relationship Id="rId84" Type="http://schemas.openxmlformats.org/officeDocument/2006/relationships/customXml" Target="../ink/ink160.xml"/><Relationship Id="rId89" Type="http://schemas.openxmlformats.org/officeDocument/2006/relationships/customXml" Target="../ink/ink165.xml"/><Relationship Id="rId97" Type="http://schemas.openxmlformats.org/officeDocument/2006/relationships/customXml" Target="../ink/ink173.xml"/><Relationship Id="rId104" Type="http://schemas.openxmlformats.org/officeDocument/2006/relationships/customXml" Target="../ink/ink180.xml"/><Relationship Id="rId112" Type="http://schemas.openxmlformats.org/officeDocument/2006/relationships/customXml" Target="../ink/ink184.xml"/><Relationship Id="rId120" Type="http://schemas.openxmlformats.org/officeDocument/2006/relationships/customXml" Target="../ink/ink192.xml"/><Relationship Id="rId71" Type="http://schemas.openxmlformats.org/officeDocument/2006/relationships/customXml" Target="../ink/ink147.xml"/><Relationship Id="rId92" Type="http://schemas.openxmlformats.org/officeDocument/2006/relationships/customXml" Target="../ink/ink168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9.png"/><Relationship Id="rId107" Type="http://schemas.openxmlformats.org/officeDocument/2006/relationships/image" Target="../media/image1310.emf"/><Relationship Id="rId32" Type="http://schemas.openxmlformats.org/officeDocument/2006/relationships/customXml" Target="../ink/ink125.xml"/><Relationship Id="rId37" Type="http://schemas.openxmlformats.org/officeDocument/2006/relationships/image" Target="../media/image13.png"/><Relationship Id="rId40" Type="http://schemas.openxmlformats.org/officeDocument/2006/relationships/customXml" Target="../ink/ink129.xml"/><Relationship Id="rId45" Type="http://schemas.openxmlformats.org/officeDocument/2006/relationships/image" Target="../media/image17.png"/><Relationship Id="rId53" Type="http://schemas.openxmlformats.org/officeDocument/2006/relationships/image" Target="../media/image21.png"/><Relationship Id="rId58" Type="http://schemas.openxmlformats.org/officeDocument/2006/relationships/customXml" Target="../ink/ink138.xml"/><Relationship Id="rId66" Type="http://schemas.openxmlformats.org/officeDocument/2006/relationships/customXml" Target="../ink/ink142.xml"/><Relationship Id="rId74" Type="http://schemas.openxmlformats.org/officeDocument/2006/relationships/customXml" Target="../ink/ink150.xml"/><Relationship Id="rId79" Type="http://schemas.openxmlformats.org/officeDocument/2006/relationships/customXml" Target="../ink/ink155.xml"/><Relationship Id="rId87" Type="http://schemas.openxmlformats.org/officeDocument/2006/relationships/customXml" Target="../ink/ink163.xml"/><Relationship Id="rId102" Type="http://schemas.openxmlformats.org/officeDocument/2006/relationships/customXml" Target="../ink/ink178.xml"/><Relationship Id="rId110" Type="http://schemas.openxmlformats.org/officeDocument/2006/relationships/customXml" Target="../ink/ink183.xml"/><Relationship Id="rId115" Type="http://schemas.openxmlformats.org/officeDocument/2006/relationships/customXml" Target="../ink/ink187.xml"/><Relationship Id="rId61" Type="http://schemas.openxmlformats.org/officeDocument/2006/relationships/image" Target="../media/image25.png"/><Relationship Id="rId82" Type="http://schemas.openxmlformats.org/officeDocument/2006/relationships/customXml" Target="../ink/ink158.xml"/><Relationship Id="rId90" Type="http://schemas.openxmlformats.org/officeDocument/2006/relationships/customXml" Target="../ink/ink166.xml"/><Relationship Id="rId95" Type="http://schemas.openxmlformats.org/officeDocument/2006/relationships/customXml" Target="../ink/ink171.xml"/><Relationship Id="rId30" Type="http://schemas.openxmlformats.org/officeDocument/2006/relationships/customXml" Target="../ink/ink124.xml"/><Relationship Id="rId35" Type="http://schemas.openxmlformats.org/officeDocument/2006/relationships/image" Target="../media/image12.png"/><Relationship Id="rId43" Type="http://schemas.openxmlformats.org/officeDocument/2006/relationships/image" Target="../media/image16.png"/><Relationship Id="rId48" Type="http://schemas.openxmlformats.org/officeDocument/2006/relationships/customXml" Target="../ink/ink133.xml"/><Relationship Id="rId56" Type="http://schemas.openxmlformats.org/officeDocument/2006/relationships/customXml" Target="../ink/ink137.xml"/><Relationship Id="rId64" Type="http://schemas.openxmlformats.org/officeDocument/2006/relationships/customXml" Target="../ink/ink141.xml"/><Relationship Id="rId69" Type="http://schemas.openxmlformats.org/officeDocument/2006/relationships/customXml" Target="../ink/ink145.xml"/><Relationship Id="rId77" Type="http://schemas.openxmlformats.org/officeDocument/2006/relationships/customXml" Target="../ink/ink153.xml"/><Relationship Id="rId100" Type="http://schemas.openxmlformats.org/officeDocument/2006/relationships/customXml" Target="../ink/ink176.xml"/><Relationship Id="rId105" Type="http://schemas.openxmlformats.org/officeDocument/2006/relationships/image" Target="../media/image120.emf"/><Relationship Id="rId113" Type="http://schemas.openxmlformats.org/officeDocument/2006/relationships/customXml" Target="../ink/ink185.xml"/><Relationship Id="rId118" Type="http://schemas.openxmlformats.org/officeDocument/2006/relationships/customXml" Target="../ink/ink190.xml"/><Relationship Id="rId51" Type="http://schemas.openxmlformats.org/officeDocument/2006/relationships/image" Target="../media/image20.png"/><Relationship Id="rId72" Type="http://schemas.openxmlformats.org/officeDocument/2006/relationships/customXml" Target="../ink/ink148.xml"/><Relationship Id="rId80" Type="http://schemas.openxmlformats.org/officeDocument/2006/relationships/customXml" Target="../ink/ink156.xml"/><Relationship Id="rId85" Type="http://schemas.openxmlformats.org/officeDocument/2006/relationships/customXml" Target="../ink/ink161.xml"/><Relationship Id="rId93" Type="http://schemas.openxmlformats.org/officeDocument/2006/relationships/customXml" Target="../ink/ink169.xml"/><Relationship Id="rId98" Type="http://schemas.openxmlformats.org/officeDocument/2006/relationships/customXml" Target="../ink/ink174.xml"/><Relationship Id="rId121" Type="http://schemas.openxmlformats.org/officeDocument/2006/relationships/image" Target="../media/image8.png"/><Relationship Id="rId3" Type="http://schemas.openxmlformats.org/officeDocument/2006/relationships/customXml" Target="../ink/ink123.xml"/><Relationship Id="rId33" Type="http://schemas.openxmlformats.org/officeDocument/2006/relationships/image" Target="../media/image11.png"/><Relationship Id="rId38" Type="http://schemas.openxmlformats.org/officeDocument/2006/relationships/customXml" Target="../ink/ink128.xml"/><Relationship Id="rId46" Type="http://schemas.openxmlformats.org/officeDocument/2006/relationships/customXml" Target="../ink/ink132.xml"/><Relationship Id="rId59" Type="http://schemas.openxmlformats.org/officeDocument/2006/relationships/image" Target="../media/image24.png"/><Relationship Id="rId67" Type="http://schemas.openxmlformats.org/officeDocument/2006/relationships/customXml" Target="../ink/ink143.xml"/><Relationship Id="rId103" Type="http://schemas.openxmlformats.org/officeDocument/2006/relationships/customXml" Target="../ink/ink179.xml"/><Relationship Id="rId108" Type="http://schemas.openxmlformats.org/officeDocument/2006/relationships/customXml" Target="../ink/ink182.xml"/><Relationship Id="rId116" Type="http://schemas.openxmlformats.org/officeDocument/2006/relationships/customXml" Target="../ink/ink188.xml"/><Relationship Id="rId41" Type="http://schemas.openxmlformats.org/officeDocument/2006/relationships/image" Target="../media/image15.png"/><Relationship Id="rId54" Type="http://schemas.openxmlformats.org/officeDocument/2006/relationships/customXml" Target="../ink/ink136.xml"/><Relationship Id="rId62" Type="http://schemas.openxmlformats.org/officeDocument/2006/relationships/customXml" Target="../ink/ink140.xml"/><Relationship Id="rId70" Type="http://schemas.openxmlformats.org/officeDocument/2006/relationships/customXml" Target="../ink/ink146.xml"/><Relationship Id="rId75" Type="http://schemas.openxmlformats.org/officeDocument/2006/relationships/customXml" Target="../ink/ink151.xml"/><Relationship Id="rId83" Type="http://schemas.openxmlformats.org/officeDocument/2006/relationships/customXml" Target="../ink/ink159.xml"/><Relationship Id="rId88" Type="http://schemas.openxmlformats.org/officeDocument/2006/relationships/customXml" Target="../ink/ink164.xml"/><Relationship Id="rId91" Type="http://schemas.openxmlformats.org/officeDocument/2006/relationships/customXml" Target="../ink/ink167.xml"/><Relationship Id="rId96" Type="http://schemas.openxmlformats.org/officeDocument/2006/relationships/customXml" Target="../ink/ink172.xml"/><Relationship Id="rId111" Type="http://schemas.openxmlformats.org/officeDocument/2006/relationships/image" Target="../media/image1510.emf"/><Relationship Id="rId1" Type="http://schemas.openxmlformats.org/officeDocument/2006/relationships/slideLayout" Target="../slideLayouts/slideLayout2.xml"/><Relationship Id="rId36" Type="http://schemas.openxmlformats.org/officeDocument/2006/relationships/customXml" Target="../ink/ink127.xml"/><Relationship Id="rId49" Type="http://schemas.openxmlformats.org/officeDocument/2006/relationships/image" Target="../media/image19.png"/><Relationship Id="rId57" Type="http://schemas.openxmlformats.org/officeDocument/2006/relationships/image" Target="../media/image23.png"/><Relationship Id="rId106" Type="http://schemas.openxmlformats.org/officeDocument/2006/relationships/customXml" Target="../ink/ink181.xml"/><Relationship Id="rId114" Type="http://schemas.openxmlformats.org/officeDocument/2006/relationships/customXml" Target="../ink/ink186.xml"/><Relationship Id="rId119" Type="http://schemas.openxmlformats.org/officeDocument/2006/relationships/customXml" Target="../ink/ink191.xml"/><Relationship Id="rId31" Type="http://schemas.openxmlformats.org/officeDocument/2006/relationships/image" Target="../media/image10.png"/><Relationship Id="rId44" Type="http://schemas.openxmlformats.org/officeDocument/2006/relationships/customXml" Target="../ink/ink131.xml"/><Relationship Id="rId52" Type="http://schemas.openxmlformats.org/officeDocument/2006/relationships/customXml" Target="../ink/ink135.xml"/><Relationship Id="rId60" Type="http://schemas.openxmlformats.org/officeDocument/2006/relationships/customXml" Target="../ink/ink139.xml"/><Relationship Id="rId65" Type="http://schemas.openxmlformats.org/officeDocument/2006/relationships/image" Target="../media/image27.png"/><Relationship Id="rId73" Type="http://schemas.openxmlformats.org/officeDocument/2006/relationships/customXml" Target="../ink/ink149.xml"/><Relationship Id="rId78" Type="http://schemas.openxmlformats.org/officeDocument/2006/relationships/customXml" Target="../ink/ink154.xml"/><Relationship Id="rId81" Type="http://schemas.openxmlformats.org/officeDocument/2006/relationships/customXml" Target="../ink/ink157.xml"/><Relationship Id="rId86" Type="http://schemas.openxmlformats.org/officeDocument/2006/relationships/customXml" Target="../ink/ink162.xml"/><Relationship Id="rId94" Type="http://schemas.openxmlformats.org/officeDocument/2006/relationships/customXml" Target="../ink/ink170.xml"/><Relationship Id="rId99" Type="http://schemas.openxmlformats.org/officeDocument/2006/relationships/customXml" Target="../ink/ink175.xml"/><Relationship Id="rId101" Type="http://schemas.openxmlformats.org/officeDocument/2006/relationships/customXml" Target="../ink/ink1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198.xml"/><Relationship Id="rId3" Type="http://schemas.openxmlformats.org/officeDocument/2006/relationships/customXml" Target="../ink/ink193.xml"/><Relationship Id="rId7" Type="http://schemas.openxmlformats.org/officeDocument/2006/relationships/customXml" Target="../ink/ink195.xml"/><Relationship Id="rId12" Type="http://schemas.openxmlformats.org/officeDocument/2006/relationships/image" Target="../media/image170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customXml" Target="../ink/ink197.xml"/><Relationship Id="rId5" Type="http://schemas.openxmlformats.org/officeDocument/2006/relationships/customXml" Target="../ink/ink194.xml"/><Relationship Id="rId15" Type="http://schemas.openxmlformats.org/officeDocument/2006/relationships/customXml" Target="../ink/ink199.xml"/><Relationship Id="rId10" Type="http://schemas.openxmlformats.org/officeDocument/2006/relationships/image" Target="../media/image1600.emf"/><Relationship Id="rId4" Type="http://schemas.openxmlformats.org/officeDocument/2006/relationships/image" Target="../media/image7.emf"/><Relationship Id="rId9" Type="http://schemas.openxmlformats.org/officeDocument/2006/relationships/customXml" Target="../ink/ink196.xml"/><Relationship Id="rId14" Type="http://schemas.openxmlformats.org/officeDocument/2006/relationships/image" Target="../media/image18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208.xml"/><Relationship Id="rId3" Type="http://schemas.openxmlformats.org/officeDocument/2006/relationships/customXml" Target="../ink/ink201.xml"/><Relationship Id="rId7" Type="http://schemas.openxmlformats.org/officeDocument/2006/relationships/customXml" Target="../ink/ink203.xml"/><Relationship Id="rId12" Type="http://schemas.openxmlformats.org/officeDocument/2006/relationships/customXml" Target="../ink/ink20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customXml" Target="../ink/ink206.xml"/><Relationship Id="rId5" Type="http://schemas.openxmlformats.org/officeDocument/2006/relationships/customXml" Target="../ink/ink202.xml"/><Relationship Id="rId10" Type="http://schemas.openxmlformats.org/officeDocument/2006/relationships/customXml" Target="../ink/ink205.xml"/><Relationship Id="rId4" Type="http://schemas.openxmlformats.org/officeDocument/2006/relationships/image" Target="../media/image280.png"/><Relationship Id="rId9" Type="http://schemas.openxmlformats.org/officeDocument/2006/relationships/customXml" Target="../ink/ink204.xml"/><Relationship Id="rId14" Type="http://schemas.openxmlformats.org/officeDocument/2006/relationships/customXml" Target="../ink/ink2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 txBox="1">
            <a:spLocks/>
          </p:cNvSpPr>
          <p:nvPr/>
        </p:nvSpPr>
        <p:spPr>
          <a:xfrm>
            <a:off x="847288" y="1487173"/>
            <a:ext cx="10410738" cy="2173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cs-CZ" sz="4800" dirty="0">
                <a:solidFill>
                  <a:srgbClr val="ED1C29"/>
                </a:solidFill>
              </a:rPr>
              <a:t>EKG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 txBox="1">
            <a:spLocks/>
          </p:cNvSpPr>
          <p:nvPr/>
        </p:nvSpPr>
        <p:spPr>
          <a:xfrm>
            <a:off x="847288" y="4367649"/>
            <a:ext cx="10410738" cy="119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Karolína Liška</a:t>
            </a:r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 txBox="1">
            <a:spLocks/>
          </p:cNvSpPr>
          <p:nvPr/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 txBox="1">
            <a:spLocks/>
          </p:cNvSpPr>
          <p:nvPr/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 txBox="1">
            <a:spLocks/>
          </p:cNvSpPr>
          <p:nvPr/>
        </p:nvSpPr>
        <p:spPr>
          <a:xfrm>
            <a:off x="847355" y="5221989"/>
            <a:ext cx="10410671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Ústav fyziologie, 2. lékařská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Calibri" panose="020F0502020204030204"/>
              </a:rPr>
              <a:t> fakulta, Univerzita Karlova</a:t>
            </a:r>
          </a:p>
        </p:txBody>
      </p:sp>
    </p:spTree>
    <p:extLst>
      <p:ext uri="{BB962C8B-B14F-4D97-AF65-F5344CB8AC3E}">
        <p14:creationId xmlns:p14="http://schemas.microsoft.com/office/powerpoint/2010/main" val="145673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Měření EKG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Hexaxial reference system - Wikipedia">
            <a:extLst>
              <a:ext uri="{FF2B5EF4-FFF2-40B4-BE49-F238E27FC236}">
                <a16:creationId xmlns:a16="http://schemas.microsoft.com/office/drawing/2014/main" id="{3C0178FD-37AC-29BA-513B-50D7207B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06" y="1634087"/>
            <a:ext cx="6224188" cy="46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7424514" y="6142917"/>
              <a:ext cx="109800" cy="14112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2634" y="6131037"/>
                <a:ext cx="1335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/>
              <p14:cNvContentPartPr/>
              <p14:nvPr/>
            </p14:nvContentPartPr>
            <p14:xfrm>
              <a:off x="6017994" y="5439477"/>
              <a:ext cx="992880" cy="100080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6114" y="5427597"/>
                <a:ext cx="1016640" cy="10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Rukopis 13"/>
              <p14:cNvContentPartPr/>
              <p14:nvPr/>
            </p14:nvContentPartPr>
            <p14:xfrm>
              <a:off x="7533954" y="3110637"/>
              <a:ext cx="321480" cy="1008360"/>
            </p14:xfrm>
          </p:contentPart>
        </mc:Choice>
        <mc:Fallback xmlns="">
          <p:pic>
            <p:nvPicPr>
              <p:cNvPr id="14" name="Rukopis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2074" y="3098757"/>
                <a:ext cx="34524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Rukopis 16"/>
              <p14:cNvContentPartPr/>
              <p14:nvPr/>
            </p14:nvContentPartPr>
            <p14:xfrm>
              <a:off x="8604594" y="2782317"/>
              <a:ext cx="211680" cy="1375920"/>
            </p14:xfrm>
          </p:contentPart>
        </mc:Choice>
        <mc:Fallback xmlns="">
          <p:pic>
            <p:nvPicPr>
              <p:cNvPr id="17" name="Rukopis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92714" y="2770437"/>
                <a:ext cx="23544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Rukopis 22"/>
              <p14:cNvContentPartPr/>
              <p14:nvPr/>
            </p14:nvContentPartPr>
            <p14:xfrm>
              <a:off x="4329594" y="2813637"/>
              <a:ext cx="352080" cy="398880"/>
            </p14:xfrm>
          </p:contentPart>
        </mc:Choice>
        <mc:Fallback xmlns="">
          <p:pic>
            <p:nvPicPr>
              <p:cNvPr id="23" name="Rukopis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7714" y="2801757"/>
                <a:ext cx="3758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Rukopis 28"/>
              <p14:cNvContentPartPr/>
              <p14:nvPr/>
            </p14:nvContentPartPr>
            <p14:xfrm>
              <a:off x="4587714" y="5462877"/>
              <a:ext cx="750600" cy="524160"/>
            </p14:xfrm>
          </p:contentPart>
        </mc:Choice>
        <mc:Fallback xmlns="">
          <p:pic>
            <p:nvPicPr>
              <p:cNvPr id="29" name="Rukopis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5834" y="5450997"/>
                <a:ext cx="7743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8" name="Rukopis 77"/>
              <p14:cNvContentPartPr/>
              <p14:nvPr/>
            </p14:nvContentPartPr>
            <p14:xfrm>
              <a:off x="2790234" y="1766397"/>
              <a:ext cx="360" cy="360"/>
            </p14:xfrm>
          </p:contentPart>
        </mc:Choice>
        <mc:Fallback xmlns="">
          <p:pic>
            <p:nvPicPr>
              <p:cNvPr id="78" name="Rukopis 7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0874" y="1757037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02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Měření EKG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26DF5D-E6AC-E8C7-92E7-700D9E1DE4B8}"/>
              </a:ext>
            </a:extLst>
          </p:cNvPr>
          <p:cNvSpPr txBox="1"/>
          <p:nvPr/>
        </p:nvSpPr>
        <p:spPr>
          <a:xfrm>
            <a:off x="453292" y="1409877"/>
            <a:ext cx="18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3) HRUDNÍ SVODY</a:t>
            </a:r>
            <a:endParaRPr lang="en-GB" dirty="0"/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08A74852-9393-ECBD-A357-B60ACFEEFA3E}"/>
              </a:ext>
            </a:extLst>
          </p:cNvPr>
          <p:cNvGrpSpPr/>
          <p:nvPr/>
        </p:nvGrpSpPr>
        <p:grpSpPr>
          <a:xfrm>
            <a:off x="3788714" y="1890678"/>
            <a:ext cx="3621960" cy="3462480"/>
            <a:chOff x="3077514" y="2485388"/>
            <a:chExt cx="3621960" cy="34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A8049C1D-34C5-09A1-5628-85C3D63C6B73}"/>
                    </a:ext>
                  </a:extLst>
                </p14:cNvPr>
                <p14:cNvContentPartPr/>
                <p14:nvPr/>
              </p14:nvContentPartPr>
              <p14:xfrm>
                <a:off x="3399354" y="2669348"/>
                <a:ext cx="2838600" cy="2482560"/>
              </p14:xfrm>
            </p:contentPart>
          </mc:Choice>
          <mc:Fallback xmlns=""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A8049C1D-34C5-09A1-5628-85C3D63C6B7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90714" y="2660348"/>
                  <a:ext cx="2856240" cy="25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18895833-A238-5312-E8E3-82182324A090}"/>
                    </a:ext>
                  </a:extLst>
                </p14:cNvPr>
                <p14:cNvContentPartPr/>
                <p14:nvPr/>
              </p14:nvContentPartPr>
              <p14:xfrm>
                <a:off x="3092634" y="3783908"/>
                <a:ext cx="3267000" cy="198432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18895833-A238-5312-E8E3-82182324A0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83994" y="3774908"/>
                  <a:ext cx="3284640" cy="20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1F590681-714F-A2D8-AB02-E2296F507709}"/>
                    </a:ext>
                  </a:extLst>
                </p14:cNvPr>
                <p14:cNvContentPartPr/>
                <p14:nvPr/>
              </p14:nvContentPartPr>
              <p14:xfrm>
                <a:off x="5337954" y="2485388"/>
                <a:ext cx="1361520" cy="300348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1F590681-714F-A2D8-AB02-E2296F5077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8954" y="2476748"/>
                  <a:ext cx="1379160" cy="30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10E14200-6053-6898-B55F-54D8B1C41273}"/>
                    </a:ext>
                  </a:extLst>
                </p14:cNvPr>
                <p14:cNvContentPartPr/>
                <p14:nvPr/>
              </p14:nvContentPartPr>
              <p14:xfrm>
                <a:off x="4330674" y="3297908"/>
                <a:ext cx="750960" cy="182988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10E14200-6053-6898-B55F-54D8B1C412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22034" y="3289268"/>
                  <a:ext cx="768600" cy="18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C566D6F3-975A-0BAF-C6DF-A87F59467FE6}"/>
                    </a:ext>
                  </a:extLst>
                </p14:cNvPr>
                <p14:cNvContentPartPr/>
                <p14:nvPr/>
              </p14:nvContentPartPr>
              <p14:xfrm>
                <a:off x="4736034" y="5330828"/>
                <a:ext cx="1735560" cy="61704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C566D6F3-975A-0BAF-C6DF-A87F59467F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27394" y="5321828"/>
                  <a:ext cx="1753200" cy="634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Skupina 78">
              <a:extLst>
                <a:ext uri="{FF2B5EF4-FFF2-40B4-BE49-F238E27FC236}">
                  <a16:creationId xmlns:a16="http://schemas.microsoft.com/office/drawing/2014/main" id="{CFCF0906-4C47-4E50-EB3F-18D75F433AA4}"/>
                </a:ext>
              </a:extLst>
            </p:cNvPr>
            <p:cNvGrpSpPr/>
            <p:nvPr/>
          </p:nvGrpSpPr>
          <p:grpSpPr>
            <a:xfrm>
              <a:off x="3077514" y="2657108"/>
              <a:ext cx="3150720" cy="3243960"/>
              <a:chOff x="3077514" y="2657108"/>
              <a:chExt cx="3150720" cy="3243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4" name="Rukopis 43">
                    <a:extLst>
                      <a:ext uri="{FF2B5EF4-FFF2-40B4-BE49-F238E27FC236}">
                        <a16:creationId xmlns:a16="http://schemas.microsoft.com/office/drawing/2014/main" id="{77862ED4-7245-ABF6-D6EA-08C760FA5CAA}"/>
                      </a:ext>
                    </a:extLst>
                  </p14:cNvPr>
                  <p14:cNvContentPartPr/>
                  <p14:nvPr/>
                </p14:nvContentPartPr>
                <p14:xfrm>
                  <a:off x="3077514" y="4056068"/>
                  <a:ext cx="499320" cy="1158840"/>
                </p14:xfrm>
              </p:contentPart>
            </mc:Choice>
            <mc:Fallback xmlns="">
              <p:pic>
                <p:nvPicPr>
                  <p:cNvPr id="44" name="Rukopis 43">
                    <a:extLst>
                      <a:ext uri="{FF2B5EF4-FFF2-40B4-BE49-F238E27FC236}">
                        <a16:creationId xmlns:a16="http://schemas.microsoft.com/office/drawing/2014/main" id="{77862ED4-7245-ABF6-D6EA-08C760FA5CAA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068514" y="4047068"/>
                    <a:ext cx="516960" cy="117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5" name="Rukopis 44">
                    <a:extLst>
                      <a:ext uri="{FF2B5EF4-FFF2-40B4-BE49-F238E27FC236}">
                        <a16:creationId xmlns:a16="http://schemas.microsoft.com/office/drawing/2014/main" id="{A43138B1-DEF2-3DFA-DF76-6A1BD15AFDC4}"/>
                      </a:ext>
                    </a:extLst>
                  </p14:cNvPr>
                  <p14:cNvContentPartPr/>
                  <p14:nvPr/>
                </p14:nvContentPartPr>
                <p14:xfrm>
                  <a:off x="3563874" y="5204828"/>
                  <a:ext cx="360" cy="360"/>
                </p14:xfrm>
              </p:contentPart>
            </mc:Choice>
            <mc:Fallback xmlns="">
              <p:pic>
                <p:nvPicPr>
                  <p:cNvPr id="45" name="Rukopis 44">
                    <a:extLst>
                      <a:ext uri="{FF2B5EF4-FFF2-40B4-BE49-F238E27FC236}">
                        <a16:creationId xmlns:a16="http://schemas.microsoft.com/office/drawing/2014/main" id="{A43138B1-DEF2-3DFA-DF76-6A1BD15AFDC4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554874" y="5195828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7" name="Rukopis 46">
                    <a:extLst>
                      <a:ext uri="{FF2B5EF4-FFF2-40B4-BE49-F238E27FC236}">
                        <a16:creationId xmlns:a16="http://schemas.microsoft.com/office/drawing/2014/main" id="{BBF74D5C-A72C-F072-859D-EB0B3CF7EA77}"/>
                      </a:ext>
                    </a:extLst>
                  </p14:cNvPr>
                  <p14:cNvContentPartPr/>
                  <p14:nvPr/>
                </p14:nvContentPartPr>
                <p14:xfrm>
                  <a:off x="3563874" y="5212748"/>
                  <a:ext cx="1176840" cy="682920"/>
                </p14:xfrm>
              </p:contentPart>
            </mc:Choice>
            <mc:Fallback xmlns="">
              <p:pic>
                <p:nvPicPr>
                  <p:cNvPr id="47" name="Rukopis 46">
                    <a:extLst>
                      <a:ext uri="{FF2B5EF4-FFF2-40B4-BE49-F238E27FC236}">
                        <a16:creationId xmlns:a16="http://schemas.microsoft.com/office/drawing/2014/main" id="{BBF74D5C-A72C-F072-859D-EB0B3CF7EA7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554874" y="5204108"/>
                    <a:ext cx="119448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8" name="Rukopis 7">
                    <a:extLst>
                      <a:ext uri="{FF2B5EF4-FFF2-40B4-BE49-F238E27FC236}">
                        <a16:creationId xmlns:a16="http://schemas.microsoft.com/office/drawing/2014/main" id="{F3FFAE1D-BE0C-E67D-2353-08A683786A07}"/>
                      </a:ext>
                    </a:extLst>
                  </p14:cNvPr>
                  <p14:cNvContentPartPr/>
                  <p14:nvPr/>
                </p14:nvContentPartPr>
                <p14:xfrm>
                  <a:off x="5313474" y="2657108"/>
                  <a:ext cx="705240" cy="1825200"/>
                </p14:xfrm>
              </p:contentPart>
            </mc:Choice>
            <mc:Fallback xmlns="">
              <p:pic>
                <p:nvPicPr>
                  <p:cNvPr id="8" name="Rukopis 7">
                    <a:extLst>
                      <a:ext uri="{FF2B5EF4-FFF2-40B4-BE49-F238E27FC236}">
                        <a16:creationId xmlns:a16="http://schemas.microsoft.com/office/drawing/2014/main" id="{F3FFAE1D-BE0C-E67D-2353-08A683786A07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304474" y="2648108"/>
                    <a:ext cx="722880" cy="18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9" name="Rukopis 8">
                    <a:extLst>
                      <a:ext uri="{FF2B5EF4-FFF2-40B4-BE49-F238E27FC236}">
                        <a16:creationId xmlns:a16="http://schemas.microsoft.com/office/drawing/2014/main" id="{670A5862-B382-8D68-59E9-8E61FD7AB465}"/>
                      </a:ext>
                    </a:extLst>
                  </p14:cNvPr>
                  <p14:cNvContentPartPr/>
                  <p14:nvPr/>
                </p14:nvContentPartPr>
                <p14:xfrm>
                  <a:off x="4438674" y="3469628"/>
                  <a:ext cx="360" cy="194760"/>
                </p14:xfrm>
              </p:contentPart>
            </mc:Choice>
            <mc:Fallback xmlns="">
              <p:pic>
                <p:nvPicPr>
                  <p:cNvPr id="9" name="Rukopis 8">
                    <a:extLst>
                      <a:ext uri="{FF2B5EF4-FFF2-40B4-BE49-F238E27FC236}">
                        <a16:creationId xmlns:a16="http://schemas.microsoft.com/office/drawing/2014/main" id="{670A5862-B382-8D68-59E9-8E61FD7AB46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430034" y="3460988"/>
                    <a:ext cx="18000" cy="21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0" name="Rukopis 9">
                    <a:extLst>
                      <a:ext uri="{FF2B5EF4-FFF2-40B4-BE49-F238E27FC236}">
                        <a16:creationId xmlns:a16="http://schemas.microsoft.com/office/drawing/2014/main" id="{AB0BC507-4C5A-D466-B678-0B73540189D2}"/>
                      </a:ext>
                    </a:extLst>
                  </p14:cNvPr>
                  <p14:cNvContentPartPr/>
                  <p14:nvPr/>
                </p14:nvContentPartPr>
                <p14:xfrm>
                  <a:off x="4548474" y="3579428"/>
                  <a:ext cx="15480" cy="207000"/>
                </p14:xfrm>
              </p:contentPart>
            </mc:Choice>
            <mc:Fallback xmlns="">
              <p:pic>
                <p:nvPicPr>
                  <p:cNvPr id="10" name="Rukopis 9">
                    <a:extLst>
                      <a:ext uri="{FF2B5EF4-FFF2-40B4-BE49-F238E27FC236}">
                        <a16:creationId xmlns:a16="http://schemas.microsoft.com/office/drawing/2014/main" id="{AB0BC507-4C5A-D466-B678-0B73540189D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4539834" y="3570428"/>
                    <a:ext cx="33120" cy="22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1" name="Rukopis 10">
                    <a:extLst>
                      <a:ext uri="{FF2B5EF4-FFF2-40B4-BE49-F238E27FC236}">
                        <a16:creationId xmlns:a16="http://schemas.microsoft.com/office/drawing/2014/main" id="{3CD89D60-6DAB-3036-0713-860B21AFCEE8}"/>
                      </a:ext>
                    </a:extLst>
                  </p14:cNvPr>
                  <p14:cNvContentPartPr/>
                  <p14:nvPr/>
                </p14:nvContentPartPr>
                <p14:xfrm>
                  <a:off x="4649994" y="3759068"/>
                  <a:ext cx="360" cy="139320"/>
                </p14:xfrm>
              </p:contentPart>
            </mc:Choice>
            <mc:Fallback xmlns="">
              <p:pic>
                <p:nvPicPr>
                  <p:cNvPr id="11" name="Rukopis 10">
                    <a:extLst>
                      <a:ext uri="{FF2B5EF4-FFF2-40B4-BE49-F238E27FC236}">
                        <a16:creationId xmlns:a16="http://schemas.microsoft.com/office/drawing/2014/main" id="{3CD89D60-6DAB-3036-0713-860B21AFCEE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4641354" y="3750428"/>
                    <a:ext cx="18000" cy="15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Rukopis 11">
                    <a:extLst>
                      <a:ext uri="{FF2B5EF4-FFF2-40B4-BE49-F238E27FC236}">
                        <a16:creationId xmlns:a16="http://schemas.microsoft.com/office/drawing/2014/main" id="{F6DAE7A1-0414-9795-3B95-F80648DE2F78}"/>
                      </a:ext>
                    </a:extLst>
                  </p14:cNvPr>
                  <p14:cNvContentPartPr/>
                  <p14:nvPr/>
                </p14:nvContentPartPr>
                <p14:xfrm>
                  <a:off x="4751514" y="3844748"/>
                  <a:ext cx="360" cy="128520"/>
                </p14:xfrm>
              </p:contentPart>
            </mc:Choice>
            <mc:Fallback xmlns="">
              <p:pic>
                <p:nvPicPr>
                  <p:cNvPr id="12" name="Rukopis 11">
                    <a:extLst>
                      <a:ext uri="{FF2B5EF4-FFF2-40B4-BE49-F238E27FC236}">
                        <a16:creationId xmlns:a16="http://schemas.microsoft.com/office/drawing/2014/main" id="{F6DAE7A1-0414-9795-3B95-F80648DE2F78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4742874" y="3836108"/>
                    <a:ext cx="1800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4" name="Rukopis 13">
                    <a:extLst>
                      <a:ext uri="{FF2B5EF4-FFF2-40B4-BE49-F238E27FC236}">
                        <a16:creationId xmlns:a16="http://schemas.microsoft.com/office/drawing/2014/main" id="{4DE43764-B6B3-8717-03AB-0BDA6C27312D}"/>
                      </a:ext>
                    </a:extLst>
                  </p14:cNvPr>
                  <p14:cNvContentPartPr/>
                  <p14:nvPr/>
                </p14:nvContentPartPr>
                <p14:xfrm>
                  <a:off x="4837554" y="3954548"/>
                  <a:ext cx="360" cy="108720"/>
                </p14:xfrm>
              </p:contentPart>
            </mc:Choice>
            <mc:Fallback xmlns="">
              <p:pic>
                <p:nvPicPr>
                  <p:cNvPr id="14" name="Rukopis 13">
                    <a:extLst>
                      <a:ext uri="{FF2B5EF4-FFF2-40B4-BE49-F238E27FC236}">
                        <a16:creationId xmlns:a16="http://schemas.microsoft.com/office/drawing/2014/main" id="{4DE43764-B6B3-8717-03AB-0BDA6C27312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4828914" y="3945548"/>
                    <a:ext cx="1800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5" name="Rukopis 14">
                    <a:extLst>
                      <a:ext uri="{FF2B5EF4-FFF2-40B4-BE49-F238E27FC236}">
                        <a16:creationId xmlns:a16="http://schemas.microsoft.com/office/drawing/2014/main" id="{D9DB9C1A-9CAB-5EDD-AEC6-6A01116040A5}"/>
                      </a:ext>
                    </a:extLst>
                  </p14:cNvPr>
                  <p14:cNvContentPartPr/>
                  <p14:nvPr/>
                </p14:nvContentPartPr>
                <p14:xfrm>
                  <a:off x="4924314" y="4032308"/>
                  <a:ext cx="7560" cy="138960"/>
                </p14:xfrm>
              </p:contentPart>
            </mc:Choice>
            <mc:Fallback xmlns="">
              <p:pic>
                <p:nvPicPr>
                  <p:cNvPr id="15" name="Rukopis 14">
                    <a:extLst>
                      <a:ext uri="{FF2B5EF4-FFF2-40B4-BE49-F238E27FC236}">
                        <a16:creationId xmlns:a16="http://schemas.microsoft.com/office/drawing/2014/main" id="{D9DB9C1A-9CAB-5EDD-AEC6-6A01116040A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915674" y="4023668"/>
                    <a:ext cx="25200" cy="15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6" name="Rukopis 15">
                    <a:extLst>
                      <a:ext uri="{FF2B5EF4-FFF2-40B4-BE49-F238E27FC236}">
                        <a16:creationId xmlns:a16="http://schemas.microsoft.com/office/drawing/2014/main" id="{8953E945-336F-0A3F-9C91-3EC0A6E1C8AE}"/>
                      </a:ext>
                    </a:extLst>
                  </p14:cNvPr>
                  <p14:cNvContentPartPr/>
                  <p14:nvPr/>
                </p14:nvContentPartPr>
                <p14:xfrm>
                  <a:off x="5004594" y="4150028"/>
                  <a:ext cx="28800" cy="167760"/>
                </p14:xfrm>
              </p:contentPart>
            </mc:Choice>
            <mc:Fallback xmlns="">
              <p:pic>
                <p:nvPicPr>
                  <p:cNvPr id="16" name="Rukopis 15">
                    <a:extLst>
                      <a:ext uri="{FF2B5EF4-FFF2-40B4-BE49-F238E27FC236}">
                        <a16:creationId xmlns:a16="http://schemas.microsoft.com/office/drawing/2014/main" id="{8953E945-336F-0A3F-9C91-3EC0A6E1C8A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995954" y="4141028"/>
                    <a:ext cx="46440" cy="18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8" name="Rukopis 17">
                    <a:extLst>
                      <a:ext uri="{FF2B5EF4-FFF2-40B4-BE49-F238E27FC236}">
                        <a16:creationId xmlns:a16="http://schemas.microsoft.com/office/drawing/2014/main" id="{5C72BD59-5BFF-1331-D28D-C64B33B7BF2A}"/>
                      </a:ext>
                    </a:extLst>
                  </p14:cNvPr>
                  <p14:cNvContentPartPr/>
                  <p14:nvPr/>
                </p14:nvContentPartPr>
                <p14:xfrm>
                  <a:off x="5067594" y="4305908"/>
                  <a:ext cx="27360" cy="140400"/>
                </p14:xfrm>
              </p:contentPart>
            </mc:Choice>
            <mc:Fallback xmlns="">
              <p:pic>
                <p:nvPicPr>
                  <p:cNvPr id="18" name="Rukopis 17">
                    <a:extLst>
                      <a:ext uri="{FF2B5EF4-FFF2-40B4-BE49-F238E27FC236}">
                        <a16:creationId xmlns:a16="http://schemas.microsoft.com/office/drawing/2014/main" id="{5C72BD59-5BFF-1331-D28D-C64B33B7BF2A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058594" y="4297268"/>
                    <a:ext cx="45000" cy="15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9" name="Rukopis 18">
                    <a:extLst>
                      <a:ext uri="{FF2B5EF4-FFF2-40B4-BE49-F238E27FC236}">
                        <a16:creationId xmlns:a16="http://schemas.microsoft.com/office/drawing/2014/main" id="{28872805-9A74-10D9-959C-165728CB7DDC}"/>
                      </a:ext>
                    </a:extLst>
                  </p14:cNvPr>
                  <p14:cNvContentPartPr/>
                  <p14:nvPr/>
                </p14:nvContentPartPr>
                <p14:xfrm>
                  <a:off x="5106474" y="4446668"/>
                  <a:ext cx="59760" cy="152640"/>
                </p14:xfrm>
              </p:contentPart>
            </mc:Choice>
            <mc:Fallback xmlns="">
              <p:pic>
                <p:nvPicPr>
                  <p:cNvPr id="19" name="Rukopis 18">
                    <a:extLst>
                      <a:ext uri="{FF2B5EF4-FFF2-40B4-BE49-F238E27FC236}">
                        <a16:creationId xmlns:a16="http://schemas.microsoft.com/office/drawing/2014/main" id="{28872805-9A74-10D9-959C-165728CB7DD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097834" y="4438028"/>
                    <a:ext cx="7740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1" name="Rukopis 20">
                    <a:extLst>
                      <a:ext uri="{FF2B5EF4-FFF2-40B4-BE49-F238E27FC236}">
                        <a16:creationId xmlns:a16="http://schemas.microsoft.com/office/drawing/2014/main" id="{F88A53F1-9FA1-5FD3-4D82-3F5EBAB9FA2C}"/>
                      </a:ext>
                    </a:extLst>
                  </p14:cNvPr>
                  <p14:cNvContentPartPr/>
                  <p14:nvPr/>
                </p14:nvContentPartPr>
                <p14:xfrm>
                  <a:off x="5132754" y="4626668"/>
                  <a:ext cx="72360" cy="97560"/>
                </p14:xfrm>
              </p:contentPart>
            </mc:Choice>
            <mc:Fallback xmlns="">
              <p:pic>
                <p:nvPicPr>
                  <p:cNvPr id="21" name="Rukopis 20">
                    <a:extLst>
                      <a:ext uri="{FF2B5EF4-FFF2-40B4-BE49-F238E27FC236}">
                        <a16:creationId xmlns:a16="http://schemas.microsoft.com/office/drawing/2014/main" id="{F88A53F1-9FA1-5FD3-4D82-3F5EBAB9FA2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124114" y="4617668"/>
                    <a:ext cx="9000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2" name="Rukopis 21">
                    <a:extLst>
                      <a:ext uri="{FF2B5EF4-FFF2-40B4-BE49-F238E27FC236}">
                        <a16:creationId xmlns:a16="http://schemas.microsoft.com/office/drawing/2014/main" id="{FBE54F2D-0731-BEB9-CC3A-CAE310F4E3BC}"/>
                      </a:ext>
                    </a:extLst>
                  </p14:cNvPr>
                  <p14:cNvContentPartPr/>
                  <p14:nvPr/>
                </p14:nvContentPartPr>
                <p14:xfrm>
                  <a:off x="5149674" y="4782548"/>
                  <a:ext cx="55800" cy="104040"/>
                </p14:xfrm>
              </p:contentPart>
            </mc:Choice>
            <mc:Fallback xmlns="">
              <p:pic>
                <p:nvPicPr>
                  <p:cNvPr id="22" name="Rukopis 21">
                    <a:extLst>
                      <a:ext uri="{FF2B5EF4-FFF2-40B4-BE49-F238E27FC236}">
                        <a16:creationId xmlns:a16="http://schemas.microsoft.com/office/drawing/2014/main" id="{FBE54F2D-0731-BEB9-CC3A-CAE310F4E3B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140674" y="4773908"/>
                    <a:ext cx="7344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0C193144-E7A6-9339-34CC-A5D758305922}"/>
                      </a:ext>
                    </a:extLst>
                  </p14:cNvPr>
                  <p14:cNvContentPartPr/>
                  <p14:nvPr/>
                </p14:nvContentPartPr>
                <p14:xfrm>
                  <a:off x="5082354" y="4962548"/>
                  <a:ext cx="91800" cy="4428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0C193144-E7A6-9339-34CC-A5D75830592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073354" y="4953548"/>
                    <a:ext cx="1094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8DA9780C-C0A3-7B80-0937-4CF84026D945}"/>
                      </a:ext>
                    </a:extLst>
                  </p14:cNvPr>
                  <p14:cNvContentPartPr/>
                  <p14:nvPr/>
                </p14:nvContentPartPr>
                <p14:xfrm>
                  <a:off x="5025114" y="5070548"/>
                  <a:ext cx="100440" cy="1008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8DA9780C-C0A3-7B80-0937-4CF84026D94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016474" y="5061908"/>
                    <a:ext cx="11808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6" name="Rukopis 25">
                    <a:extLst>
                      <a:ext uri="{FF2B5EF4-FFF2-40B4-BE49-F238E27FC236}">
                        <a16:creationId xmlns:a16="http://schemas.microsoft.com/office/drawing/2014/main" id="{C980BC1F-5F70-1DA4-C7CA-6C50C7B8DBD6}"/>
                      </a:ext>
                    </a:extLst>
                  </p14:cNvPr>
                  <p14:cNvContentPartPr/>
                  <p14:nvPr/>
                </p14:nvContentPartPr>
                <p14:xfrm>
                  <a:off x="5376834" y="2906948"/>
                  <a:ext cx="10800" cy="97560"/>
                </p14:xfrm>
              </p:contentPart>
            </mc:Choice>
            <mc:Fallback xmlns="">
              <p:pic>
                <p:nvPicPr>
                  <p:cNvPr id="26" name="Rukopis 25">
                    <a:extLst>
                      <a:ext uri="{FF2B5EF4-FFF2-40B4-BE49-F238E27FC236}">
                        <a16:creationId xmlns:a16="http://schemas.microsoft.com/office/drawing/2014/main" id="{C980BC1F-5F70-1DA4-C7CA-6C50C7B8DBD6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5367834" y="2898308"/>
                    <a:ext cx="2844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7" name="Rukopis 26">
                    <a:extLst>
                      <a:ext uri="{FF2B5EF4-FFF2-40B4-BE49-F238E27FC236}">
                        <a16:creationId xmlns:a16="http://schemas.microsoft.com/office/drawing/2014/main" id="{3F801D54-34B7-150D-D1BA-835AB74CE3C8}"/>
                      </a:ext>
                    </a:extLst>
                  </p14:cNvPr>
                  <p14:cNvContentPartPr/>
                  <p14:nvPr/>
                </p14:nvContentPartPr>
                <p14:xfrm>
                  <a:off x="5454954" y="2860148"/>
                  <a:ext cx="11160" cy="208800"/>
                </p14:xfrm>
              </p:contentPart>
            </mc:Choice>
            <mc:Fallback xmlns="">
              <p:pic>
                <p:nvPicPr>
                  <p:cNvPr id="27" name="Rukopis 26">
                    <a:extLst>
                      <a:ext uri="{FF2B5EF4-FFF2-40B4-BE49-F238E27FC236}">
                        <a16:creationId xmlns:a16="http://schemas.microsoft.com/office/drawing/2014/main" id="{3F801D54-34B7-150D-D1BA-835AB74CE3C8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446314" y="2851148"/>
                    <a:ext cx="2880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8" name="Rukopis 27">
                    <a:extLst>
                      <a:ext uri="{FF2B5EF4-FFF2-40B4-BE49-F238E27FC236}">
                        <a16:creationId xmlns:a16="http://schemas.microsoft.com/office/drawing/2014/main" id="{0BFE5EC4-BB7B-5C7D-9ACE-743476C9A416}"/>
                      </a:ext>
                    </a:extLst>
                  </p14:cNvPr>
                  <p14:cNvContentPartPr/>
                  <p14:nvPr/>
                </p14:nvContentPartPr>
                <p14:xfrm>
                  <a:off x="5556474" y="2985428"/>
                  <a:ext cx="360" cy="141480"/>
                </p14:xfrm>
              </p:contentPart>
            </mc:Choice>
            <mc:Fallback xmlns="">
              <p:pic>
                <p:nvPicPr>
                  <p:cNvPr id="28" name="Rukopis 27">
                    <a:extLst>
                      <a:ext uri="{FF2B5EF4-FFF2-40B4-BE49-F238E27FC236}">
                        <a16:creationId xmlns:a16="http://schemas.microsoft.com/office/drawing/2014/main" id="{0BFE5EC4-BB7B-5C7D-9ACE-743476C9A416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547834" y="2976428"/>
                    <a:ext cx="18000" cy="15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9" name="Rukopis 28">
                    <a:extLst>
                      <a:ext uri="{FF2B5EF4-FFF2-40B4-BE49-F238E27FC236}">
                        <a16:creationId xmlns:a16="http://schemas.microsoft.com/office/drawing/2014/main" id="{188C2C25-189A-420F-F90D-0411FD34FD12}"/>
                      </a:ext>
                    </a:extLst>
                  </p14:cNvPr>
                  <p14:cNvContentPartPr/>
                  <p14:nvPr/>
                </p14:nvContentPartPr>
                <p14:xfrm>
                  <a:off x="5619474" y="3063548"/>
                  <a:ext cx="15480" cy="171720"/>
                </p14:xfrm>
              </p:contentPart>
            </mc:Choice>
            <mc:Fallback xmlns="">
              <p:pic>
                <p:nvPicPr>
                  <p:cNvPr id="29" name="Rukopis 28">
                    <a:extLst>
                      <a:ext uri="{FF2B5EF4-FFF2-40B4-BE49-F238E27FC236}">
                        <a16:creationId xmlns:a16="http://schemas.microsoft.com/office/drawing/2014/main" id="{188C2C25-189A-420F-F90D-0411FD34FD1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610834" y="3054908"/>
                    <a:ext cx="331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0" name="Rukopis 29">
                    <a:extLst>
                      <a:ext uri="{FF2B5EF4-FFF2-40B4-BE49-F238E27FC236}">
                        <a16:creationId xmlns:a16="http://schemas.microsoft.com/office/drawing/2014/main" id="{902F7DBB-CCD8-397E-226F-162448FC38D4}"/>
                      </a:ext>
                    </a:extLst>
                  </p14:cNvPr>
                  <p14:cNvContentPartPr/>
                  <p14:nvPr/>
                </p14:nvContentPartPr>
                <p14:xfrm>
                  <a:off x="5700114" y="3180548"/>
                  <a:ext cx="5040" cy="104760"/>
                </p14:xfrm>
              </p:contentPart>
            </mc:Choice>
            <mc:Fallback xmlns="">
              <p:pic>
                <p:nvPicPr>
                  <p:cNvPr id="30" name="Rukopis 29">
                    <a:extLst>
                      <a:ext uri="{FF2B5EF4-FFF2-40B4-BE49-F238E27FC236}">
                        <a16:creationId xmlns:a16="http://schemas.microsoft.com/office/drawing/2014/main" id="{902F7DBB-CCD8-397E-226F-162448FC38D4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691474" y="3171908"/>
                    <a:ext cx="2268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1" name="Rukopis 30">
                    <a:extLst>
                      <a:ext uri="{FF2B5EF4-FFF2-40B4-BE49-F238E27FC236}">
                        <a16:creationId xmlns:a16="http://schemas.microsoft.com/office/drawing/2014/main" id="{845B3AE4-14FC-0CAD-A586-D0A26A4B1923}"/>
                      </a:ext>
                    </a:extLst>
                  </p14:cNvPr>
                  <p14:cNvContentPartPr/>
                  <p14:nvPr/>
                </p14:nvContentPartPr>
                <p14:xfrm>
                  <a:off x="5759514" y="3235268"/>
                  <a:ext cx="16200" cy="130320"/>
                </p14:xfrm>
              </p:contentPart>
            </mc:Choice>
            <mc:Fallback xmlns="">
              <p:pic>
                <p:nvPicPr>
                  <p:cNvPr id="31" name="Rukopis 30">
                    <a:extLst>
                      <a:ext uri="{FF2B5EF4-FFF2-40B4-BE49-F238E27FC236}">
                        <a16:creationId xmlns:a16="http://schemas.microsoft.com/office/drawing/2014/main" id="{845B3AE4-14FC-0CAD-A586-D0A26A4B1923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750514" y="3226268"/>
                    <a:ext cx="3384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2" name="Rukopis 31">
                    <a:extLst>
                      <a:ext uri="{FF2B5EF4-FFF2-40B4-BE49-F238E27FC236}">
                        <a16:creationId xmlns:a16="http://schemas.microsoft.com/office/drawing/2014/main" id="{BD477E3A-3511-4277-25EF-5B9B82D7F453}"/>
                      </a:ext>
                    </a:extLst>
                  </p14:cNvPr>
                  <p14:cNvContentPartPr/>
                  <p14:nvPr/>
                </p14:nvContentPartPr>
                <p14:xfrm>
                  <a:off x="5810994" y="3383948"/>
                  <a:ext cx="19440" cy="112320"/>
                </p14:xfrm>
              </p:contentPart>
            </mc:Choice>
            <mc:Fallback xmlns="">
              <p:pic>
                <p:nvPicPr>
                  <p:cNvPr id="32" name="Rukopis 31">
                    <a:extLst>
                      <a:ext uri="{FF2B5EF4-FFF2-40B4-BE49-F238E27FC236}">
                        <a16:creationId xmlns:a16="http://schemas.microsoft.com/office/drawing/2014/main" id="{BD477E3A-3511-4277-25EF-5B9B82D7F453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802354" y="3375308"/>
                    <a:ext cx="37080" cy="12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33" name="Rukopis 32">
                    <a:extLst>
                      <a:ext uri="{FF2B5EF4-FFF2-40B4-BE49-F238E27FC236}">
                        <a16:creationId xmlns:a16="http://schemas.microsoft.com/office/drawing/2014/main" id="{78163DEB-65AF-2B62-E6B4-E2740A661525}"/>
                      </a:ext>
                    </a:extLst>
                  </p14:cNvPr>
                  <p14:cNvContentPartPr/>
                  <p14:nvPr/>
                </p14:nvContentPartPr>
                <p14:xfrm>
                  <a:off x="5859234" y="3454148"/>
                  <a:ext cx="33480" cy="120960"/>
                </p14:xfrm>
              </p:contentPart>
            </mc:Choice>
            <mc:Fallback xmlns="">
              <p:pic>
                <p:nvPicPr>
                  <p:cNvPr id="33" name="Rukopis 32">
                    <a:extLst>
                      <a:ext uri="{FF2B5EF4-FFF2-40B4-BE49-F238E27FC236}">
                        <a16:creationId xmlns:a16="http://schemas.microsoft.com/office/drawing/2014/main" id="{78163DEB-65AF-2B62-E6B4-E2740A661525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850594" y="3445508"/>
                    <a:ext cx="5112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34" name="Rukopis 33">
                    <a:extLst>
                      <a:ext uri="{FF2B5EF4-FFF2-40B4-BE49-F238E27FC236}">
                        <a16:creationId xmlns:a16="http://schemas.microsoft.com/office/drawing/2014/main" id="{236FDB47-9C73-AD11-BC09-2E2ADBB05277}"/>
                      </a:ext>
                    </a:extLst>
                  </p14:cNvPr>
                  <p14:cNvContentPartPr/>
                  <p14:nvPr/>
                </p14:nvContentPartPr>
                <p14:xfrm>
                  <a:off x="5930154" y="3548108"/>
                  <a:ext cx="18000" cy="103320"/>
                </p14:xfrm>
              </p:contentPart>
            </mc:Choice>
            <mc:Fallback xmlns="">
              <p:pic>
                <p:nvPicPr>
                  <p:cNvPr id="34" name="Rukopis 33">
                    <a:extLst>
                      <a:ext uri="{FF2B5EF4-FFF2-40B4-BE49-F238E27FC236}">
                        <a16:creationId xmlns:a16="http://schemas.microsoft.com/office/drawing/2014/main" id="{236FDB47-9C73-AD11-BC09-2E2ADBB05277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921154" y="3539108"/>
                    <a:ext cx="3564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36" name="Rukopis 35">
                    <a:extLst>
                      <a:ext uri="{FF2B5EF4-FFF2-40B4-BE49-F238E27FC236}">
                        <a16:creationId xmlns:a16="http://schemas.microsoft.com/office/drawing/2014/main" id="{85BA27A5-FC68-882E-8FD0-2870BCB23EDD}"/>
                      </a:ext>
                    </a:extLst>
                  </p14:cNvPr>
                  <p14:cNvContentPartPr/>
                  <p14:nvPr/>
                </p14:nvContentPartPr>
                <p14:xfrm>
                  <a:off x="5997834" y="3657188"/>
                  <a:ext cx="20160" cy="126360"/>
                </p14:xfrm>
              </p:contentPart>
            </mc:Choice>
            <mc:Fallback xmlns="">
              <p:pic>
                <p:nvPicPr>
                  <p:cNvPr id="36" name="Rukopis 35">
                    <a:extLst>
                      <a:ext uri="{FF2B5EF4-FFF2-40B4-BE49-F238E27FC236}">
                        <a16:creationId xmlns:a16="http://schemas.microsoft.com/office/drawing/2014/main" id="{85BA27A5-FC68-882E-8FD0-2870BCB23EDD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989194" y="3648548"/>
                    <a:ext cx="37800" cy="14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37" name="Rukopis 36">
                    <a:extLst>
                      <a:ext uri="{FF2B5EF4-FFF2-40B4-BE49-F238E27FC236}">
                        <a16:creationId xmlns:a16="http://schemas.microsoft.com/office/drawing/2014/main" id="{D8E7219B-6BD3-579A-B661-3AFD567EC61C}"/>
                      </a:ext>
                    </a:extLst>
                  </p14:cNvPr>
                  <p14:cNvContentPartPr/>
                  <p14:nvPr/>
                </p14:nvContentPartPr>
                <p14:xfrm>
                  <a:off x="5997474" y="3813788"/>
                  <a:ext cx="59400" cy="155520"/>
                </p14:xfrm>
              </p:contentPart>
            </mc:Choice>
            <mc:Fallback xmlns="">
              <p:pic>
                <p:nvPicPr>
                  <p:cNvPr id="37" name="Rukopis 36">
                    <a:extLst>
                      <a:ext uri="{FF2B5EF4-FFF2-40B4-BE49-F238E27FC236}">
                        <a16:creationId xmlns:a16="http://schemas.microsoft.com/office/drawing/2014/main" id="{D8E7219B-6BD3-579A-B661-3AFD567EC6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988834" y="3805148"/>
                    <a:ext cx="7704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38" name="Rukopis 37">
                    <a:extLst>
                      <a:ext uri="{FF2B5EF4-FFF2-40B4-BE49-F238E27FC236}">
                        <a16:creationId xmlns:a16="http://schemas.microsoft.com/office/drawing/2014/main" id="{F400F4F1-9A6F-2909-CBCF-DFDBC29D9B8D}"/>
                      </a:ext>
                    </a:extLst>
                  </p14:cNvPr>
                  <p14:cNvContentPartPr/>
                  <p14:nvPr/>
                </p14:nvContentPartPr>
                <p14:xfrm>
                  <a:off x="6047874" y="3938708"/>
                  <a:ext cx="79560" cy="105840"/>
                </p14:xfrm>
              </p:contentPart>
            </mc:Choice>
            <mc:Fallback xmlns="">
              <p:pic>
                <p:nvPicPr>
                  <p:cNvPr id="38" name="Rukopis 37">
                    <a:extLst>
                      <a:ext uri="{FF2B5EF4-FFF2-40B4-BE49-F238E27FC236}">
                        <a16:creationId xmlns:a16="http://schemas.microsoft.com/office/drawing/2014/main" id="{F400F4F1-9A6F-2909-CBCF-DFDBC29D9B8D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6039234" y="3929708"/>
                    <a:ext cx="9720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39" name="Rukopis 38">
                    <a:extLst>
                      <a:ext uri="{FF2B5EF4-FFF2-40B4-BE49-F238E27FC236}">
                        <a16:creationId xmlns:a16="http://schemas.microsoft.com/office/drawing/2014/main" id="{4BF066A9-C984-820C-7A54-8A9AC0D39330}"/>
                      </a:ext>
                    </a:extLst>
                  </p14:cNvPr>
                  <p14:cNvContentPartPr/>
                  <p14:nvPr/>
                </p14:nvContentPartPr>
                <p14:xfrm>
                  <a:off x="6066954" y="4063988"/>
                  <a:ext cx="84240" cy="119160"/>
                </p14:xfrm>
              </p:contentPart>
            </mc:Choice>
            <mc:Fallback xmlns="">
              <p:pic>
                <p:nvPicPr>
                  <p:cNvPr id="39" name="Rukopis 38">
                    <a:extLst>
                      <a:ext uri="{FF2B5EF4-FFF2-40B4-BE49-F238E27FC236}">
                        <a16:creationId xmlns:a16="http://schemas.microsoft.com/office/drawing/2014/main" id="{4BF066A9-C984-820C-7A54-8A9AC0D39330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6057954" y="4054988"/>
                    <a:ext cx="10188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0" name="Rukopis 39">
                    <a:extLst>
                      <a:ext uri="{FF2B5EF4-FFF2-40B4-BE49-F238E27FC236}">
                        <a16:creationId xmlns:a16="http://schemas.microsoft.com/office/drawing/2014/main" id="{6D6AAB20-26B7-EB04-4B76-F7A7ABECAE1F}"/>
                      </a:ext>
                    </a:extLst>
                  </p14:cNvPr>
                  <p14:cNvContentPartPr/>
                  <p14:nvPr/>
                </p14:nvContentPartPr>
                <p14:xfrm>
                  <a:off x="6070914" y="4212308"/>
                  <a:ext cx="87840" cy="84240"/>
                </p14:xfrm>
              </p:contentPart>
            </mc:Choice>
            <mc:Fallback xmlns="">
              <p:pic>
                <p:nvPicPr>
                  <p:cNvPr id="40" name="Rukopis 39">
                    <a:extLst>
                      <a:ext uri="{FF2B5EF4-FFF2-40B4-BE49-F238E27FC236}">
                        <a16:creationId xmlns:a16="http://schemas.microsoft.com/office/drawing/2014/main" id="{6D6AAB20-26B7-EB04-4B76-F7A7ABECAE1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061914" y="4203308"/>
                    <a:ext cx="105480" cy="10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1" name="Rukopis 40">
                    <a:extLst>
                      <a:ext uri="{FF2B5EF4-FFF2-40B4-BE49-F238E27FC236}">
                        <a16:creationId xmlns:a16="http://schemas.microsoft.com/office/drawing/2014/main" id="{C053D980-7D7D-D8D8-A59B-5487D80B03D3}"/>
                      </a:ext>
                    </a:extLst>
                  </p14:cNvPr>
                  <p14:cNvContentPartPr/>
                  <p14:nvPr/>
                </p14:nvContentPartPr>
                <p14:xfrm>
                  <a:off x="6035994" y="4345148"/>
                  <a:ext cx="60480" cy="25920"/>
                </p14:xfrm>
              </p:contentPart>
            </mc:Choice>
            <mc:Fallback xmlns="">
              <p:pic>
                <p:nvPicPr>
                  <p:cNvPr id="41" name="Rukopis 40">
                    <a:extLst>
                      <a:ext uri="{FF2B5EF4-FFF2-40B4-BE49-F238E27FC236}">
                        <a16:creationId xmlns:a16="http://schemas.microsoft.com/office/drawing/2014/main" id="{C053D980-7D7D-D8D8-A59B-5487D80B03D3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026994" y="4336508"/>
                    <a:ext cx="78120" cy="4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2" name="Rukopis 41">
                    <a:extLst>
                      <a:ext uri="{FF2B5EF4-FFF2-40B4-BE49-F238E27FC236}">
                        <a16:creationId xmlns:a16="http://schemas.microsoft.com/office/drawing/2014/main" id="{5FDD25B1-73AE-97D4-C534-A1BDD9371949}"/>
                      </a:ext>
                    </a:extLst>
                  </p14:cNvPr>
                  <p14:cNvContentPartPr/>
                  <p14:nvPr/>
                </p14:nvContentPartPr>
                <p14:xfrm>
                  <a:off x="5994234" y="4431188"/>
                  <a:ext cx="75600" cy="360"/>
                </p14:xfrm>
              </p:contentPart>
            </mc:Choice>
            <mc:Fallback xmlns="">
              <p:pic>
                <p:nvPicPr>
                  <p:cNvPr id="42" name="Rukopis 41">
                    <a:extLst>
                      <a:ext uri="{FF2B5EF4-FFF2-40B4-BE49-F238E27FC236}">
                        <a16:creationId xmlns:a16="http://schemas.microsoft.com/office/drawing/2014/main" id="{5FDD25B1-73AE-97D4-C534-A1BDD9371949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5985594" y="4422548"/>
                    <a:ext cx="932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52" name="Rukopis 51">
                    <a:extLst>
                      <a:ext uri="{FF2B5EF4-FFF2-40B4-BE49-F238E27FC236}">
                        <a16:creationId xmlns:a16="http://schemas.microsoft.com/office/drawing/2014/main" id="{BD81A0C1-5AF8-BCCD-13EF-390230C8D531}"/>
                      </a:ext>
                    </a:extLst>
                  </p14:cNvPr>
                  <p14:cNvContentPartPr/>
                  <p14:nvPr/>
                </p14:nvContentPartPr>
                <p14:xfrm>
                  <a:off x="3164634" y="4423628"/>
                  <a:ext cx="16560" cy="232200"/>
                </p14:xfrm>
              </p:contentPart>
            </mc:Choice>
            <mc:Fallback xmlns="">
              <p:pic>
                <p:nvPicPr>
                  <p:cNvPr id="52" name="Rukopis 51">
                    <a:extLst>
                      <a:ext uri="{FF2B5EF4-FFF2-40B4-BE49-F238E27FC236}">
                        <a16:creationId xmlns:a16="http://schemas.microsoft.com/office/drawing/2014/main" id="{BD81A0C1-5AF8-BCCD-13EF-390230C8D531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3155634" y="4414628"/>
                    <a:ext cx="34200" cy="24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53" name="Rukopis 52">
                    <a:extLst>
                      <a:ext uri="{FF2B5EF4-FFF2-40B4-BE49-F238E27FC236}">
                        <a16:creationId xmlns:a16="http://schemas.microsoft.com/office/drawing/2014/main" id="{1FE1FE8A-B505-A2B2-9365-59AD3DC4D7BF}"/>
                      </a:ext>
                    </a:extLst>
                  </p14:cNvPr>
                  <p14:cNvContentPartPr/>
                  <p14:nvPr/>
                </p14:nvContentPartPr>
                <p14:xfrm>
                  <a:off x="3258954" y="4564028"/>
                  <a:ext cx="360" cy="164880"/>
                </p14:xfrm>
              </p:contentPart>
            </mc:Choice>
            <mc:Fallback xmlns="">
              <p:pic>
                <p:nvPicPr>
                  <p:cNvPr id="53" name="Rukopis 52">
                    <a:extLst>
                      <a:ext uri="{FF2B5EF4-FFF2-40B4-BE49-F238E27FC236}">
                        <a16:creationId xmlns:a16="http://schemas.microsoft.com/office/drawing/2014/main" id="{1FE1FE8A-B505-A2B2-9365-59AD3DC4D7BF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3249954" y="4555388"/>
                    <a:ext cx="18000" cy="18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54" name="Rukopis 53">
                    <a:extLst>
                      <a:ext uri="{FF2B5EF4-FFF2-40B4-BE49-F238E27FC236}">
                        <a16:creationId xmlns:a16="http://schemas.microsoft.com/office/drawing/2014/main" id="{36384AAE-7DB8-60F6-CBA6-82EC505D890E}"/>
                      </a:ext>
                    </a:extLst>
                  </p14:cNvPr>
                  <p14:cNvContentPartPr/>
                  <p14:nvPr/>
                </p14:nvContentPartPr>
                <p14:xfrm>
                  <a:off x="3337074" y="4681028"/>
                  <a:ext cx="360" cy="149400"/>
                </p14:xfrm>
              </p:contentPart>
            </mc:Choice>
            <mc:Fallback xmlns="">
              <p:pic>
                <p:nvPicPr>
                  <p:cNvPr id="54" name="Rukopis 53">
                    <a:extLst>
                      <a:ext uri="{FF2B5EF4-FFF2-40B4-BE49-F238E27FC236}">
                        <a16:creationId xmlns:a16="http://schemas.microsoft.com/office/drawing/2014/main" id="{36384AAE-7DB8-60F6-CBA6-82EC505D890E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3328074" y="4672388"/>
                    <a:ext cx="18000" cy="16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55" name="Rukopis 54">
                    <a:extLst>
                      <a:ext uri="{FF2B5EF4-FFF2-40B4-BE49-F238E27FC236}">
                        <a16:creationId xmlns:a16="http://schemas.microsoft.com/office/drawing/2014/main" id="{B9D7777C-8BAB-4269-9D35-652B5787F32C}"/>
                      </a:ext>
                    </a:extLst>
                  </p14:cNvPr>
                  <p14:cNvContentPartPr/>
                  <p14:nvPr/>
                </p14:nvContentPartPr>
                <p14:xfrm>
                  <a:off x="3407274" y="4767068"/>
                  <a:ext cx="360" cy="175680"/>
                </p14:xfrm>
              </p:contentPart>
            </mc:Choice>
            <mc:Fallback xmlns="">
              <p:pic>
                <p:nvPicPr>
                  <p:cNvPr id="55" name="Rukopis 54">
                    <a:extLst>
                      <a:ext uri="{FF2B5EF4-FFF2-40B4-BE49-F238E27FC236}">
                        <a16:creationId xmlns:a16="http://schemas.microsoft.com/office/drawing/2014/main" id="{B9D7777C-8BAB-4269-9D35-652B5787F32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3398274" y="4758428"/>
                    <a:ext cx="1800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56" name="Rukopis 55">
                    <a:extLst>
                      <a:ext uri="{FF2B5EF4-FFF2-40B4-BE49-F238E27FC236}">
                        <a16:creationId xmlns:a16="http://schemas.microsoft.com/office/drawing/2014/main" id="{49671BB8-593E-D00B-FB52-D65DF8ECC434}"/>
                      </a:ext>
                    </a:extLst>
                  </p14:cNvPr>
                  <p14:cNvContentPartPr/>
                  <p14:nvPr/>
                </p14:nvContentPartPr>
                <p14:xfrm>
                  <a:off x="3500874" y="4868588"/>
                  <a:ext cx="5400" cy="160560"/>
                </p14:xfrm>
              </p:contentPart>
            </mc:Choice>
            <mc:Fallback xmlns="">
              <p:pic>
                <p:nvPicPr>
                  <p:cNvPr id="56" name="Rukopis 55">
                    <a:extLst>
                      <a:ext uri="{FF2B5EF4-FFF2-40B4-BE49-F238E27FC236}">
                        <a16:creationId xmlns:a16="http://schemas.microsoft.com/office/drawing/2014/main" id="{49671BB8-593E-D00B-FB52-D65DF8ECC434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3492234" y="4859948"/>
                    <a:ext cx="2304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57" name="Rukopis 56">
                    <a:extLst>
                      <a:ext uri="{FF2B5EF4-FFF2-40B4-BE49-F238E27FC236}">
                        <a16:creationId xmlns:a16="http://schemas.microsoft.com/office/drawing/2014/main" id="{D5C53152-0C33-9F47-E617-2449B198E5C6}"/>
                      </a:ext>
                    </a:extLst>
                  </p14:cNvPr>
                  <p14:cNvContentPartPr/>
                  <p14:nvPr/>
                </p14:nvContentPartPr>
                <p14:xfrm>
                  <a:off x="3586914" y="5033108"/>
                  <a:ext cx="14760" cy="149040"/>
                </p14:xfrm>
              </p:contentPart>
            </mc:Choice>
            <mc:Fallback xmlns="">
              <p:pic>
                <p:nvPicPr>
                  <p:cNvPr id="57" name="Rukopis 56">
                    <a:extLst>
                      <a:ext uri="{FF2B5EF4-FFF2-40B4-BE49-F238E27FC236}">
                        <a16:creationId xmlns:a16="http://schemas.microsoft.com/office/drawing/2014/main" id="{D5C53152-0C33-9F47-E617-2449B198E5C6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578274" y="5024108"/>
                    <a:ext cx="32400" cy="16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58" name="Rukopis 57">
                    <a:extLst>
                      <a:ext uri="{FF2B5EF4-FFF2-40B4-BE49-F238E27FC236}">
                        <a16:creationId xmlns:a16="http://schemas.microsoft.com/office/drawing/2014/main" id="{07D541FB-823D-8499-C3DC-862F5BB62A11}"/>
                      </a:ext>
                    </a:extLst>
                  </p14:cNvPr>
                  <p14:cNvContentPartPr/>
                  <p14:nvPr/>
                </p14:nvContentPartPr>
                <p14:xfrm>
                  <a:off x="3704274" y="5087828"/>
                  <a:ext cx="8280" cy="165240"/>
                </p14:xfrm>
              </p:contentPart>
            </mc:Choice>
            <mc:Fallback xmlns="">
              <p:pic>
                <p:nvPicPr>
                  <p:cNvPr id="58" name="Rukopis 57">
                    <a:extLst>
                      <a:ext uri="{FF2B5EF4-FFF2-40B4-BE49-F238E27FC236}">
                        <a16:creationId xmlns:a16="http://schemas.microsoft.com/office/drawing/2014/main" id="{07D541FB-823D-8499-C3DC-862F5BB62A1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3695274" y="5078828"/>
                    <a:ext cx="25920" cy="18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59" name="Rukopis 58">
                    <a:extLst>
                      <a:ext uri="{FF2B5EF4-FFF2-40B4-BE49-F238E27FC236}">
                        <a16:creationId xmlns:a16="http://schemas.microsoft.com/office/drawing/2014/main" id="{29FBE9A4-4716-8F7F-CF76-046098FD3510}"/>
                      </a:ext>
                    </a:extLst>
                  </p14:cNvPr>
                  <p14:cNvContentPartPr/>
                  <p14:nvPr/>
                </p14:nvContentPartPr>
                <p14:xfrm>
                  <a:off x="3782394" y="5158028"/>
                  <a:ext cx="3600" cy="203760"/>
                </p14:xfrm>
              </p:contentPart>
            </mc:Choice>
            <mc:Fallback xmlns="">
              <p:pic>
                <p:nvPicPr>
                  <p:cNvPr id="59" name="Rukopis 58">
                    <a:extLst>
                      <a:ext uri="{FF2B5EF4-FFF2-40B4-BE49-F238E27FC236}">
                        <a16:creationId xmlns:a16="http://schemas.microsoft.com/office/drawing/2014/main" id="{29FBE9A4-4716-8F7F-CF76-046098FD3510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3773394" y="5149028"/>
                    <a:ext cx="21240" cy="22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0" name="Rukopis 59">
                    <a:extLst>
                      <a:ext uri="{FF2B5EF4-FFF2-40B4-BE49-F238E27FC236}">
                        <a16:creationId xmlns:a16="http://schemas.microsoft.com/office/drawing/2014/main" id="{FA4A4A31-78B3-5442-E0D7-42A49923473E}"/>
                      </a:ext>
                    </a:extLst>
                  </p14:cNvPr>
                  <p14:cNvContentPartPr/>
                  <p14:nvPr/>
                </p14:nvContentPartPr>
                <p14:xfrm>
                  <a:off x="3852954" y="5251628"/>
                  <a:ext cx="10440" cy="161640"/>
                </p14:xfrm>
              </p:contentPart>
            </mc:Choice>
            <mc:Fallback xmlns="">
              <p:pic>
                <p:nvPicPr>
                  <p:cNvPr id="60" name="Rukopis 59">
                    <a:extLst>
                      <a:ext uri="{FF2B5EF4-FFF2-40B4-BE49-F238E27FC236}">
                        <a16:creationId xmlns:a16="http://schemas.microsoft.com/office/drawing/2014/main" id="{FA4A4A31-78B3-5442-E0D7-42A49923473E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3843954" y="5242988"/>
                    <a:ext cx="28080" cy="17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1" name="Rukopis 60">
                    <a:extLst>
                      <a:ext uri="{FF2B5EF4-FFF2-40B4-BE49-F238E27FC236}">
                        <a16:creationId xmlns:a16="http://schemas.microsoft.com/office/drawing/2014/main" id="{4796A5D7-B259-166C-00B7-D58250CA3FE0}"/>
                      </a:ext>
                    </a:extLst>
                  </p14:cNvPr>
                  <p14:cNvContentPartPr/>
                  <p14:nvPr/>
                </p14:nvContentPartPr>
                <p14:xfrm>
                  <a:off x="3899754" y="5329748"/>
                  <a:ext cx="120600" cy="176400"/>
                </p14:xfrm>
              </p:contentPart>
            </mc:Choice>
            <mc:Fallback xmlns="">
              <p:pic>
                <p:nvPicPr>
                  <p:cNvPr id="61" name="Rukopis 60">
                    <a:extLst>
                      <a:ext uri="{FF2B5EF4-FFF2-40B4-BE49-F238E27FC236}">
                        <a16:creationId xmlns:a16="http://schemas.microsoft.com/office/drawing/2014/main" id="{4796A5D7-B259-166C-00B7-D58250CA3FE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91114" y="5321108"/>
                    <a:ext cx="13824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3" name="Rukopis 62">
                    <a:extLst>
                      <a:ext uri="{FF2B5EF4-FFF2-40B4-BE49-F238E27FC236}">
                        <a16:creationId xmlns:a16="http://schemas.microsoft.com/office/drawing/2014/main" id="{FE932A94-7AC9-3AC8-9E17-95A559029617}"/>
                      </a:ext>
                    </a:extLst>
                  </p14:cNvPr>
                  <p14:cNvContentPartPr/>
                  <p14:nvPr/>
                </p14:nvContentPartPr>
                <p14:xfrm>
                  <a:off x="4102794" y="5376908"/>
                  <a:ext cx="39600" cy="177480"/>
                </p14:xfrm>
              </p:contentPart>
            </mc:Choice>
            <mc:Fallback xmlns="">
              <p:pic>
                <p:nvPicPr>
                  <p:cNvPr id="63" name="Rukopis 62">
                    <a:extLst>
                      <a:ext uri="{FF2B5EF4-FFF2-40B4-BE49-F238E27FC236}">
                        <a16:creationId xmlns:a16="http://schemas.microsoft.com/office/drawing/2014/main" id="{FE932A94-7AC9-3AC8-9E17-95A559029617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094154" y="5367908"/>
                    <a:ext cx="57240" cy="19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4" name="Rukopis 63">
                    <a:extLst>
                      <a:ext uri="{FF2B5EF4-FFF2-40B4-BE49-F238E27FC236}">
                        <a16:creationId xmlns:a16="http://schemas.microsoft.com/office/drawing/2014/main" id="{1204B391-A474-A681-7291-2C81D14FFE1C}"/>
                      </a:ext>
                    </a:extLst>
                  </p14:cNvPr>
                  <p14:cNvContentPartPr/>
                  <p14:nvPr/>
                </p14:nvContentPartPr>
                <p14:xfrm>
                  <a:off x="4220154" y="5470508"/>
                  <a:ext cx="10440" cy="147600"/>
                </p14:xfrm>
              </p:contentPart>
            </mc:Choice>
            <mc:Fallback xmlns="">
              <p:pic>
                <p:nvPicPr>
                  <p:cNvPr id="64" name="Rukopis 63">
                    <a:extLst>
                      <a:ext uri="{FF2B5EF4-FFF2-40B4-BE49-F238E27FC236}">
                        <a16:creationId xmlns:a16="http://schemas.microsoft.com/office/drawing/2014/main" id="{1204B391-A474-A681-7291-2C81D14FFE1C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4211514" y="5461868"/>
                    <a:ext cx="28080" cy="1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5" name="Rukopis 64">
                    <a:extLst>
                      <a:ext uri="{FF2B5EF4-FFF2-40B4-BE49-F238E27FC236}">
                        <a16:creationId xmlns:a16="http://schemas.microsoft.com/office/drawing/2014/main" id="{D45A71A9-AFC2-6EC0-8146-B8DFBD09255E}"/>
                      </a:ext>
                    </a:extLst>
                  </p14:cNvPr>
                  <p14:cNvContentPartPr/>
                  <p14:nvPr/>
                </p14:nvContentPartPr>
                <p14:xfrm>
                  <a:off x="4290354" y="5533148"/>
                  <a:ext cx="24120" cy="135360"/>
                </p14:xfrm>
              </p:contentPart>
            </mc:Choice>
            <mc:Fallback xmlns="">
              <p:pic>
                <p:nvPicPr>
                  <p:cNvPr id="65" name="Rukopis 64">
                    <a:extLst>
                      <a:ext uri="{FF2B5EF4-FFF2-40B4-BE49-F238E27FC236}">
                        <a16:creationId xmlns:a16="http://schemas.microsoft.com/office/drawing/2014/main" id="{D45A71A9-AFC2-6EC0-8146-B8DFBD09255E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4281714" y="5524148"/>
                    <a:ext cx="4176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6" name="Rukopis 65">
                    <a:extLst>
                      <a:ext uri="{FF2B5EF4-FFF2-40B4-BE49-F238E27FC236}">
                        <a16:creationId xmlns:a16="http://schemas.microsoft.com/office/drawing/2014/main" id="{306CC955-00F1-D94D-6074-1675566193AA}"/>
                      </a:ext>
                    </a:extLst>
                  </p14:cNvPr>
                  <p14:cNvContentPartPr/>
                  <p14:nvPr/>
                </p14:nvContentPartPr>
                <p14:xfrm>
                  <a:off x="4368834" y="5587868"/>
                  <a:ext cx="198720" cy="168840"/>
                </p14:xfrm>
              </p:contentPart>
            </mc:Choice>
            <mc:Fallback xmlns="">
              <p:pic>
                <p:nvPicPr>
                  <p:cNvPr id="66" name="Rukopis 65">
                    <a:extLst>
                      <a:ext uri="{FF2B5EF4-FFF2-40B4-BE49-F238E27FC236}">
                        <a16:creationId xmlns:a16="http://schemas.microsoft.com/office/drawing/2014/main" id="{306CC955-00F1-D94D-6074-1675566193A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4359834" y="5579228"/>
                    <a:ext cx="216360" cy="18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7" name="Rukopis 66">
                    <a:extLst>
                      <a:ext uri="{FF2B5EF4-FFF2-40B4-BE49-F238E27FC236}">
                        <a16:creationId xmlns:a16="http://schemas.microsoft.com/office/drawing/2014/main" id="{A6E10493-098E-7298-F37B-9E6D8B847D49}"/>
                      </a:ext>
                    </a:extLst>
                  </p14:cNvPr>
                  <p14:cNvContentPartPr/>
                  <p14:nvPr/>
                </p14:nvContentPartPr>
                <p14:xfrm>
                  <a:off x="4603194" y="5658068"/>
                  <a:ext cx="74520" cy="144000"/>
                </p14:xfrm>
              </p:contentPart>
            </mc:Choice>
            <mc:Fallback xmlns="">
              <p:pic>
                <p:nvPicPr>
                  <p:cNvPr id="67" name="Rukopis 66">
                    <a:extLst>
                      <a:ext uri="{FF2B5EF4-FFF2-40B4-BE49-F238E27FC236}">
                        <a16:creationId xmlns:a16="http://schemas.microsoft.com/office/drawing/2014/main" id="{A6E10493-098E-7298-F37B-9E6D8B847D49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4594194" y="5649428"/>
                    <a:ext cx="9216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8" name="Rukopis 67">
                    <a:extLst>
                      <a:ext uri="{FF2B5EF4-FFF2-40B4-BE49-F238E27FC236}">
                        <a16:creationId xmlns:a16="http://schemas.microsoft.com/office/drawing/2014/main" id="{79B81360-38F8-6290-9018-DC59E750D8DB}"/>
                      </a:ext>
                    </a:extLst>
                  </p14:cNvPr>
                  <p14:cNvContentPartPr/>
                  <p14:nvPr/>
                </p14:nvContentPartPr>
                <p14:xfrm>
                  <a:off x="4751514" y="5697308"/>
                  <a:ext cx="106200" cy="119160"/>
                </p14:xfrm>
              </p:contentPart>
            </mc:Choice>
            <mc:Fallback xmlns="">
              <p:pic>
                <p:nvPicPr>
                  <p:cNvPr id="68" name="Rukopis 67">
                    <a:extLst>
                      <a:ext uri="{FF2B5EF4-FFF2-40B4-BE49-F238E27FC236}">
                        <a16:creationId xmlns:a16="http://schemas.microsoft.com/office/drawing/2014/main" id="{79B81360-38F8-6290-9018-DC59E750D8DB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4742874" y="5688308"/>
                    <a:ext cx="1238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69" name="Rukopis 68">
                    <a:extLst>
                      <a:ext uri="{FF2B5EF4-FFF2-40B4-BE49-F238E27FC236}">
                        <a16:creationId xmlns:a16="http://schemas.microsoft.com/office/drawing/2014/main" id="{788B8062-2DA9-769E-54AF-839C223BC2D9}"/>
                      </a:ext>
                    </a:extLst>
                  </p14:cNvPr>
                  <p14:cNvContentPartPr/>
                  <p14:nvPr/>
                </p14:nvContentPartPr>
                <p14:xfrm>
                  <a:off x="4899834" y="5744108"/>
                  <a:ext cx="87840" cy="83520"/>
                </p14:xfrm>
              </p:contentPart>
            </mc:Choice>
            <mc:Fallback xmlns="">
              <p:pic>
                <p:nvPicPr>
                  <p:cNvPr id="69" name="Rukopis 68">
                    <a:extLst>
                      <a:ext uri="{FF2B5EF4-FFF2-40B4-BE49-F238E27FC236}">
                        <a16:creationId xmlns:a16="http://schemas.microsoft.com/office/drawing/2014/main" id="{788B8062-2DA9-769E-54AF-839C223BC2D9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4891194" y="5735468"/>
                    <a:ext cx="10548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70" name="Rukopis 69">
                    <a:extLst>
                      <a:ext uri="{FF2B5EF4-FFF2-40B4-BE49-F238E27FC236}">
                        <a16:creationId xmlns:a16="http://schemas.microsoft.com/office/drawing/2014/main" id="{11BFC9D2-01F7-0A04-3B26-9FC3A7E704E8}"/>
                      </a:ext>
                    </a:extLst>
                  </p14:cNvPr>
                  <p14:cNvContentPartPr/>
                  <p14:nvPr/>
                </p14:nvContentPartPr>
                <p14:xfrm>
                  <a:off x="5025114" y="5767508"/>
                  <a:ext cx="101520" cy="84960"/>
                </p14:xfrm>
              </p:contentPart>
            </mc:Choice>
            <mc:Fallback xmlns="">
              <p:pic>
                <p:nvPicPr>
                  <p:cNvPr id="70" name="Rukopis 69">
                    <a:extLst>
                      <a:ext uri="{FF2B5EF4-FFF2-40B4-BE49-F238E27FC236}">
                        <a16:creationId xmlns:a16="http://schemas.microsoft.com/office/drawing/2014/main" id="{11BFC9D2-01F7-0A04-3B26-9FC3A7E704E8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016474" y="5758508"/>
                    <a:ext cx="119160" cy="10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71" name="Rukopis 70">
                    <a:extLst>
                      <a:ext uri="{FF2B5EF4-FFF2-40B4-BE49-F238E27FC236}">
                        <a16:creationId xmlns:a16="http://schemas.microsoft.com/office/drawing/2014/main" id="{7045880D-19AF-4E79-B96A-93258456F56A}"/>
                      </a:ext>
                    </a:extLst>
                  </p14:cNvPr>
                  <p14:cNvContentPartPr/>
                  <p14:nvPr/>
                </p14:nvContentPartPr>
                <p14:xfrm>
                  <a:off x="5142114" y="5798828"/>
                  <a:ext cx="210600" cy="86400"/>
                </p14:xfrm>
              </p:contentPart>
            </mc:Choice>
            <mc:Fallback xmlns="">
              <p:pic>
                <p:nvPicPr>
                  <p:cNvPr id="71" name="Rukopis 70">
                    <a:extLst>
                      <a:ext uri="{FF2B5EF4-FFF2-40B4-BE49-F238E27FC236}">
                        <a16:creationId xmlns:a16="http://schemas.microsoft.com/office/drawing/2014/main" id="{7045880D-19AF-4E79-B96A-93258456F56A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133474" y="5790188"/>
                    <a:ext cx="2282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72" name="Rukopis 71">
                    <a:extLst>
                      <a:ext uri="{FF2B5EF4-FFF2-40B4-BE49-F238E27FC236}">
                        <a16:creationId xmlns:a16="http://schemas.microsoft.com/office/drawing/2014/main" id="{FAE646D5-3F1E-1E0A-FE6C-2C24F24DD75F}"/>
                      </a:ext>
                    </a:extLst>
                  </p14:cNvPr>
                  <p14:cNvContentPartPr/>
                  <p14:nvPr/>
                </p14:nvContentPartPr>
                <p14:xfrm>
                  <a:off x="5392674" y="5814308"/>
                  <a:ext cx="101520" cy="52560"/>
                </p14:xfrm>
              </p:contentPart>
            </mc:Choice>
            <mc:Fallback xmlns="">
              <p:pic>
                <p:nvPicPr>
                  <p:cNvPr id="72" name="Rukopis 71">
                    <a:extLst>
                      <a:ext uri="{FF2B5EF4-FFF2-40B4-BE49-F238E27FC236}">
                        <a16:creationId xmlns:a16="http://schemas.microsoft.com/office/drawing/2014/main" id="{FAE646D5-3F1E-1E0A-FE6C-2C24F24DD75F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383674" y="5805668"/>
                    <a:ext cx="11916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73" name="Rukopis 72">
                    <a:extLst>
                      <a:ext uri="{FF2B5EF4-FFF2-40B4-BE49-F238E27FC236}">
                        <a16:creationId xmlns:a16="http://schemas.microsoft.com/office/drawing/2014/main" id="{794BDE4E-094B-82B5-325A-10DAEB3ADC7C}"/>
                      </a:ext>
                    </a:extLst>
                  </p14:cNvPr>
                  <p14:cNvContentPartPr/>
                  <p14:nvPr/>
                </p14:nvContentPartPr>
                <p14:xfrm>
                  <a:off x="5572314" y="5814308"/>
                  <a:ext cx="93600" cy="86760"/>
                </p14:xfrm>
              </p:contentPart>
            </mc:Choice>
            <mc:Fallback xmlns="">
              <p:pic>
                <p:nvPicPr>
                  <p:cNvPr id="73" name="Rukopis 72">
                    <a:extLst>
                      <a:ext uri="{FF2B5EF4-FFF2-40B4-BE49-F238E27FC236}">
                        <a16:creationId xmlns:a16="http://schemas.microsoft.com/office/drawing/2014/main" id="{794BDE4E-094B-82B5-325A-10DAEB3ADC7C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563674" y="5805668"/>
                    <a:ext cx="11124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74" name="Rukopis 73">
                    <a:extLst>
                      <a:ext uri="{FF2B5EF4-FFF2-40B4-BE49-F238E27FC236}">
                        <a16:creationId xmlns:a16="http://schemas.microsoft.com/office/drawing/2014/main" id="{791053A5-BBF6-D316-DA97-2520293F6BE7}"/>
                      </a:ext>
                    </a:extLst>
                  </p14:cNvPr>
                  <p14:cNvContentPartPr/>
                  <p14:nvPr/>
                </p14:nvContentPartPr>
                <p14:xfrm>
                  <a:off x="5689314" y="5838068"/>
                  <a:ext cx="73080" cy="35640"/>
                </p14:xfrm>
              </p:contentPart>
            </mc:Choice>
            <mc:Fallback xmlns="">
              <p:pic>
                <p:nvPicPr>
                  <p:cNvPr id="74" name="Rukopis 73">
                    <a:extLst>
                      <a:ext uri="{FF2B5EF4-FFF2-40B4-BE49-F238E27FC236}">
                        <a16:creationId xmlns:a16="http://schemas.microsoft.com/office/drawing/2014/main" id="{791053A5-BBF6-D316-DA97-2520293F6BE7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5680674" y="5829068"/>
                    <a:ext cx="9072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75" name="Rukopis 74">
                    <a:extLst>
                      <a:ext uri="{FF2B5EF4-FFF2-40B4-BE49-F238E27FC236}">
                        <a16:creationId xmlns:a16="http://schemas.microsoft.com/office/drawing/2014/main" id="{56FE32CD-C572-BD70-95DD-25A72AC2E624}"/>
                      </a:ext>
                    </a:extLst>
                  </p14:cNvPr>
                  <p14:cNvContentPartPr/>
                  <p14:nvPr/>
                </p14:nvContentPartPr>
                <p14:xfrm>
                  <a:off x="5783274" y="5783348"/>
                  <a:ext cx="150120" cy="74880"/>
                </p14:xfrm>
              </p:contentPart>
            </mc:Choice>
            <mc:Fallback xmlns="">
              <p:pic>
                <p:nvPicPr>
                  <p:cNvPr id="75" name="Rukopis 74">
                    <a:extLst>
                      <a:ext uri="{FF2B5EF4-FFF2-40B4-BE49-F238E27FC236}">
                        <a16:creationId xmlns:a16="http://schemas.microsoft.com/office/drawing/2014/main" id="{56FE32CD-C572-BD70-95DD-25A72AC2E624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774274" y="5774348"/>
                    <a:ext cx="16776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76" name="Rukopis 75">
                    <a:extLst>
                      <a:ext uri="{FF2B5EF4-FFF2-40B4-BE49-F238E27FC236}">
                        <a16:creationId xmlns:a16="http://schemas.microsoft.com/office/drawing/2014/main" id="{498BCF9E-381C-A06C-009E-292ADF436144}"/>
                      </a:ext>
                    </a:extLst>
                  </p14:cNvPr>
                  <p14:cNvContentPartPr/>
                  <p14:nvPr/>
                </p14:nvContentPartPr>
                <p14:xfrm>
                  <a:off x="5970834" y="5767508"/>
                  <a:ext cx="58320" cy="36720"/>
                </p14:xfrm>
              </p:contentPart>
            </mc:Choice>
            <mc:Fallback xmlns="">
              <p:pic>
                <p:nvPicPr>
                  <p:cNvPr id="76" name="Rukopis 75">
                    <a:extLst>
                      <a:ext uri="{FF2B5EF4-FFF2-40B4-BE49-F238E27FC236}">
                        <a16:creationId xmlns:a16="http://schemas.microsoft.com/office/drawing/2014/main" id="{498BCF9E-381C-A06C-009E-292ADF436144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961834" y="5758508"/>
                    <a:ext cx="75960" cy="5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77" name="Rukopis 76">
                    <a:extLst>
                      <a:ext uri="{FF2B5EF4-FFF2-40B4-BE49-F238E27FC236}">
                        <a16:creationId xmlns:a16="http://schemas.microsoft.com/office/drawing/2014/main" id="{A8045E96-BA5A-85C6-02FA-04B4128E5ED5}"/>
                      </a:ext>
                    </a:extLst>
                  </p14:cNvPr>
                  <p14:cNvContentPartPr/>
                  <p14:nvPr/>
                </p14:nvContentPartPr>
                <p14:xfrm>
                  <a:off x="6064434" y="5697308"/>
                  <a:ext cx="104400" cy="61920"/>
                </p14:xfrm>
              </p:contentPart>
            </mc:Choice>
            <mc:Fallback xmlns="">
              <p:pic>
                <p:nvPicPr>
                  <p:cNvPr id="77" name="Rukopis 76">
                    <a:extLst>
                      <a:ext uri="{FF2B5EF4-FFF2-40B4-BE49-F238E27FC236}">
                        <a16:creationId xmlns:a16="http://schemas.microsoft.com/office/drawing/2014/main" id="{A8045E96-BA5A-85C6-02FA-04B4128E5ED5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6055794" y="5688308"/>
                    <a:ext cx="12204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78" name="Rukopis 77">
                    <a:extLst>
                      <a:ext uri="{FF2B5EF4-FFF2-40B4-BE49-F238E27FC236}">
                        <a16:creationId xmlns:a16="http://schemas.microsoft.com/office/drawing/2014/main" id="{3689704A-F941-CB65-A898-75C5D1CF5546}"/>
                      </a:ext>
                    </a:extLst>
                  </p14:cNvPr>
                  <p14:cNvContentPartPr/>
                  <p14:nvPr/>
                </p14:nvContentPartPr>
                <p14:xfrm>
                  <a:off x="6197634" y="5635028"/>
                  <a:ext cx="30600" cy="12240"/>
                </p14:xfrm>
              </p:contentPart>
            </mc:Choice>
            <mc:Fallback xmlns="">
              <p:pic>
                <p:nvPicPr>
                  <p:cNvPr id="78" name="Rukopis 77">
                    <a:extLst>
                      <a:ext uri="{FF2B5EF4-FFF2-40B4-BE49-F238E27FC236}">
                        <a16:creationId xmlns:a16="http://schemas.microsoft.com/office/drawing/2014/main" id="{3689704A-F941-CB65-A898-75C5D1CF5546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6188634" y="5626028"/>
                    <a:ext cx="48240" cy="29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9" name="Rukopis 98"/>
              <p14:cNvContentPartPr/>
              <p14:nvPr/>
            </p14:nvContentPartPr>
            <p14:xfrm>
              <a:off x="6791634" y="5241477"/>
              <a:ext cx="542160" cy="558000"/>
            </p14:xfrm>
          </p:contentPart>
        </mc:Choice>
        <mc:Fallback xmlns="">
          <p:pic>
            <p:nvPicPr>
              <p:cNvPr id="99" name="Rukopis 98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82274" y="5232117"/>
                <a:ext cx="56088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3" name="Rukopis 102"/>
              <p14:cNvContentPartPr/>
              <p14:nvPr/>
            </p14:nvContentPartPr>
            <p14:xfrm>
              <a:off x="3438594" y="4212597"/>
              <a:ext cx="680400" cy="578520"/>
            </p14:xfrm>
          </p:contentPart>
        </mc:Choice>
        <mc:Fallback xmlns="">
          <p:pic>
            <p:nvPicPr>
              <p:cNvPr id="103" name="Rukopis 10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429234" y="4203237"/>
                <a:ext cx="6991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8" name="Rukopis 107"/>
              <p14:cNvContentPartPr/>
              <p14:nvPr/>
            </p14:nvContentPartPr>
            <p14:xfrm>
              <a:off x="4040514" y="4697157"/>
              <a:ext cx="469440" cy="611280"/>
            </p14:xfrm>
          </p:contentPart>
        </mc:Choice>
        <mc:Fallback xmlns="">
          <p:pic>
            <p:nvPicPr>
              <p:cNvPr id="108" name="Rukopis 107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031154" y="4687797"/>
                <a:ext cx="48816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0" name="Rukopis 109"/>
              <p14:cNvContentPartPr/>
              <p14:nvPr/>
            </p14:nvContentPartPr>
            <p14:xfrm>
              <a:off x="4532994" y="4977237"/>
              <a:ext cx="448200" cy="822240"/>
            </p14:xfrm>
          </p:contentPart>
        </mc:Choice>
        <mc:Fallback xmlns="">
          <p:pic>
            <p:nvPicPr>
              <p:cNvPr id="110" name="Rukopis 109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523634" y="4967877"/>
                <a:ext cx="46692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5" name="Rukopis 114"/>
              <p14:cNvContentPartPr/>
              <p14:nvPr/>
            </p14:nvContentPartPr>
            <p14:xfrm>
              <a:off x="4689234" y="5250837"/>
              <a:ext cx="932400" cy="798480"/>
            </p14:xfrm>
          </p:contentPart>
        </mc:Choice>
        <mc:Fallback xmlns="">
          <p:pic>
            <p:nvPicPr>
              <p:cNvPr id="115" name="Rukopis 114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79874" y="5241477"/>
                <a:ext cx="9511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4" name="Rukopis 123"/>
              <p14:cNvContentPartPr/>
              <p14:nvPr/>
            </p14:nvContentPartPr>
            <p14:xfrm>
              <a:off x="6158394" y="5267397"/>
              <a:ext cx="289800" cy="853560"/>
            </p14:xfrm>
          </p:contentPart>
        </mc:Choice>
        <mc:Fallback xmlns="">
          <p:pic>
            <p:nvPicPr>
              <p:cNvPr id="124" name="Rukopis 123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49034" y="5258037"/>
                <a:ext cx="30852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BD713E84-98BC-417D-A772-94B7CDF57D21}"/>
                  </a:ext>
                </a:extLst>
              </p14:cNvPr>
              <p14:cNvContentPartPr/>
              <p14:nvPr/>
            </p14:nvContentPartPr>
            <p14:xfrm>
              <a:off x="1092600" y="-37440"/>
              <a:ext cx="10846440" cy="66528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BD713E84-98BC-417D-A772-94B7CDF57D2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83240" y="-46800"/>
                <a:ext cx="10865160" cy="66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38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Elementy EKG křivky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4" descr="PR Interval • LITFL • ECG Library Basics">
            <a:extLst>
              <a:ext uri="{FF2B5EF4-FFF2-40B4-BE49-F238E27FC236}">
                <a16:creationId xmlns:a16="http://schemas.microsoft.com/office/drawing/2014/main" id="{BBEC3397-F4AE-C084-FAAA-05B676A5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0" y="1985558"/>
            <a:ext cx="6044832" cy="36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5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 descr="Hexaxial reference system - Wikipedia">
            <a:extLst>
              <a:ext uri="{FF2B5EF4-FFF2-40B4-BE49-F238E27FC236}">
                <a16:creationId xmlns:a16="http://schemas.microsoft.com/office/drawing/2014/main" id="{D1F89112-2CEF-6C1A-ACCD-1D4E84AA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54" y="1932558"/>
            <a:ext cx="4500346" cy="33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japonské posuvné dveře&#10;&#10;Popis byl vytvořen automatick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1730595"/>
            <a:ext cx="7562801" cy="37826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7A14D794-EDFE-4BF7-A1AA-A51D55A74CE7}"/>
                  </a:ext>
                </a:extLst>
              </p14:cNvPr>
              <p14:cNvContentPartPr/>
              <p14:nvPr/>
            </p14:nvContentPartPr>
            <p14:xfrm>
              <a:off x="1942560" y="2681280"/>
              <a:ext cx="2084040" cy="9162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7A14D794-EDFE-4BF7-A1AA-A51D55A74C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3200" y="2671920"/>
                <a:ext cx="2102760" cy="9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05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11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ABF94-E5ED-4FB4-9E24-4A81A76F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 přednášky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71F94-F291-0C92-ECC9-9C7E6159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převodní systém srdce </a:t>
            </a:r>
          </a:p>
          <a:p>
            <a:r>
              <a:rPr lang="cs-CZ" dirty="0"/>
              <a:t>buněčný podklad EKG </a:t>
            </a:r>
          </a:p>
          <a:p>
            <a:r>
              <a:rPr lang="cs-CZ" dirty="0"/>
              <a:t>měření EKG – křivka, elektrody, svody </a:t>
            </a:r>
          </a:p>
          <a:p>
            <a:r>
              <a:rPr lang="cs-CZ" dirty="0"/>
              <a:t>popis EKG křivky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98927F9-F0AB-4BD0-A829-918989CA852B}"/>
                  </a:ext>
                </a:extLst>
              </p14:cNvPr>
              <p14:cNvContentPartPr/>
              <p14:nvPr/>
            </p14:nvContentPartPr>
            <p14:xfrm>
              <a:off x="560520" y="2251440"/>
              <a:ext cx="11032560" cy="431640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98927F9-F0AB-4BD0-A829-918989CA85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2242080"/>
                <a:ext cx="11051280" cy="43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50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ABF94-E5ED-4FB4-9E24-4A81A76F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Převodní systém srdce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8968596" y="6038326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5" name="Skupina 114">
            <a:extLst>
              <a:ext uri="{FF2B5EF4-FFF2-40B4-BE49-F238E27FC236}">
                <a16:creationId xmlns:a16="http://schemas.microsoft.com/office/drawing/2014/main" id="{FA719D6F-7CFD-EB8A-9032-54B0A9380E1A}"/>
              </a:ext>
            </a:extLst>
          </p:cNvPr>
          <p:cNvGrpSpPr/>
          <p:nvPr/>
        </p:nvGrpSpPr>
        <p:grpSpPr>
          <a:xfrm>
            <a:off x="6843045" y="4053188"/>
            <a:ext cx="3532556" cy="2322399"/>
            <a:chOff x="7526215" y="1797538"/>
            <a:chExt cx="3321539" cy="2273290"/>
          </a:xfrm>
        </p:grpSpPr>
        <p:cxnSp>
          <p:nvCxnSpPr>
            <p:cNvPr id="116" name="Přímá spojnice se šipkou 115">
              <a:extLst>
                <a:ext uri="{FF2B5EF4-FFF2-40B4-BE49-F238E27FC236}">
                  <a16:creationId xmlns:a16="http://schemas.microsoft.com/office/drawing/2014/main" id="{DA91C9E4-B607-E30F-BCBF-D18901A07ED7}"/>
                </a:ext>
              </a:extLst>
            </p:cNvPr>
            <p:cNvCxnSpPr>
              <a:cxnSpLocks/>
            </p:cNvCxnSpPr>
            <p:nvPr/>
          </p:nvCxnSpPr>
          <p:spPr>
            <a:xfrm>
              <a:off x="7526215" y="4070828"/>
              <a:ext cx="332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Přímá spojnice se šipkou 116">
              <a:extLst>
                <a:ext uri="{FF2B5EF4-FFF2-40B4-BE49-F238E27FC236}">
                  <a16:creationId xmlns:a16="http://schemas.microsoft.com/office/drawing/2014/main" id="{5F48A22D-445C-3FA7-C029-0FC20F6D9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1845" y="1797538"/>
              <a:ext cx="0" cy="2273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Skupina 117">
            <a:extLst>
              <a:ext uri="{FF2B5EF4-FFF2-40B4-BE49-F238E27FC236}">
                <a16:creationId xmlns:a16="http://schemas.microsoft.com/office/drawing/2014/main" id="{99D39551-16A0-D6E5-1AF7-9A7C08D63998}"/>
              </a:ext>
            </a:extLst>
          </p:cNvPr>
          <p:cNvGrpSpPr/>
          <p:nvPr/>
        </p:nvGrpSpPr>
        <p:grpSpPr>
          <a:xfrm>
            <a:off x="6843045" y="1497977"/>
            <a:ext cx="3532556" cy="2322399"/>
            <a:chOff x="7631723" y="4133573"/>
            <a:chExt cx="3321539" cy="2273290"/>
          </a:xfrm>
        </p:grpSpPr>
        <p:cxnSp>
          <p:nvCxnSpPr>
            <p:cNvPr id="119" name="Přímá spojnice se šipkou 118">
              <a:extLst>
                <a:ext uri="{FF2B5EF4-FFF2-40B4-BE49-F238E27FC236}">
                  <a16:creationId xmlns:a16="http://schemas.microsoft.com/office/drawing/2014/main" id="{E86D765C-B93C-435B-2AD3-B61157AEA91F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23" y="6395905"/>
              <a:ext cx="332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Přímá spojnice se šipkou 119">
              <a:extLst>
                <a:ext uri="{FF2B5EF4-FFF2-40B4-BE49-F238E27FC236}">
                  <a16:creationId xmlns:a16="http://schemas.microsoft.com/office/drawing/2014/main" id="{87663A4F-24EE-55F5-0952-76A8238A4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1723" y="4133573"/>
              <a:ext cx="0" cy="2273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Skupina 120">
            <a:extLst>
              <a:ext uri="{FF2B5EF4-FFF2-40B4-BE49-F238E27FC236}">
                <a16:creationId xmlns:a16="http://schemas.microsoft.com/office/drawing/2014/main" id="{5A22D8FE-4B77-1FEA-B0C2-E832D79D5FCA}"/>
              </a:ext>
            </a:extLst>
          </p:cNvPr>
          <p:cNvGrpSpPr/>
          <p:nvPr/>
        </p:nvGrpSpPr>
        <p:grpSpPr>
          <a:xfrm rot="1005684">
            <a:off x="673560" y="1458553"/>
            <a:ext cx="3986280" cy="3839040"/>
            <a:chOff x="843714" y="2125029"/>
            <a:chExt cx="3986280" cy="38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2" name="Rukopis 121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14:cNvPr>
                <p14:cNvContentPartPr/>
                <p14:nvPr/>
              </p14:nvContentPartPr>
              <p14:xfrm>
                <a:off x="843714" y="2125029"/>
                <a:ext cx="3986280" cy="3839040"/>
              </p14:xfrm>
            </p:contentPart>
          </mc:Choice>
          <mc:Fallback xmlns="">
            <p:pic>
              <p:nvPicPr>
                <p:cNvPr id="122" name="Rukopis 121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1475" y="2112789"/>
                  <a:ext cx="4010758" cy="38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3" name="Rukopis 122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14:cNvPr>
                <p14:cNvContentPartPr/>
                <p14:nvPr/>
              </p14:nvContentPartPr>
              <p14:xfrm>
                <a:off x="1132074" y="2874909"/>
                <a:ext cx="1227960" cy="1783800"/>
              </p14:xfrm>
            </p:contentPart>
          </mc:Choice>
          <mc:Fallback xmlns="">
            <p:pic>
              <p:nvPicPr>
                <p:cNvPr id="123" name="Rukopis 122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9834" y="2864111"/>
                  <a:ext cx="1252440" cy="1806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4" name="Rukopis 12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14:cNvPr>
                <p14:cNvContentPartPr/>
                <p14:nvPr/>
              </p14:nvContentPartPr>
              <p14:xfrm>
                <a:off x="1571633" y="2406548"/>
                <a:ext cx="1524240" cy="1222920"/>
              </p14:xfrm>
            </p:contentPart>
          </mc:Choice>
          <mc:Fallback xmlns="">
            <p:pic>
              <p:nvPicPr>
                <p:cNvPr id="124" name="Rukopis 12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2633" y="2394308"/>
                  <a:ext cx="154548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5" name="Rukopis 12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14:cNvPr>
                <p14:cNvContentPartPr/>
                <p14:nvPr/>
              </p14:nvContentPartPr>
              <p14:xfrm>
                <a:off x="1875473" y="4178418"/>
                <a:ext cx="2057765" cy="1498830"/>
              </p14:xfrm>
            </p:contentPart>
          </mc:Choice>
          <mc:Fallback xmlns="">
            <p:pic>
              <p:nvPicPr>
                <p:cNvPr id="125" name="Rukopis 12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3233" y="4166540"/>
                  <a:ext cx="2082245" cy="1522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6" name="Rukopis 12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14:cNvPr>
                <p14:cNvContentPartPr/>
                <p14:nvPr/>
              </p14:nvContentPartPr>
              <p14:xfrm>
                <a:off x="2756754" y="3139508"/>
                <a:ext cx="1753560" cy="1922080"/>
              </p14:xfrm>
            </p:contentPart>
          </mc:Choice>
          <mc:Fallback xmlns="">
            <p:pic>
              <p:nvPicPr>
                <p:cNvPr id="126" name="Rukopis 12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6312" y="3127268"/>
                  <a:ext cx="1776245" cy="19465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Rukopis 10"/>
              <p14:cNvContentPartPr/>
              <p14:nvPr/>
            </p14:nvContentPartPr>
            <p14:xfrm>
              <a:off x="6320321" y="1386858"/>
              <a:ext cx="204120" cy="204840"/>
            </p14:xfrm>
          </p:contentPart>
        </mc:Choice>
        <mc:Fallback xmlns="">
          <p:pic>
            <p:nvPicPr>
              <p:cNvPr id="11" name="Rukopis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12761" y="1377858"/>
                <a:ext cx="221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Rukopis 30"/>
              <p14:cNvContentPartPr/>
              <p14:nvPr/>
            </p14:nvContentPartPr>
            <p14:xfrm>
              <a:off x="10566161" y="3769698"/>
              <a:ext cx="632520" cy="237600"/>
            </p14:xfrm>
          </p:contentPart>
        </mc:Choice>
        <mc:Fallback xmlns="">
          <p:pic>
            <p:nvPicPr>
              <p:cNvPr id="31" name="Rukopis 3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556801" y="3759978"/>
                <a:ext cx="6501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4" name="Rukopis 83"/>
              <p14:cNvContentPartPr/>
              <p14:nvPr/>
            </p14:nvContentPartPr>
            <p14:xfrm>
              <a:off x="10508227" y="6236442"/>
              <a:ext cx="632520" cy="237600"/>
            </p14:xfrm>
          </p:contentPart>
        </mc:Choice>
        <mc:Fallback xmlns="">
          <p:pic>
            <p:nvPicPr>
              <p:cNvPr id="84" name="Rukopis 8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98867" y="6226722"/>
                <a:ext cx="6501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5" name="Rukopis 84"/>
              <p14:cNvContentPartPr/>
              <p14:nvPr/>
            </p14:nvContentPartPr>
            <p14:xfrm>
              <a:off x="6365202" y="4007298"/>
              <a:ext cx="204120" cy="204840"/>
            </p14:xfrm>
          </p:contentPart>
        </mc:Choice>
        <mc:Fallback xmlns="">
          <p:pic>
            <p:nvPicPr>
              <p:cNvPr id="85" name="Rukopis 8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57642" y="3998298"/>
                <a:ext cx="221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5E80751-FF0A-4C24-B810-07F39CB2B569}"/>
                  </a:ext>
                </a:extLst>
              </p14:cNvPr>
              <p14:cNvContentPartPr/>
              <p14:nvPr/>
            </p14:nvContentPartPr>
            <p14:xfrm>
              <a:off x="1082880" y="280080"/>
              <a:ext cx="11024280" cy="65124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5E80751-FF0A-4C24-B810-07F39CB2B56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73520" y="270720"/>
                <a:ext cx="11043000" cy="65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67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ABF94-E5ED-4FB4-9E24-4A81A76F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Převodní systém srdce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8" name="Skupina 117">
            <a:extLst>
              <a:ext uri="{FF2B5EF4-FFF2-40B4-BE49-F238E27FC236}">
                <a16:creationId xmlns:a16="http://schemas.microsoft.com/office/drawing/2014/main" id="{99D39551-16A0-D6E5-1AF7-9A7C08D63998}"/>
              </a:ext>
            </a:extLst>
          </p:cNvPr>
          <p:cNvGrpSpPr/>
          <p:nvPr/>
        </p:nvGrpSpPr>
        <p:grpSpPr>
          <a:xfrm>
            <a:off x="7745044" y="1467239"/>
            <a:ext cx="3532556" cy="2322399"/>
            <a:chOff x="7631723" y="4133573"/>
            <a:chExt cx="3321539" cy="2273290"/>
          </a:xfrm>
        </p:grpSpPr>
        <p:cxnSp>
          <p:nvCxnSpPr>
            <p:cNvPr id="119" name="Přímá spojnice se šipkou 118">
              <a:extLst>
                <a:ext uri="{FF2B5EF4-FFF2-40B4-BE49-F238E27FC236}">
                  <a16:creationId xmlns:a16="http://schemas.microsoft.com/office/drawing/2014/main" id="{E86D765C-B93C-435B-2AD3-B61157AEA91F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23" y="6395905"/>
              <a:ext cx="33215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Přímá spojnice se šipkou 119">
              <a:extLst>
                <a:ext uri="{FF2B5EF4-FFF2-40B4-BE49-F238E27FC236}">
                  <a16:creationId xmlns:a16="http://schemas.microsoft.com/office/drawing/2014/main" id="{87663A4F-24EE-55F5-0952-76A8238A4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1723" y="4133573"/>
              <a:ext cx="0" cy="22732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Skupina 120">
            <a:extLst>
              <a:ext uri="{FF2B5EF4-FFF2-40B4-BE49-F238E27FC236}">
                <a16:creationId xmlns:a16="http://schemas.microsoft.com/office/drawing/2014/main" id="{5A22D8FE-4B77-1FEA-B0C2-E832D79D5FCA}"/>
              </a:ext>
            </a:extLst>
          </p:cNvPr>
          <p:cNvGrpSpPr/>
          <p:nvPr/>
        </p:nvGrpSpPr>
        <p:grpSpPr>
          <a:xfrm rot="1005684">
            <a:off x="673560" y="1458553"/>
            <a:ext cx="3986280" cy="3839040"/>
            <a:chOff x="843714" y="2125029"/>
            <a:chExt cx="3986280" cy="38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2" name="Rukopis 121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14:cNvPr>
                <p14:cNvContentPartPr/>
                <p14:nvPr/>
              </p14:nvContentPartPr>
              <p14:xfrm>
                <a:off x="843714" y="2125029"/>
                <a:ext cx="3986280" cy="3839040"/>
              </p14:xfrm>
            </p:contentPart>
          </mc:Choice>
          <mc:Fallback xmlns="">
            <p:pic>
              <p:nvPicPr>
                <p:cNvPr id="122" name="Rukopis 121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1475" y="2112789"/>
                  <a:ext cx="4010758" cy="38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3" name="Rukopis 122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14:cNvPr>
                <p14:cNvContentPartPr/>
                <p14:nvPr/>
              </p14:nvContentPartPr>
              <p14:xfrm>
                <a:off x="1132074" y="2874909"/>
                <a:ext cx="1227960" cy="1783800"/>
              </p14:xfrm>
            </p:contentPart>
          </mc:Choice>
          <mc:Fallback xmlns="">
            <p:pic>
              <p:nvPicPr>
                <p:cNvPr id="123" name="Rukopis 122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9834" y="2864111"/>
                  <a:ext cx="1252440" cy="1806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4" name="Rukopis 12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14:cNvPr>
                <p14:cNvContentPartPr/>
                <p14:nvPr/>
              </p14:nvContentPartPr>
              <p14:xfrm>
                <a:off x="1571633" y="2406548"/>
                <a:ext cx="1524240" cy="1222920"/>
              </p14:xfrm>
            </p:contentPart>
          </mc:Choice>
          <mc:Fallback xmlns="">
            <p:pic>
              <p:nvPicPr>
                <p:cNvPr id="124" name="Rukopis 12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2633" y="2394308"/>
                  <a:ext cx="154548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5" name="Rukopis 12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14:cNvPr>
                <p14:cNvContentPartPr/>
                <p14:nvPr/>
              </p14:nvContentPartPr>
              <p14:xfrm>
                <a:off x="1875473" y="4178418"/>
                <a:ext cx="2057765" cy="1498830"/>
              </p14:xfrm>
            </p:contentPart>
          </mc:Choice>
          <mc:Fallback xmlns="">
            <p:pic>
              <p:nvPicPr>
                <p:cNvPr id="125" name="Rukopis 12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3233" y="4166540"/>
                  <a:ext cx="2082245" cy="1522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6" name="Rukopis 12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14:cNvPr>
                <p14:cNvContentPartPr/>
                <p14:nvPr/>
              </p14:nvContentPartPr>
              <p14:xfrm>
                <a:off x="2756754" y="3139508"/>
                <a:ext cx="1753560" cy="1922080"/>
              </p14:xfrm>
            </p:contentPart>
          </mc:Choice>
          <mc:Fallback xmlns="">
            <p:pic>
              <p:nvPicPr>
                <p:cNvPr id="126" name="Rukopis 12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6312" y="3127268"/>
                  <a:ext cx="1776245" cy="19465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Rukopis 7"/>
              <p14:cNvContentPartPr/>
              <p14:nvPr/>
            </p14:nvContentPartPr>
            <p14:xfrm>
              <a:off x="1155960" y="2042280"/>
              <a:ext cx="287640" cy="25524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4800" y="2031120"/>
                <a:ext cx="309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Rukopis 8"/>
              <p14:cNvContentPartPr/>
              <p14:nvPr/>
            </p14:nvContentPartPr>
            <p14:xfrm>
              <a:off x="1172880" y="2251440"/>
              <a:ext cx="812880" cy="99396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3880" y="2245320"/>
                <a:ext cx="83268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Rukopis 9"/>
              <p14:cNvContentPartPr/>
              <p14:nvPr/>
            </p14:nvContentPartPr>
            <p14:xfrm>
              <a:off x="1348200" y="2181240"/>
              <a:ext cx="927720" cy="78660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41360" y="2173680"/>
                <a:ext cx="942480" cy="80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Rukopis 17"/>
              <p14:cNvContentPartPr/>
              <p14:nvPr/>
            </p14:nvContentPartPr>
            <p14:xfrm>
              <a:off x="3807360" y="2665080"/>
              <a:ext cx="535680" cy="1099800"/>
            </p14:xfrm>
          </p:contentPart>
        </mc:Choice>
        <mc:Fallback xmlns="">
          <p:pic>
            <p:nvPicPr>
              <p:cNvPr id="18" name="Rukopis 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00520" y="2657880"/>
                <a:ext cx="549360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Rukopis 20"/>
              <p14:cNvContentPartPr/>
              <p14:nvPr/>
            </p14:nvContentPartPr>
            <p14:xfrm>
              <a:off x="2417400" y="3320640"/>
              <a:ext cx="160200" cy="164160"/>
            </p14:xfrm>
          </p:contentPart>
        </mc:Choice>
        <mc:Fallback xmlns="">
          <p:pic>
            <p:nvPicPr>
              <p:cNvPr id="21" name="Rukopis 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12000" y="3311640"/>
                <a:ext cx="1710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8" name="Rukopis 97"/>
              <p14:cNvContentPartPr/>
              <p14:nvPr/>
            </p14:nvContentPartPr>
            <p14:xfrm>
              <a:off x="3883680" y="3886200"/>
              <a:ext cx="417600" cy="939960"/>
            </p14:xfrm>
          </p:contentPart>
        </mc:Choice>
        <mc:Fallback xmlns="">
          <p:pic>
            <p:nvPicPr>
              <p:cNvPr id="98" name="Rukopis 9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77200" y="3883680"/>
                <a:ext cx="42984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9" name="Rukopis 98"/>
              <p14:cNvContentPartPr/>
              <p14:nvPr/>
            </p14:nvContentPartPr>
            <p14:xfrm>
              <a:off x="1226880" y="4294080"/>
              <a:ext cx="210960" cy="40320"/>
            </p14:xfrm>
          </p:contentPart>
        </mc:Choice>
        <mc:Fallback xmlns="">
          <p:pic>
            <p:nvPicPr>
              <p:cNvPr id="99" name="Rukopis 9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18600" y="4285800"/>
                <a:ext cx="222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0" name="Rukopis 99"/>
              <p14:cNvContentPartPr/>
              <p14:nvPr/>
            </p14:nvContentPartPr>
            <p14:xfrm>
              <a:off x="11468160" y="3738960"/>
              <a:ext cx="632520" cy="237600"/>
            </p14:xfrm>
          </p:contentPart>
        </mc:Choice>
        <mc:Fallback xmlns="">
          <p:pic>
            <p:nvPicPr>
              <p:cNvPr id="100" name="Rukopis 9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458800" y="3729240"/>
                <a:ext cx="6501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2" name="Rukopis 101"/>
              <p14:cNvContentPartPr/>
              <p14:nvPr/>
            </p14:nvContentPartPr>
            <p14:xfrm>
              <a:off x="1411560" y="4493520"/>
              <a:ext cx="540360" cy="393480"/>
            </p14:xfrm>
          </p:contentPart>
        </mc:Choice>
        <mc:Fallback xmlns="">
          <p:pic>
            <p:nvPicPr>
              <p:cNvPr id="102" name="Rukopis 10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03640" y="4485600"/>
                <a:ext cx="5526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1" name="Rukopis 110"/>
              <p14:cNvContentPartPr/>
              <p14:nvPr/>
            </p14:nvContentPartPr>
            <p14:xfrm>
              <a:off x="2066400" y="5007960"/>
              <a:ext cx="1240200" cy="303120"/>
            </p14:xfrm>
          </p:contentPart>
        </mc:Choice>
        <mc:Fallback xmlns="">
          <p:pic>
            <p:nvPicPr>
              <p:cNvPr id="111" name="Rukopis 11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59200" y="5004000"/>
                <a:ext cx="125136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1" name="Rukopis 140"/>
              <p14:cNvContentPartPr/>
              <p14:nvPr/>
            </p14:nvContentPartPr>
            <p14:xfrm>
              <a:off x="1348200" y="1765080"/>
              <a:ext cx="1467720" cy="1230840"/>
            </p14:xfrm>
          </p:contentPart>
        </mc:Choice>
        <mc:Fallback xmlns="">
          <p:pic>
            <p:nvPicPr>
              <p:cNvPr id="141" name="Rukopis 14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41360" y="1757160"/>
                <a:ext cx="148212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3" name="Rukopis 142"/>
              <p14:cNvContentPartPr/>
              <p14:nvPr/>
            </p14:nvContentPartPr>
            <p14:xfrm>
              <a:off x="2233800" y="3087000"/>
              <a:ext cx="282600" cy="275040"/>
            </p14:xfrm>
          </p:contentPart>
        </mc:Choice>
        <mc:Fallback xmlns="">
          <p:pic>
            <p:nvPicPr>
              <p:cNvPr id="143" name="Rukopis 142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23360" y="3078000"/>
                <a:ext cx="3024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11BE491-BD92-45D3-AACC-22C33C4EE4EA}"/>
                  </a:ext>
                </a:extLst>
              </p14:cNvPr>
              <p14:cNvContentPartPr/>
              <p14:nvPr/>
            </p14:nvContentPartPr>
            <p14:xfrm>
              <a:off x="7165080" y="1344960"/>
              <a:ext cx="4886280" cy="53820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11BE491-BD92-45D3-AACC-22C33C4EE4E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55720" y="1335600"/>
                <a:ext cx="4905000" cy="54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4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Elektrické pole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CDD9CB50-668D-1E1B-CD39-46C9817E74AC}"/>
              </a:ext>
            </a:extLst>
          </p:cNvPr>
          <p:cNvGrpSpPr/>
          <p:nvPr/>
        </p:nvGrpSpPr>
        <p:grpSpPr>
          <a:xfrm>
            <a:off x="886194" y="1650988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4C1A6618-1BD5-8937-A226-191DEA4DEDC0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4C1A6618-1BD5-8937-A226-191DEA4DED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F1F278E6-FEE2-F135-BACB-7241219F951A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F1F278E6-FEE2-F135-BACB-7241219F95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B5A9FAAC-64EB-F6C5-5CE7-D9716480CBD9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B5A9FAAC-64EB-F6C5-5CE7-D9716480CB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E17AB552-DCC4-D57C-70E7-876433360C89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" name="Rukopis 2">
                    <a:extLst>
                      <a:ext uri="{FF2B5EF4-FFF2-40B4-BE49-F238E27FC236}">
                        <a16:creationId xmlns:a16="http://schemas.microsoft.com/office/drawing/2014/main" id="{C092B99F-B790-A515-5CA9-B530D88D462E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3" name="Rukopis 2">
                    <a:extLst>
                      <a:ext uri="{FF2B5EF4-FFF2-40B4-BE49-F238E27FC236}">
                        <a16:creationId xmlns:a16="http://schemas.microsoft.com/office/drawing/2014/main" id="{C092B99F-B790-A515-5CA9-B530D88D462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" name="Rukopis 4">
                    <a:extLst>
                      <a:ext uri="{FF2B5EF4-FFF2-40B4-BE49-F238E27FC236}">
                        <a16:creationId xmlns:a16="http://schemas.microsoft.com/office/drawing/2014/main" id="{2DF25967-9B9C-44B5-8146-927BBB39C55E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5" name="Rukopis 4">
                    <a:extLst>
                      <a:ext uri="{FF2B5EF4-FFF2-40B4-BE49-F238E27FC236}">
                        <a16:creationId xmlns:a16="http://schemas.microsoft.com/office/drawing/2014/main" id="{2DF25967-9B9C-44B5-8146-927BBB39C55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0" name="Rukopis 9">
                    <a:extLst>
                      <a:ext uri="{FF2B5EF4-FFF2-40B4-BE49-F238E27FC236}">
                        <a16:creationId xmlns:a16="http://schemas.microsoft.com/office/drawing/2014/main" id="{8FC26141-1D07-07DC-36A5-A87D08E8E46F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10" name="Rukopis 9">
                    <a:extLst>
                      <a:ext uri="{FF2B5EF4-FFF2-40B4-BE49-F238E27FC236}">
                        <a16:creationId xmlns:a16="http://schemas.microsoft.com/office/drawing/2014/main" id="{8FC26141-1D07-07DC-36A5-A87D08E8E46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1" name="Rukopis 10">
                    <a:extLst>
                      <a:ext uri="{FF2B5EF4-FFF2-40B4-BE49-F238E27FC236}">
                        <a16:creationId xmlns:a16="http://schemas.microsoft.com/office/drawing/2014/main" id="{DCDA7C88-8341-E4DB-B931-9A24F56D6E4C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11" name="Rukopis 10">
                    <a:extLst>
                      <a:ext uri="{FF2B5EF4-FFF2-40B4-BE49-F238E27FC236}">
                        <a16:creationId xmlns:a16="http://schemas.microsoft.com/office/drawing/2014/main" id="{DCDA7C88-8341-E4DB-B931-9A24F56D6E4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7" name="Rukopis 16">
                    <a:extLst>
                      <a:ext uri="{FF2B5EF4-FFF2-40B4-BE49-F238E27FC236}">
                        <a16:creationId xmlns:a16="http://schemas.microsoft.com/office/drawing/2014/main" id="{3FD07CDF-3252-1C7E-8AC6-E47A63F6D44E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17" name="Rukopis 16">
                    <a:extLst>
                      <a:ext uri="{FF2B5EF4-FFF2-40B4-BE49-F238E27FC236}">
                        <a16:creationId xmlns:a16="http://schemas.microsoft.com/office/drawing/2014/main" id="{3FD07CDF-3252-1C7E-8AC6-E47A63F6D44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9" name="Rukopis 18">
                    <a:extLst>
                      <a:ext uri="{FF2B5EF4-FFF2-40B4-BE49-F238E27FC236}">
                        <a16:creationId xmlns:a16="http://schemas.microsoft.com/office/drawing/2014/main" id="{03348187-46CE-9090-4AFE-ADD7DF169039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19" name="Rukopis 18">
                    <a:extLst>
                      <a:ext uri="{FF2B5EF4-FFF2-40B4-BE49-F238E27FC236}">
                        <a16:creationId xmlns:a16="http://schemas.microsoft.com/office/drawing/2014/main" id="{03348187-46CE-9090-4AFE-ADD7DF16903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1" name="Rukopis 20">
                    <a:extLst>
                      <a:ext uri="{FF2B5EF4-FFF2-40B4-BE49-F238E27FC236}">
                        <a16:creationId xmlns:a16="http://schemas.microsoft.com/office/drawing/2014/main" id="{5CB27C87-4E14-0156-264A-D3EDEC2EADF2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21" name="Rukopis 20">
                    <a:extLst>
                      <a:ext uri="{FF2B5EF4-FFF2-40B4-BE49-F238E27FC236}">
                        <a16:creationId xmlns:a16="http://schemas.microsoft.com/office/drawing/2014/main" id="{5CB27C87-4E14-0156-264A-D3EDEC2EADF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A8F3968B-1ACE-BDA5-387A-FC469EF66668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A8F3968B-1ACE-BDA5-387A-FC469EF6666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4F844E14-AEA6-8269-CF8F-76FE92A85F36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4F844E14-AEA6-8269-CF8F-76FE92A85F3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6" name="Rukopis 25">
                    <a:extLst>
                      <a:ext uri="{FF2B5EF4-FFF2-40B4-BE49-F238E27FC236}">
                        <a16:creationId xmlns:a16="http://schemas.microsoft.com/office/drawing/2014/main" id="{C499812A-363D-5117-726A-7B2B970567A6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26" name="Rukopis 25">
                    <a:extLst>
                      <a:ext uri="{FF2B5EF4-FFF2-40B4-BE49-F238E27FC236}">
                        <a16:creationId xmlns:a16="http://schemas.microsoft.com/office/drawing/2014/main" id="{C499812A-363D-5117-726A-7B2B970567A6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8" name="Rukopis 27">
                    <a:extLst>
                      <a:ext uri="{FF2B5EF4-FFF2-40B4-BE49-F238E27FC236}">
                        <a16:creationId xmlns:a16="http://schemas.microsoft.com/office/drawing/2014/main" id="{3613CB2B-B03C-0018-A480-262CF71AE2A1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28" name="Rukopis 27">
                    <a:extLst>
                      <a:ext uri="{FF2B5EF4-FFF2-40B4-BE49-F238E27FC236}">
                        <a16:creationId xmlns:a16="http://schemas.microsoft.com/office/drawing/2014/main" id="{3613CB2B-B03C-0018-A480-262CF71AE2A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9" name="Rukopis 28">
                    <a:extLst>
                      <a:ext uri="{FF2B5EF4-FFF2-40B4-BE49-F238E27FC236}">
                        <a16:creationId xmlns:a16="http://schemas.microsoft.com/office/drawing/2014/main" id="{72D0A369-5CAD-F888-3409-305CE70A832F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29" name="Rukopis 28">
                    <a:extLst>
                      <a:ext uri="{FF2B5EF4-FFF2-40B4-BE49-F238E27FC236}">
                        <a16:creationId xmlns:a16="http://schemas.microsoft.com/office/drawing/2014/main" id="{72D0A369-5CAD-F888-3409-305CE70A832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0" name="Rukopis 29">
                    <a:extLst>
                      <a:ext uri="{FF2B5EF4-FFF2-40B4-BE49-F238E27FC236}">
                        <a16:creationId xmlns:a16="http://schemas.microsoft.com/office/drawing/2014/main" id="{9771D118-E74F-807D-082B-E70C38AB0B59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30" name="Rukopis 29">
                    <a:extLst>
                      <a:ext uri="{FF2B5EF4-FFF2-40B4-BE49-F238E27FC236}">
                        <a16:creationId xmlns:a16="http://schemas.microsoft.com/office/drawing/2014/main" id="{9771D118-E74F-807D-082B-E70C38AB0B5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2" name="Rukopis 31">
                    <a:extLst>
                      <a:ext uri="{FF2B5EF4-FFF2-40B4-BE49-F238E27FC236}">
                        <a16:creationId xmlns:a16="http://schemas.microsoft.com/office/drawing/2014/main" id="{0B9184B3-F916-A4C1-4939-06EBD8E09999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32" name="Rukopis 31">
                    <a:extLst>
                      <a:ext uri="{FF2B5EF4-FFF2-40B4-BE49-F238E27FC236}">
                        <a16:creationId xmlns:a16="http://schemas.microsoft.com/office/drawing/2014/main" id="{0B9184B3-F916-A4C1-4939-06EBD8E0999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3" name="Rukopis 32">
                    <a:extLst>
                      <a:ext uri="{FF2B5EF4-FFF2-40B4-BE49-F238E27FC236}">
                        <a16:creationId xmlns:a16="http://schemas.microsoft.com/office/drawing/2014/main" id="{FB3D9A9E-9C03-0AFD-A87C-A034CD9DAE96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33" name="Rukopis 32">
                    <a:extLst>
                      <a:ext uri="{FF2B5EF4-FFF2-40B4-BE49-F238E27FC236}">
                        <a16:creationId xmlns:a16="http://schemas.microsoft.com/office/drawing/2014/main" id="{FB3D9A9E-9C03-0AFD-A87C-A034CD9DAE9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" name="Rukopis 33">
                    <a:extLst>
                      <a:ext uri="{FF2B5EF4-FFF2-40B4-BE49-F238E27FC236}">
                        <a16:creationId xmlns:a16="http://schemas.microsoft.com/office/drawing/2014/main" id="{E602A85C-F366-980F-5EBC-4E929C11DF7A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34" name="Rukopis 33">
                    <a:extLst>
                      <a:ext uri="{FF2B5EF4-FFF2-40B4-BE49-F238E27FC236}">
                        <a16:creationId xmlns:a16="http://schemas.microsoft.com/office/drawing/2014/main" id="{E602A85C-F366-980F-5EBC-4E929C11DF7A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CD26C2C3-CAFD-D75F-7C9E-1C567D06B8C3}"/>
              </a:ext>
            </a:extLst>
          </p:cNvPr>
          <p:cNvGrpSpPr/>
          <p:nvPr/>
        </p:nvGrpSpPr>
        <p:grpSpPr>
          <a:xfrm>
            <a:off x="919559" y="3898684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DB82CF20-45A8-153C-12AF-F9501BC0171A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DB82CF20-45A8-153C-12AF-F9501BC017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FCE90DF0-E13D-3969-F677-0F809D2498AF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FCE90DF0-E13D-3969-F677-0F809D2498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81267F26-2004-CD83-B567-D98C8C2F3AA1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81267F26-2004-CD83-B567-D98C8C2F3A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" name="Skupina 40">
              <a:extLst>
                <a:ext uri="{FF2B5EF4-FFF2-40B4-BE49-F238E27FC236}">
                  <a16:creationId xmlns:a16="http://schemas.microsoft.com/office/drawing/2014/main" id="{AB7A2F88-9EC3-24C6-620B-7E17076B67ED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2" name="Rukopis 41">
                    <a:extLst>
                      <a:ext uri="{FF2B5EF4-FFF2-40B4-BE49-F238E27FC236}">
                        <a16:creationId xmlns:a16="http://schemas.microsoft.com/office/drawing/2014/main" id="{F4EE19A0-5AB5-F9AA-FF68-F9B994AB17A1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42" name="Rukopis 41">
                    <a:extLst>
                      <a:ext uri="{FF2B5EF4-FFF2-40B4-BE49-F238E27FC236}">
                        <a16:creationId xmlns:a16="http://schemas.microsoft.com/office/drawing/2014/main" id="{F4EE19A0-5AB5-F9AA-FF68-F9B994AB17A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3" name="Rukopis 42">
                    <a:extLst>
                      <a:ext uri="{FF2B5EF4-FFF2-40B4-BE49-F238E27FC236}">
                        <a16:creationId xmlns:a16="http://schemas.microsoft.com/office/drawing/2014/main" id="{30308CC9-78FA-63EF-8973-DB6428467548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43" name="Rukopis 42">
                    <a:extLst>
                      <a:ext uri="{FF2B5EF4-FFF2-40B4-BE49-F238E27FC236}">
                        <a16:creationId xmlns:a16="http://schemas.microsoft.com/office/drawing/2014/main" id="{30308CC9-78FA-63EF-8973-DB642846754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4" name="Rukopis 43">
                    <a:extLst>
                      <a:ext uri="{FF2B5EF4-FFF2-40B4-BE49-F238E27FC236}">
                        <a16:creationId xmlns:a16="http://schemas.microsoft.com/office/drawing/2014/main" id="{512F007F-8322-AACE-1608-1FED5BB64CD9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44" name="Rukopis 43">
                    <a:extLst>
                      <a:ext uri="{FF2B5EF4-FFF2-40B4-BE49-F238E27FC236}">
                        <a16:creationId xmlns:a16="http://schemas.microsoft.com/office/drawing/2014/main" id="{512F007F-8322-AACE-1608-1FED5BB64CD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45" name="Rukopis 44">
                    <a:extLst>
                      <a:ext uri="{FF2B5EF4-FFF2-40B4-BE49-F238E27FC236}">
                        <a16:creationId xmlns:a16="http://schemas.microsoft.com/office/drawing/2014/main" id="{783E05ED-FBE4-6E41-B3F7-B90B5BA64A5E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45" name="Rukopis 44">
                    <a:extLst>
                      <a:ext uri="{FF2B5EF4-FFF2-40B4-BE49-F238E27FC236}">
                        <a16:creationId xmlns:a16="http://schemas.microsoft.com/office/drawing/2014/main" id="{783E05ED-FBE4-6E41-B3F7-B90B5BA64A5E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6" name="Rukopis 45">
                    <a:extLst>
                      <a:ext uri="{FF2B5EF4-FFF2-40B4-BE49-F238E27FC236}">
                        <a16:creationId xmlns:a16="http://schemas.microsoft.com/office/drawing/2014/main" id="{D410719A-6B5B-CED6-D8E7-F334315EAFC9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46" name="Rukopis 45">
                    <a:extLst>
                      <a:ext uri="{FF2B5EF4-FFF2-40B4-BE49-F238E27FC236}">
                        <a16:creationId xmlns:a16="http://schemas.microsoft.com/office/drawing/2014/main" id="{D410719A-6B5B-CED6-D8E7-F334315EAFC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47" name="Rukopis 46">
                    <a:extLst>
                      <a:ext uri="{FF2B5EF4-FFF2-40B4-BE49-F238E27FC236}">
                        <a16:creationId xmlns:a16="http://schemas.microsoft.com/office/drawing/2014/main" id="{10120B1A-D6CC-2AF5-E813-9F7EA0D36C44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47" name="Rukopis 46">
                    <a:extLst>
                      <a:ext uri="{FF2B5EF4-FFF2-40B4-BE49-F238E27FC236}">
                        <a16:creationId xmlns:a16="http://schemas.microsoft.com/office/drawing/2014/main" id="{10120B1A-D6CC-2AF5-E813-9F7EA0D36C4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8" name="Rukopis 47">
                    <a:extLst>
                      <a:ext uri="{FF2B5EF4-FFF2-40B4-BE49-F238E27FC236}">
                        <a16:creationId xmlns:a16="http://schemas.microsoft.com/office/drawing/2014/main" id="{C6BB05CA-4D73-0F60-E9E0-C0D52CCBC9F5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48" name="Rukopis 47">
                    <a:extLst>
                      <a:ext uri="{FF2B5EF4-FFF2-40B4-BE49-F238E27FC236}">
                        <a16:creationId xmlns:a16="http://schemas.microsoft.com/office/drawing/2014/main" id="{C6BB05CA-4D73-0F60-E9E0-C0D52CCBC9F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9" name="Rukopis 48">
                    <a:extLst>
                      <a:ext uri="{FF2B5EF4-FFF2-40B4-BE49-F238E27FC236}">
                        <a16:creationId xmlns:a16="http://schemas.microsoft.com/office/drawing/2014/main" id="{600DBF2D-271B-54AE-7C17-09A886BD11C8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49" name="Rukopis 48">
                    <a:extLst>
                      <a:ext uri="{FF2B5EF4-FFF2-40B4-BE49-F238E27FC236}">
                        <a16:creationId xmlns:a16="http://schemas.microsoft.com/office/drawing/2014/main" id="{600DBF2D-271B-54AE-7C17-09A886BD11C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0" name="Rukopis 49">
                    <a:extLst>
                      <a:ext uri="{FF2B5EF4-FFF2-40B4-BE49-F238E27FC236}">
                        <a16:creationId xmlns:a16="http://schemas.microsoft.com/office/drawing/2014/main" id="{E1C144B2-B5AC-0D75-3B04-9B8F6002ADF7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50" name="Rukopis 49">
                    <a:extLst>
                      <a:ext uri="{FF2B5EF4-FFF2-40B4-BE49-F238E27FC236}">
                        <a16:creationId xmlns:a16="http://schemas.microsoft.com/office/drawing/2014/main" id="{E1C144B2-B5AC-0D75-3B04-9B8F6002ADF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1" name="Rukopis 50">
                    <a:extLst>
                      <a:ext uri="{FF2B5EF4-FFF2-40B4-BE49-F238E27FC236}">
                        <a16:creationId xmlns:a16="http://schemas.microsoft.com/office/drawing/2014/main" id="{24A5898E-519C-0AFA-62B6-4A082486AEA7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51" name="Rukopis 50">
                    <a:extLst>
                      <a:ext uri="{FF2B5EF4-FFF2-40B4-BE49-F238E27FC236}">
                        <a16:creationId xmlns:a16="http://schemas.microsoft.com/office/drawing/2014/main" id="{24A5898E-519C-0AFA-62B6-4A082486AEA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Rukopis 51">
                    <a:extLst>
                      <a:ext uri="{FF2B5EF4-FFF2-40B4-BE49-F238E27FC236}">
                        <a16:creationId xmlns:a16="http://schemas.microsoft.com/office/drawing/2014/main" id="{718CC832-6E85-6D9F-56DC-136D52EBCA5A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52" name="Rukopis 51">
                    <a:extLst>
                      <a:ext uri="{FF2B5EF4-FFF2-40B4-BE49-F238E27FC236}">
                        <a16:creationId xmlns:a16="http://schemas.microsoft.com/office/drawing/2014/main" id="{718CC832-6E85-6D9F-56DC-136D52EBCA5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3" name="Rukopis 52">
                    <a:extLst>
                      <a:ext uri="{FF2B5EF4-FFF2-40B4-BE49-F238E27FC236}">
                        <a16:creationId xmlns:a16="http://schemas.microsoft.com/office/drawing/2014/main" id="{67768969-237A-A335-C541-2F9AC71A6681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53" name="Rukopis 52">
                    <a:extLst>
                      <a:ext uri="{FF2B5EF4-FFF2-40B4-BE49-F238E27FC236}">
                        <a16:creationId xmlns:a16="http://schemas.microsoft.com/office/drawing/2014/main" id="{67768969-237A-A335-C541-2F9AC71A6681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4" name="Rukopis 53">
                    <a:extLst>
                      <a:ext uri="{FF2B5EF4-FFF2-40B4-BE49-F238E27FC236}">
                        <a16:creationId xmlns:a16="http://schemas.microsoft.com/office/drawing/2014/main" id="{615D1814-D848-F379-A094-88CDA2075EC1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54" name="Rukopis 53">
                    <a:extLst>
                      <a:ext uri="{FF2B5EF4-FFF2-40B4-BE49-F238E27FC236}">
                        <a16:creationId xmlns:a16="http://schemas.microsoft.com/office/drawing/2014/main" id="{615D1814-D848-F379-A094-88CDA2075EC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5" name="Rukopis 54">
                    <a:extLst>
                      <a:ext uri="{FF2B5EF4-FFF2-40B4-BE49-F238E27FC236}">
                        <a16:creationId xmlns:a16="http://schemas.microsoft.com/office/drawing/2014/main" id="{23A8B9F9-4A8F-2AAF-3B78-CD13CF072EBB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55" name="Rukopis 54">
                    <a:extLst>
                      <a:ext uri="{FF2B5EF4-FFF2-40B4-BE49-F238E27FC236}">
                        <a16:creationId xmlns:a16="http://schemas.microsoft.com/office/drawing/2014/main" id="{23A8B9F9-4A8F-2AAF-3B78-CD13CF072EB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6" name="Rukopis 55">
                    <a:extLst>
                      <a:ext uri="{FF2B5EF4-FFF2-40B4-BE49-F238E27FC236}">
                        <a16:creationId xmlns:a16="http://schemas.microsoft.com/office/drawing/2014/main" id="{665E80CC-FC37-EFBB-43B1-61520637331A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56" name="Rukopis 55">
                    <a:extLst>
                      <a:ext uri="{FF2B5EF4-FFF2-40B4-BE49-F238E27FC236}">
                        <a16:creationId xmlns:a16="http://schemas.microsoft.com/office/drawing/2014/main" id="{665E80CC-FC37-EFBB-43B1-61520637331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7" name="Rukopis 56">
                    <a:extLst>
                      <a:ext uri="{FF2B5EF4-FFF2-40B4-BE49-F238E27FC236}">
                        <a16:creationId xmlns:a16="http://schemas.microsoft.com/office/drawing/2014/main" id="{241B996A-B2FC-1529-E47C-FE1FBAAEADB4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57" name="Rukopis 56">
                    <a:extLst>
                      <a:ext uri="{FF2B5EF4-FFF2-40B4-BE49-F238E27FC236}">
                        <a16:creationId xmlns:a16="http://schemas.microsoft.com/office/drawing/2014/main" id="{241B996A-B2FC-1529-E47C-FE1FBAAEADB4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6E375AC3-605D-DE81-8C27-2B5B48E4A186}"/>
              </a:ext>
            </a:extLst>
          </p:cNvPr>
          <p:cNvGrpSpPr/>
          <p:nvPr/>
        </p:nvGrpSpPr>
        <p:grpSpPr>
          <a:xfrm>
            <a:off x="7066260" y="1632247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E24D5BB6-A927-F665-AF3C-6E1B48D5583C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E24D5BB6-A927-F665-AF3C-6E1B48D558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Rukopis 59">
                  <a:extLst>
                    <a:ext uri="{FF2B5EF4-FFF2-40B4-BE49-F238E27FC236}">
                      <a16:creationId xmlns:a16="http://schemas.microsoft.com/office/drawing/2014/main" id="{2714B1C7-B586-CCEE-F5FB-B0B70757033D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60" name="Rukopis 59">
                  <a:extLst>
                    <a:ext uri="{FF2B5EF4-FFF2-40B4-BE49-F238E27FC236}">
                      <a16:creationId xmlns:a16="http://schemas.microsoft.com/office/drawing/2014/main" id="{2714B1C7-B586-CCEE-F5FB-B0B7075703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C3A5263F-7DAF-03D0-A32A-6079B3BCE7F4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C3A5263F-7DAF-03D0-A32A-6079B3BCE7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F5018A20-37D5-F761-1957-77600495F2D2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" name="Rukopis 62">
                    <a:extLst>
                      <a:ext uri="{FF2B5EF4-FFF2-40B4-BE49-F238E27FC236}">
                        <a16:creationId xmlns:a16="http://schemas.microsoft.com/office/drawing/2014/main" id="{C91CA399-9D32-D1A3-A915-4A8CC48912A3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63" name="Rukopis 62">
                    <a:extLst>
                      <a:ext uri="{FF2B5EF4-FFF2-40B4-BE49-F238E27FC236}">
                        <a16:creationId xmlns:a16="http://schemas.microsoft.com/office/drawing/2014/main" id="{C91CA399-9D32-D1A3-A915-4A8CC48912A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64" name="Rukopis 63">
                    <a:extLst>
                      <a:ext uri="{FF2B5EF4-FFF2-40B4-BE49-F238E27FC236}">
                        <a16:creationId xmlns:a16="http://schemas.microsoft.com/office/drawing/2014/main" id="{59771D0C-A9A5-E8FD-AA7E-9D909F1DFF8B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64" name="Rukopis 63">
                    <a:extLst>
                      <a:ext uri="{FF2B5EF4-FFF2-40B4-BE49-F238E27FC236}">
                        <a16:creationId xmlns:a16="http://schemas.microsoft.com/office/drawing/2014/main" id="{59771D0C-A9A5-E8FD-AA7E-9D909F1DFF8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5" name="Rukopis 64">
                    <a:extLst>
                      <a:ext uri="{FF2B5EF4-FFF2-40B4-BE49-F238E27FC236}">
                        <a16:creationId xmlns:a16="http://schemas.microsoft.com/office/drawing/2014/main" id="{93D6C21E-650C-B1EA-1236-3162AA00BB36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65" name="Rukopis 64">
                    <a:extLst>
                      <a:ext uri="{FF2B5EF4-FFF2-40B4-BE49-F238E27FC236}">
                        <a16:creationId xmlns:a16="http://schemas.microsoft.com/office/drawing/2014/main" id="{93D6C21E-650C-B1EA-1236-3162AA00BB3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6" name="Rukopis 65">
                    <a:extLst>
                      <a:ext uri="{FF2B5EF4-FFF2-40B4-BE49-F238E27FC236}">
                        <a16:creationId xmlns:a16="http://schemas.microsoft.com/office/drawing/2014/main" id="{A632D804-D30E-7792-298F-7796DDF15E87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66" name="Rukopis 65">
                    <a:extLst>
                      <a:ext uri="{FF2B5EF4-FFF2-40B4-BE49-F238E27FC236}">
                        <a16:creationId xmlns:a16="http://schemas.microsoft.com/office/drawing/2014/main" id="{A632D804-D30E-7792-298F-7796DDF15E8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7" name="Rukopis 66">
                    <a:extLst>
                      <a:ext uri="{FF2B5EF4-FFF2-40B4-BE49-F238E27FC236}">
                        <a16:creationId xmlns:a16="http://schemas.microsoft.com/office/drawing/2014/main" id="{FC3672FC-B137-67CF-986F-5AD7287CB46C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67" name="Rukopis 66">
                    <a:extLst>
                      <a:ext uri="{FF2B5EF4-FFF2-40B4-BE49-F238E27FC236}">
                        <a16:creationId xmlns:a16="http://schemas.microsoft.com/office/drawing/2014/main" id="{FC3672FC-B137-67CF-986F-5AD7287CB46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8" name="Rukopis 67">
                    <a:extLst>
                      <a:ext uri="{FF2B5EF4-FFF2-40B4-BE49-F238E27FC236}">
                        <a16:creationId xmlns:a16="http://schemas.microsoft.com/office/drawing/2014/main" id="{E11339B3-CBE4-5A01-0F64-E9C71A0E5838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68" name="Rukopis 67">
                    <a:extLst>
                      <a:ext uri="{FF2B5EF4-FFF2-40B4-BE49-F238E27FC236}">
                        <a16:creationId xmlns:a16="http://schemas.microsoft.com/office/drawing/2014/main" id="{E11339B3-CBE4-5A01-0F64-E9C71A0E583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9" name="Rukopis 68">
                    <a:extLst>
                      <a:ext uri="{FF2B5EF4-FFF2-40B4-BE49-F238E27FC236}">
                        <a16:creationId xmlns:a16="http://schemas.microsoft.com/office/drawing/2014/main" id="{F8B43932-D72A-E64B-87D5-CF658B8CF19F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69" name="Rukopis 68">
                    <a:extLst>
                      <a:ext uri="{FF2B5EF4-FFF2-40B4-BE49-F238E27FC236}">
                        <a16:creationId xmlns:a16="http://schemas.microsoft.com/office/drawing/2014/main" id="{F8B43932-D72A-E64B-87D5-CF658B8CF19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70" name="Rukopis 69">
                    <a:extLst>
                      <a:ext uri="{FF2B5EF4-FFF2-40B4-BE49-F238E27FC236}">
                        <a16:creationId xmlns:a16="http://schemas.microsoft.com/office/drawing/2014/main" id="{60236FB6-5410-7099-2203-851F154BEEF9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70" name="Rukopis 69">
                    <a:extLst>
                      <a:ext uri="{FF2B5EF4-FFF2-40B4-BE49-F238E27FC236}">
                        <a16:creationId xmlns:a16="http://schemas.microsoft.com/office/drawing/2014/main" id="{60236FB6-5410-7099-2203-851F154BEEF9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71" name="Rukopis 70">
                    <a:extLst>
                      <a:ext uri="{FF2B5EF4-FFF2-40B4-BE49-F238E27FC236}">
                        <a16:creationId xmlns:a16="http://schemas.microsoft.com/office/drawing/2014/main" id="{910E5706-EF2A-EE8C-E951-B41537E029E5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71" name="Rukopis 70">
                    <a:extLst>
                      <a:ext uri="{FF2B5EF4-FFF2-40B4-BE49-F238E27FC236}">
                        <a16:creationId xmlns:a16="http://schemas.microsoft.com/office/drawing/2014/main" id="{910E5706-EF2A-EE8C-E951-B41537E029E5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72" name="Rukopis 71">
                    <a:extLst>
                      <a:ext uri="{FF2B5EF4-FFF2-40B4-BE49-F238E27FC236}">
                        <a16:creationId xmlns:a16="http://schemas.microsoft.com/office/drawing/2014/main" id="{3356920F-F10B-AE6D-D9B8-8E559612C2C9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72" name="Rukopis 71">
                    <a:extLst>
                      <a:ext uri="{FF2B5EF4-FFF2-40B4-BE49-F238E27FC236}">
                        <a16:creationId xmlns:a16="http://schemas.microsoft.com/office/drawing/2014/main" id="{3356920F-F10B-AE6D-D9B8-8E559612C2C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73" name="Rukopis 72">
                    <a:extLst>
                      <a:ext uri="{FF2B5EF4-FFF2-40B4-BE49-F238E27FC236}">
                        <a16:creationId xmlns:a16="http://schemas.microsoft.com/office/drawing/2014/main" id="{9B91B324-CF5C-5103-47C1-A7AD65F9A6DD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73" name="Rukopis 72">
                    <a:extLst>
                      <a:ext uri="{FF2B5EF4-FFF2-40B4-BE49-F238E27FC236}">
                        <a16:creationId xmlns:a16="http://schemas.microsoft.com/office/drawing/2014/main" id="{9B91B324-CF5C-5103-47C1-A7AD65F9A6D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74" name="Rukopis 73">
                    <a:extLst>
                      <a:ext uri="{FF2B5EF4-FFF2-40B4-BE49-F238E27FC236}">
                        <a16:creationId xmlns:a16="http://schemas.microsoft.com/office/drawing/2014/main" id="{1AF6CA20-0CA4-2582-A47D-EB829F4689A2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74" name="Rukopis 73">
                    <a:extLst>
                      <a:ext uri="{FF2B5EF4-FFF2-40B4-BE49-F238E27FC236}">
                        <a16:creationId xmlns:a16="http://schemas.microsoft.com/office/drawing/2014/main" id="{1AF6CA20-0CA4-2582-A47D-EB829F4689A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75" name="Rukopis 74">
                    <a:extLst>
                      <a:ext uri="{FF2B5EF4-FFF2-40B4-BE49-F238E27FC236}">
                        <a16:creationId xmlns:a16="http://schemas.microsoft.com/office/drawing/2014/main" id="{21864E04-6E1D-08CB-7F41-506B78382D46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75" name="Rukopis 74">
                    <a:extLst>
                      <a:ext uri="{FF2B5EF4-FFF2-40B4-BE49-F238E27FC236}">
                        <a16:creationId xmlns:a16="http://schemas.microsoft.com/office/drawing/2014/main" id="{21864E04-6E1D-08CB-7F41-506B78382D4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76" name="Rukopis 75">
                    <a:extLst>
                      <a:ext uri="{FF2B5EF4-FFF2-40B4-BE49-F238E27FC236}">
                        <a16:creationId xmlns:a16="http://schemas.microsoft.com/office/drawing/2014/main" id="{A29C8502-EB22-865F-F687-C41A2AC807FC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76" name="Rukopis 75">
                    <a:extLst>
                      <a:ext uri="{FF2B5EF4-FFF2-40B4-BE49-F238E27FC236}">
                        <a16:creationId xmlns:a16="http://schemas.microsoft.com/office/drawing/2014/main" id="{A29C8502-EB22-865F-F687-C41A2AC807F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77" name="Rukopis 76">
                    <a:extLst>
                      <a:ext uri="{FF2B5EF4-FFF2-40B4-BE49-F238E27FC236}">
                        <a16:creationId xmlns:a16="http://schemas.microsoft.com/office/drawing/2014/main" id="{7434E11E-DE2E-72EC-C9E2-F85C0B94D69F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77" name="Rukopis 76">
                    <a:extLst>
                      <a:ext uri="{FF2B5EF4-FFF2-40B4-BE49-F238E27FC236}">
                        <a16:creationId xmlns:a16="http://schemas.microsoft.com/office/drawing/2014/main" id="{7434E11E-DE2E-72EC-C9E2-F85C0B94D69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78" name="Rukopis 77">
                    <a:extLst>
                      <a:ext uri="{FF2B5EF4-FFF2-40B4-BE49-F238E27FC236}">
                        <a16:creationId xmlns:a16="http://schemas.microsoft.com/office/drawing/2014/main" id="{FD6BD2C0-89A3-BCBA-670C-4C7ACD6EE4CF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78" name="Rukopis 77">
                    <a:extLst>
                      <a:ext uri="{FF2B5EF4-FFF2-40B4-BE49-F238E27FC236}">
                        <a16:creationId xmlns:a16="http://schemas.microsoft.com/office/drawing/2014/main" id="{FD6BD2C0-89A3-BCBA-670C-4C7ACD6EE4CF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910E586F-1BD3-AB7D-DEB5-FAFD846A6EAE}"/>
              </a:ext>
            </a:extLst>
          </p:cNvPr>
          <p:cNvGrpSpPr/>
          <p:nvPr/>
        </p:nvGrpSpPr>
        <p:grpSpPr>
          <a:xfrm>
            <a:off x="7081380" y="3892230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562F73ED-3437-6BF5-319C-3485126AF836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562F73ED-3437-6BF5-319C-3485126AF8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139E2B8A-573C-CA35-5E8A-A2281BF74CCF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139E2B8A-573C-CA35-5E8A-A2281BF74C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4DAA869F-CC40-50CD-287A-3706CE3938F2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4DAA869F-CC40-50CD-287A-3706CE3938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3" name="Skupina 82">
              <a:extLst>
                <a:ext uri="{FF2B5EF4-FFF2-40B4-BE49-F238E27FC236}">
                  <a16:creationId xmlns:a16="http://schemas.microsoft.com/office/drawing/2014/main" id="{BF016620-87E9-8F98-9DB6-49151E26489F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84" name="Rukopis 83">
                    <a:extLst>
                      <a:ext uri="{FF2B5EF4-FFF2-40B4-BE49-F238E27FC236}">
                        <a16:creationId xmlns:a16="http://schemas.microsoft.com/office/drawing/2014/main" id="{AEECE9AD-F1D4-6199-C5A1-3AD1E7AD6167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84" name="Rukopis 83">
                    <a:extLst>
                      <a:ext uri="{FF2B5EF4-FFF2-40B4-BE49-F238E27FC236}">
                        <a16:creationId xmlns:a16="http://schemas.microsoft.com/office/drawing/2014/main" id="{AEECE9AD-F1D4-6199-C5A1-3AD1E7AD616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85" name="Rukopis 84">
                    <a:extLst>
                      <a:ext uri="{FF2B5EF4-FFF2-40B4-BE49-F238E27FC236}">
                        <a16:creationId xmlns:a16="http://schemas.microsoft.com/office/drawing/2014/main" id="{BDBDBEBC-FC3C-3A81-D615-9541732B10C2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85" name="Rukopis 84">
                    <a:extLst>
                      <a:ext uri="{FF2B5EF4-FFF2-40B4-BE49-F238E27FC236}">
                        <a16:creationId xmlns:a16="http://schemas.microsoft.com/office/drawing/2014/main" id="{BDBDBEBC-FC3C-3A81-D615-9541732B10C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86" name="Rukopis 85">
                    <a:extLst>
                      <a:ext uri="{FF2B5EF4-FFF2-40B4-BE49-F238E27FC236}">
                        <a16:creationId xmlns:a16="http://schemas.microsoft.com/office/drawing/2014/main" id="{D387FA70-6D6F-167A-503C-09BA6FA12278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86" name="Rukopis 85">
                    <a:extLst>
                      <a:ext uri="{FF2B5EF4-FFF2-40B4-BE49-F238E27FC236}">
                        <a16:creationId xmlns:a16="http://schemas.microsoft.com/office/drawing/2014/main" id="{D387FA70-6D6F-167A-503C-09BA6FA1227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87" name="Rukopis 86">
                    <a:extLst>
                      <a:ext uri="{FF2B5EF4-FFF2-40B4-BE49-F238E27FC236}">
                        <a16:creationId xmlns:a16="http://schemas.microsoft.com/office/drawing/2014/main" id="{3D6C1F97-1C97-8A5E-0E81-38FAD8150462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87" name="Rukopis 86">
                    <a:extLst>
                      <a:ext uri="{FF2B5EF4-FFF2-40B4-BE49-F238E27FC236}">
                        <a16:creationId xmlns:a16="http://schemas.microsoft.com/office/drawing/2014/main" id="{3D6C1F97-1C97-8A5E-0E81-38FAD815046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88" name="Rukopis 87">
                    <a:extLst>
                      <a:ext uri="{FF2B5EF4-FFF2-40B4-BE49-F238E27FC236}">
                        <a16:creationId xmlns:a16="http://schemas.microsoft.com/office/drawing/2014/main" id="{2BDB83A8-F710-9952-2CF3-59D75084CC29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88" name="Rukopis 87">
                    <a:extLst>
                      <a:ext uri="{FF2B5EF4-FFF2-40B4-BE49-F238E27FC236}">
                        <a16:creationId xmlns:a16="http://schemas.microsoft.com/office/drawing/2014/main" id="{2BDB83A8-F710-9952-2CF3-59D75084CC2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89" name="Rukopis 88">
                    <a:extLst>
                      <a:ext uri="{FF2B5EF4-FFF2-40B4-BE49-F238E27FC236}">
                        <a16:creationId xmlns:a16="http://schemas.microsoft.com/office/drawing/2014/main" id="{5D81663C-E44A-2648-C3AF-A801A411ABB3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89" name="Rukopis 88">
                    <a:extLst>
                      <a:ext uri="{FF2B5EF4-FFF2-40B4-BE49-F238E27FC236}">
                        <a16:creationId xmlns:a16="http://schemas.microsoft.com/office/drawing/2014/main" id="{5D81663C-E44A-2648-C3AF-A801A411ABB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90" name="Rukopis 89">
                    <a:extLst>
                      <a:ext uri="{FF2B5EF4-FFF2-40B4-BE49-F238E27FC236}">
                        <a16:creationId xmlns:a16="http://schemas.microsoft.com/office/drawing/2014/main" id="{9BC1A315-6623-12D3-A1BA-A2C80BDB3CA8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90" name="Rukopis 89">
                    <a:extLst>
                      <a:ext uri="{FF2B5EF4-FFF2-40B4-BE49-F238E27FC236}">
                        <a16:creationId xmlns:a16="http://schemas.microsoft.com/office/drawing/2014/main" id="{9BC1A315-6623-12D3-A1BA-A2C80BDB3CA8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91" name="Rukopis 90">
                    <a:extLst>
                      <a:ext uri="{FF2B5EF4-FFF2-40B4-BE49-F238E27FC236}">
                        <a16:creationId xmlns:a16="http://schemas.microsoft.com/office/drawing/2014/main" id="{7EB11315-E3F1-6F05-2FB6-A6AFAAC52311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91" name="Rukopis 90">
                    <a:extLst>
                      <a:ext uri="{FF2B5EF4-FFF2-40B4-BE49-F238E27FC236}">
                        <a16:creationId xmlns:a16="http://schemas.microsoft.com/office/drawing/2014/main" id="{7EB11315-E3F1-6F05-2FB6-A6AFAAC5231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92" name="Rukopis 91">
                    <a:extLst>
                      <a:ext uri="{FF2B5EF4-FFF2-40B4-BE49-F238E27FC236}">
                        <a16:creationId xmlns:a16="http://schemas.microsoft.com/office/drawing/2014/main" id="{565B6787-02E5-F278-CDF5-BE72A089B81E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92" name="Rukopis 91">
                    <a:extLst>
                      <a:ext uri="{FF2B5EF4-FFF2-40B4-BE49-F238E27FC236}">
                        <a16:creationId xmlns:a16="http://schemas.microsoft.com/office/drawing/2014/main" id="{565B6787-02E5-F278-CDF5-BE72A089B81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93" name="Rukopis 92">
                    <a:extLst>
                      <a:ext uri="{FF2B5EF4-FFF2-40B4-BE49-F238E27FC236}">
                        <a16:creationId xmlns:a16="http://schemas.microsoft.com/office/drawing/2014/main" id="{0D12D566-900B-A2F0-DA0D-AE1F9C4542A7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93" name="Rukopis 92">
                    <a:extLst>
                      <a:ext uri="{FF2B5EF4-FFF2-40B4-BE49-F238E27FC236}">
                        <a16:creationId xmlns:a16="http://schemas.microsoft.com/office/drawing/2014/main" id="{0D12D566-900B-A2F0-DA0D-AE1F9C4542A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94" name="Rukopis 93">
                    <a:extLst>
                      <a:ext uri="{FF2B5EF4-FFF2-40B4-BE49-F238E27FC236}">
                        <a16:creationId xmlns:a16="http://schemas.microsoft.com/office/drawing/2014/main" id="{2C4EED05-DA62-F19E-2AB8-50BEF6E28AB6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94" name="Rukopis 93">
                    <a:extLst>
                      <a:ext uri="{FF2B5EF4-FFF2-40B4-BE49-F238E27FC236}">
                        <a16:creationId xmlns:a16="http://schemas.microsoft.com/office/drawing/2014/main" id="{2C4EED05-DA62-F19E-2AB8-50BEF6E28AB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95" name="Rukopis 94">
                    <a:extLst>
                      <a:ext uri="{FF2B5EF4-FFF2-40B4-BE49-F238E27FC236}">
                        <a16:creationId xmlns:a16="http://schemas.microsoft.com/office/drawing/2014/main" id="{E94FCC42-BA4C-0319-A984-DA26B4CFF720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95" name="Rukopis 94">
                    <a:extLst>
                      <a:ext uri="{FF2B5EF4-FFF2-40B4-BE49-F238E27FC236}">
                        <a16:creationId xmlns:a16="http://schemas.microsoft.com/office/drawing/2014/main" id="{E94FCC42-BA4C-0319-A984-DA26B4CFF720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96" name="Rukopis 95">
                    <a:extLst>
                      <a:ext uri="{FF2B5EF4-FFF2-40B4-BE49-F238E27FC236}">
                        <a16:creationId xmlns:a16="http://schemas.microsoft.com/office/drawing/2014/main" id="{580EC15C-627A-E7F1-CB21-30AED79871C7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96" name="Rukopis 95">
                    <a:extLst>
                      <a:ext uri="{FF2B5EF4-FFF2-40B4-BE49-F238E27FC236}">
                        <a16:creationId xmlns:a16="http://schemas.microsoft.com/office/drawing/2014/main" id="{580EC15C-627A-E7F1-CB21-30AED79871C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97" name="Rukopis 96">
                    <a:extLst>
                      <a:ext uri="{FF2B5EF4-FFF2-40B4-BE49-F238E27FC236}">
                        <a16:creationId xmlns:a16="http://schemas.microsoft.com/office/drawing/2014/main" id="{69130D54-060A-E244-B0C9-DE750A2ADA22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97" name="Rukopis 96">
                    <a:extLst>
                      <a:ext uri="{FF2B5EF4-FFF2-40B4-BE49-F238E27FC236}">
                        <a16:creationId xmlns:a16="http://schemas.microsoft.com/office/drawing/2014/main" id="{69130D54-060A-E244-B0C9-DE750A2ADA22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98" name="Rukopis 97">
                    <a:extLst>
                      <a:ext uri="{FF2B5EF4-FFF2-40B4-BE49-F238E27FC236}">
                        <a16:creationId xmlns:a16="http://schemas.microsoft.com/office/drawing/2014/main" id="{CAF0AAA9-DED0-9624-ABF1-F701857BEB1C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98" name="Rukopis 97">
                    <a:extLst>
                      <a:ext uri="{FF2B5EF4-FFF2-40B4-BE49-F238E27FC236}">
                        <a16:creationId xmlns:a16="http://schemas.microsoft.com/office/drawing/2014/main" id="{CAF0AAA9-DED0-9624-ABF1-F701857BEB1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99" name="Rukopis 98">
                    <a:extLst>
                      <a:ext uri="{FF2B5EF4-FFF2-40B4-BE49-F238E27FC236}">
                        <a16:creationId xmlns:a16="http://schemas.microsoft.com/office/drawing/2014/main" id="{5600318C-56D4-7695-F6F1-175A7BDE6A16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99" name="Rukopis 98">
                    <a:extLst>
                      <a:ext uri="{FF2B5EF4-FFF2-40B4-BE49-F238E27FC236}">
                        <a16:creationId xmlns:a16="http://schemas.microsoft.com/office/drawing/2014/main" id="{5600318C-56D4-7695-F6F1-175A7BDE6A1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4" name="Skupina 123"/>
          <p:cNvGrpSpPr/>
          <p:nvPr/>
        </p:nvGrpSpPr>
        <p:grpSpPr>
          <a:xfrm>
            <a:off x="181674" y="1438077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4" name="Rukopis 113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114" name="Rukopis 113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8" name="Rukopis 117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18" name="Rukopis 117"/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1" name="Rukopis 120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21" name="Rukopis 120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3" name="Rukopis 122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23" name="Rukopis 122"/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Skupina 124"/>
          <p:cNvGrpSpPr/>
          <p:nvPr/>
        </p:nvGrpSpPr>
        <p:grpSpPr>
          <a:xfrm>
            <a:off x="187434" y="3780269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6" name="Rukopis 125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126" name="Rukopis 125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Rukopis 126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27" name="Rukopis 126"/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8" name="Rukopis 127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28" name="Rukopis 127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9" name="Rukopis 128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29" name="Rukopis 128"/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Skupina 129"/>
          <p:cNvGrpSpPr/>
          <p:nvPr/>
        </p:nvGrpSpPr>
        <p:grpSpPr>
          <a:xfrm>
            <a:off x="6341580" y="1461967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1" name="Rukopis 130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131" name="Rukopis 130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2" name="Rukopis 131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32" name="Rukopis 131"/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3" name="Rukopis 132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33" name="Rukopis 132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4" name="Rukopis 133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34" name="Rukopis 133"/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Skupina 134"/>
          <p:cNvGrpSpPr/>
          <p:nvPr/>
        </p:nvGrpSpPr>
        <p:grpSpPr>
          <a:xfrm>
            <a:off x="6341580" y="3763184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6" name="Rukopis 135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136" name="Rukopis 135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7" name="Rukopis 136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37" name="Rukopis 136"/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8" name="Rukopis 137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38" name="Rukopis 137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9" name="Rukopis 138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39" name="Rukopis 138"/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E3FD59F6-5824-4EC9-A5E0-DF9A35FDFBE0}"/>
                  </a:ext>
                </a:extLst>
              </p14:cNvPr>
              <p14:cNvContentPartPr/>
              <p14:nvPr/>
            </p14:nvContentPartPr>
            <p14:xfrm>
              <a:off x="140040" y="46800"/>
              <a:ext cx="12004920" cy="67266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E3FD59F6-5824-4EC9-A5E0-DF9A35FDFBE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30680" y="37440"/>
                <a:ext cx="12023640" cy="67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0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Elektrické pole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169499" y="6182433"/>
            <a:ext cx="2936531" cy="60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CDD9CB50-668D-1E1B-CD39-46C9817E74AC}"/>
              </a:ext>
            </a:extLst>
          </p:cNvPr>
          <p:cNvGrpSpPr/>
          <p:nvPr/>
        </p:nvGrpSpPr>
        <p:grpSpPr>
          <a:xfrm>
            <a:off x="838200" y="3143727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4C1A6618-1BD5-8937-A226-191DEA4DEDC0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4C1A6618-1BD5-8937-A226-191DEA4DED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F1F278E6-FEE2-F135-BACB-7241219F951A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F1F278E6-FEE2-F135-BACB-7241219F95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B5A9FAAC-64EB-F6C5-5CE7-D9716480CBD9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B5A9FAAC-64EB-F6C5-5CE7-D9716480C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E17AB552-DCC4-D57C-70E7-876433360C89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" name="Rukopis 2">
                    <a:extLst>
                      <a:ext uri="{FF2B5EF4-FFF2-40B4-BE49-F238E27FC236}">
                        <a16:creationId xmlns:a16="http://schemas.microsoft.com/office/drawing/2014/main" id="{C092B99F-B790-A515-5CA9-B530D88D462E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3" name="Rukopis 2">
                    <a:extLst>
                      <a:ext uri="{FF2B5EF4-FFF2-40B4-BE49-F238E27FC236}">
                        <a16:creationId xmlns:a16="http://schemas.microsoft.com/office/drawing/2014/main" id="{C092B99F-B790-A515-5CA9-B530D88D462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" name="Rukopis 4">
                    <a:extLst>
                      <a:ext uri="{FF2B5EF4-FFF2-40B4-BE49-F238E27FC236}">
                        <a16:creationId xmlns:a16="http://schemas.microsoft.com/office/drawing/2014/main" id="{2DF25967-9B9C-44B5-8146-927BBB39C55E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5" name="Rukopis 4">
                    <a:extLst>
                      <a:ext uri="{FF2B5EF4-FFF2-40B4-BE49-F238E27FC236}">
                        <a16:creationId xmlns:a16="http://schemas.microsoft.com/office/drawing/2014/main" id="{2DF25967-9B9C-44B5-8146-927BBB39C55E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0" name="Rukopis 9">
                    <a:extLst>
                      <a:ext uri="{FF2B5EF4-FFF2-40B4-BE49-F238E27FC236}">
                        <a16:creationId xmlns:a16="http://schemas.microsoft.com/office/drawing/2014/main" id="{8FC26141-1D07-07DC-36A5-A87D08E8E46F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10" name="Rukopis 9">
                    <a:extLst>
                      <a:ext uri="{FF2B5EF4-FFF2-40B4-BE49-F238E27FC236}">
                        <a16:creationId xmlns:a16="http://schemas.microsoft.com/office/drawing/2014/main" id="{8FC26141-1D07-07DC-36A5-A87D08E8E46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1" name="Rukopis 10">
                    <a:extLst>
                      <a:ext uri="{FF2B5EF4-FFF2-40B4-BE49-F238E27FC236}">
                        <a16:creationId xmlns:a16="http://schemas.microsoft.com/office/drawing/2014/main" id="{DCDA7C88-8341-E4DB-B931-9A24F56D6E4C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11" name="Rukopis 10">
                    <a:extLst>
                      <a:ext uri="{FF2B5EF4-FFF2-40B4-BE49-F238E27FC236}">
                        <a16:creationId xmlns:a16="http://schemas.microsoft.com/office/drawing/2014/main" id="{DCDA7C88-8341-E4DB-B931-9A24F56D6E4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7" name="Rukopis 16">
                    <a:extLst>
                      <a:ext uri="{FF2B5EF4-FFF2-40B4-BE49-F238E27FC236}">
                        <a16:creationId xmlns:a16="http://schemas.microsoft.com/office/drawing/2014/main" id="{3FD07CDF-3252-1C7E-8AC6-E47A63F6D44E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17" name="Rukopis 16">
                    <a:extLst>
                      <a:ext uri="{FF2B5EF4-FFF2-40B4-BE49-F238E27FC236}">
                        <a16:creationId xmlns:a16="http://schemas.microsoft.com/office/drawing/2014/main" id="{3FD07CDF-3252-1C7E-8AC6-E47A63F6D44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9" name="Rukopis 18">
                    <a:extLst>
                      <a:ext uri="{FF2B5EF4-FFF2-40B4-BE49-F238E27FC236}">
                        <a16:creationId xmlns:a16="http://schemas.microsoft.com/office/drawing/2014/main" id="{03348187-46CE-9090-4AFE-ADD7DF169039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19" name="Rukopis 18">
                    <a:extLst>
                      <a:ext uri="{FF2B5EF4-FFF2-40B4-BE49-F238E27FC236}">
                        <a16:creationId xmlns:a16="http://schemas.microsoft.com/office/drawing/2014/main" id="{03348187-46CE-9090-4AFE-ADD7DF16903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" name="Rukopis 20">
                    <a:extLst>
                      <a:ext uri="{FF2B5EF4-FFF2-40B4-BE49-F238E27FC236}">
                        <a16:creationId xmlns:a16="http://schemas.microsoft.com/office/drawing/2014/main" id="{5CB27C87-4E14-0156-264A-D3EDEC2EADF2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21" name="Rukopis 20">
                    <a:extLst>
                      <a:ext uri="{FF2B5EF4-FFF2-40B4-BE49-F238E27FC236}">
                        <a16:creationId xmlns:a16="http://schemas.microsoft.com/office/drawing/2014/main" id="{5CB27C87-4E14-0156-264A-D3EDEC2EADF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A8F3968B-1ACE-BDA5-387A-FC469EF66668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A8F3968B-1ACE-BDA5-387A-FC469EF6666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4F844E14-AEA6-8269-CF8F-76FE92A85F36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4F844E14-AEA6-8269-CF8F-76FE92A85F3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6" name="Rukopis 25">
                    <a:extLst>
                      <a:ext uri="{FF2B5EF4-FFF2-40B4-BE49-F238E27FC236}">
                        <a16:creationId xmlns:a16="http://schemas.microsoft.com/office/drawing/2014/main" id="{C499812A-363D-5117-726A-7B2B970567A6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26" name="Rukopis 25">
                    <a:extLst>
                      <a:ext uri="{FF2B5EF4-FFF2-40B4-BE49-F238E27FC236}">
                        <a16:creationId xmlns:a16="http://schemas.microsoft.com/office/drawing/2014/main" id="{C499812A-363D-5117-726A-7B2B970567A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8" name="Rukopis 27">
                    <a:extLst>
                      <a:ext uri="{FF2B5EF4-FFF2-40B4-BE49-F238E27FC236}">
                        <a16:creationId xmlns:a16="http://schemas.microsoft.com/office/drawing/2014/main" id="{3613CB2B-B03C-0018-A480-262CF71AE2A1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28" name="Rukopis 27">
                    <a:extLst>
                      <a:ext uri="{FF2B5EF4-FFF2-40B4-BE49-F238E27FC236}">
                        <a16:creationId xmlns:a16="http://schemas.microsoft.com/office/drawing/2014/main" id="{3613CB2B-B03C-0018-A480-262CF71AE2A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9" name="Rukopis 28">
                    <a:extLst>
                      <a:ext uri="{FF2B5EF4-FFF2-40B4-BE49-F238E27FC236}">
                        <a16:creationId xmlns:a16="http://schemas.microsoft.com/office/drawing/2014/main" id="{72D0A369-5CAD-F888-3409-305CE70A832F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29" name="Rukopis 28">
                    <a:extLst>
                      <a:ext uri="{FF2B5EF4-FFF2-40B4-BE49-F238E27FC236}">
                        <a16:creationId xmlns:a16="http://schemas.microsoft.com/office/drawing/2014/main" id="{72D0A369-5CAD-F888-3409-305CE70A832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0" name="Rukopis 29">
                    <a:extLst>
                      <a:ext uri="{FF2B5EF4-FFF2-40B4-BE49-F238E27FC236}">
                        <a16:creationId xmlns:a16="http://schemas.microsoft.com/office/drawing/2014/main" id="{9771D118-E74F-807D-082B-E70C38AB0B59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30" name="Rukopis 29">
                    <a:extLst>
                      <a:ext uri="{FF2B5EF4-FFF2-40B4-BE49-F238E27FC236}">
                        <a16:creationId xmlns:a16="http://schemas.microsoft.com/office/drawing/2014/main" id="{9771D118-E74F-807D-082B-E70C38AB0B59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2" name="Rukopis 31">
                    <a:extLst>
                      <a:ext uri="{FF2B5EF4-FFF2-40B4-BE49-F238E27FC236}">
                        <a16:creationId xmlns:a16="http://schemas.microsoft.com/office/drawing/2014/main" id="{0B9184B3-F916-A4C1-4939-06EBD8E09999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32" name="Rukopis 31">
                    <a:extLst>
                      <a:ext uri="{FF2B5EF4-FFF2-40B4-BE49-F238E27FC236}">
                        <a16:creationId xmlns:a16="http://schemas.microsoft.com/office/drawing/2014/main" id="{0B9184B3-F916-A4C1-4939-06EBD8E0999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3" name="Rukopis 32">
                    <a:extLst>
                      <a:ext uri="{FF2B5EF4-FFF2-40B4-BE49-F238E27FC236}">
                        <a16:creationId xmlns:a16="http://schemas.microsoft.com/office/drawing/2014/main" id="{FB3D9A9E-9C03-0AFD-A87C-A034CD9DAE96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33" name="Rukopis 32">
                    <a:extLst>
                      <a:ext uri="{FF2B5EF4-FFF2-40B4-BE49-F238E27FC236}">
                        <a16:creationId xmlns:a16="http://schemas.microsoft.com/office/drawing/2014/main" id="{FB3D9A9E-9C03-0AFD-A87C-A034CD9DAE96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4" name="Rukopis 33">
                    <a:extLst>
                      <a:ext uri="{FF2B5EF4-FFF2-40B4-BE49-F238E27FC236}">
                        <a16:creationId xmlns:a16="http://schemas.microsoft.com/office/drawing/2014/main" id="{E602A85C-F366-980F-5EBC-4E929C11DF7A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34" name="Rukopis 33">
                    <a:extLst>
                      <a:ext uri="{FF2B5EF4-FFF2-40B4-BE49-F238E27FC236}">
                        <a16:creationId xmlns:a16="http://schemas.microsoft.com/office/drawing/2014/main" id="{E602A85C-F366-980F-5EBC-4E929C11DF7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CD26C2C3-CAFD-D75F-7C9E-1C567D06B8C3}"/>
              </a:ext>
            </a:extLst>
          </p:cNvPr>
          <p:cNvGrpSpPr/>
          <p:nvPr/>
        </p:nvGrpSpPr>
        <p:grpSpPr>
          <a:xfrm>
            <a:off x="6899340" y="1972330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DB82CF20-45A8-153C-12AF-F9501BC0171A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DB82CF20-45A8-153C-12AF-F9501BC017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FCE90DF0-E13D-3969-F677-0F809D2498AF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FCE90DF0-E13D-3969-F677-0F809D2498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81267F26-2004-CD83-B567-D98C8C2F3AA1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81267F26-2004-CD83-B567-D98C8C2F3A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" name="Skupina 40">
              <a:extLst>
                <a:ext uri="{FF2B5EF4-FFF2-40B4-BE49-F238E27FC236}">
                  <a16:creationId xmlns:a16="http://schemas.microsoft.com/office/drawing/2014/main" id="{AB7A2F88-9EC3-24C6-620B-7E17076B67ED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2" name="Rukopis 41">
                    <a:extLst>
                      <a:ext uri="{FF2B5EF4-FFF2-40B4-BE49-F238E27FC236}">
                        <a16:creationId xmlns:a16="http://schemas.microsoft.com/office/drawing/2014/main" id="{F4EE19A0-5AB5-F9AA-FF68-F9B994AB17A1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42" name="Rukopis 41">
                    <a:extLst>
                      <a:ext uri="{FF2B5EF4-FFF2-40B4-BE49-F238E27FC236}">
                        <a16:creationId xmlns:a16="http://schemas.microsoft.com/office/drawing/2014/main" id="{F4EE19A0-5AB5-F9AA-FF68-F9B994AB17A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3" name="Rukopis 42">
                    <a:extLst>
                      <a:ext uri="{FF2B5EF4-FFF2-40B4-BE49-F238E27FC236}">
                        <a16:creationId xmlns:a16="http://schemas.microsoft.com/office/drawing/2014/main" id="{30308CC9-78FA-63EF-8973-DB6428467548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43" name="Rukopis 42">
                    <a:extLst>
                      <a:ext uri="{FF2B5EF4-FFF2-40B4-BE49-F238E27FC236}">
                        <a16:creationId xmlns:a16="http://schemas.microsoft.com/office/drawing/2014/main" id="{30308CC9-78FA-63EF-8973-DB642846754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4" name="Rukopis 43">
                    <a:extLst>
                      <a:ext uri="{FF2B5EF4-FFF2-40B4-BE49-F238E27FC236}">
                        <a16:creationId xmlns:a16="http://schemas.microsoft.com/office/drawing/2014/main" id="{512F007F-8322-AACE-1608-1FED5BB64CD9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44" name="Rukopis 43">
                    <a:extLst>
                      <a:ext uri="{FF2B5EF4-FFF2-40B4-BE49-F238E27FC236}">
                        <a16:creationId xmlns:a16="http://schemas.microsoft.com/office/drawing/2014/main" id="{512F007F-8322-AACE-1608-1FED5BB64CD9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5" name="Rukopis 44">
                    <a:extLst>
                      <a:ext uri="{FF2B5EF4-FFF2-40B4-BE49-F238E27FC236}">
                        <a16:creationId xmlns:a16="http://schemas.microsoft.com/office/drawing/2014/main" id="{783E05ED-FBE4-6E41-B3F7-B90B5BA64A5E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45" name="Rukopis 44">
                    <a:extLst>
                      <a:ext uri="{FF2B5EF4-FFF2-40B4-BE49-F238E27FC236}">
                        <a16:creationId xmlns:a16="http://schemas.microsoft.com/office/drawing/2014/main" id="{783E05ED-FBE4-6E41-B3F7-B90B5BA64A5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6" name="Rukopis 45">
                    <a:extLst>
                      <a:ext uri="{FF2B5EF4-FFF2-40B4-BE49-F238E27FC236}">
                        <a16:creationId xmlns:a16="http://schemas.microsoft.com/office/drawing/2014/main" id="{D410719A-6B5B-CED6-D8E7-F334315EAFC9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46" name="Rukopis 45">
                    <a:extLst>
                      <a:ext uri="{FF2B5EF4-FFF2-40B4-BE49-F238E27FC236}">
                        <a16:creationId xmlns:a16="http://schemas.microsoft.com/office/drawing/2014/main" id="{D410719A-6B5B-CED6-D8E7-F334315EAFC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7" name="Rukopis 46">
                    <a:extLst>
                      <a:ext uri="{FF2B5EF4-FFF2-40B4-BE49-F238E27FC236}">
                        <a16:creationId xmlns:a16="http://schemas.microsoft.com/office/drawing/2014/main" id="{10120B1A-D6CC-2AF5-E813-9F7EA0D36C44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47" name="Rukopis 46">
                    <a:extLst>
                      <a:ext uri="{FF2B5EF4-FFF2-40B4-BE49-F238E27FC236}">
                        <a16:creationId xmlns:a16="http://schemas.microsoft.com/office/drawing/2014/main" id="{10120B1A-D6CC-2AF5-E813-9F7EA0D36C4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8" name="Rukopis 47">
                    <a:extLst>
                      <a:ext uri="{FF2B5EF4-FFF2-40B4-BE49-F238E27FC236}">
                        <a16:creationId xmlns:a16="http://schemas.microsoft.com/office/drawing/2014/main" id="{C6BB05CA-4D73-0F60-E9E0-C0D52CCBC9F5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48" name="Rukopis 47">
                    <a:extLst>
                      <a:ext uri="{FF2B5EF4-FFF2-40B4-BE49-F238E27FC236}">
                        <a16:creationId xmlns:a16="http://schemas.microsoft.com/office/drawing/2014/main" id="{C6BB05CA-4D73-0F60-E9E0-C0D52CCBC9F5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9" name="Rukopis 48">
                    <a:extLst>
                      <a:ext uri="{FF2B5EF4-FFF2-40B4-BE49-F238E27FC236}">
                        <a16:creationId xmlns:a16="http://schemas.microsoft.com/office/drawing/2014/main" id="{600DBF2D-271B-54AE-7C17-09A886BD11C8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49" name="Rukopis 48">
                    <a:extLst>
                      <a:ext uri="{FF2B5EF4-FFF2-40B4-BE49-F238E27FC236}">
                        <a16:creationId xmlns:a16="http://schemas.microsoft.com/office/drawing/2014/main" id="{600DBF2D-271B-54AE-7C17-09A886BD11C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50" name="Rukopis 49">
                    <a:extLst>
                      <a:ext uri="{FF2B5EF4-FFF2-40B4-BE49-F238E27FC236}">
                        <a16:creationId xmlns:a16="http://schemas.microsoft.com/office/drawing/2014/main" id="{E1C144B2-B5AC-0D75-3B04-9B8F6002ADF7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50" name="Rukopis 49">
                    <a:extLst>
                      <a:ext uri="{FF2B5EF4-FFF2-40B4-BE49-F238E27FC236}">
                        <a16:creationId xmlns:a16="http://schemas.microsoft.com/office/drawing/2014/main" id="{E1C144B2-B5AC-0D75-3B04-9B8F6002ADF7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1" name="Rukopis 50">
                    <a:extLst>
                      <a:ext uri="{FF2B5EF4-FFF2-40B4-BE49-F238E27FC236}">
                        <a16:creationId xmlns:a16="http://schemas.microsoft.com/office/drawing/2014/main" id="{24A5898E-519C-0AFA-62B6-4A082486AEA7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51" name="Rukopis 50">
                    <a:extLst>
                      <a:ext uri="{FF2B5EF4-FFF2-40B4-BE49-F238E27FC236}">
                        <a16:creationId xmlns:a16="http://schemas.microsoft.com/office/drawing/2014/main" id="{24A5898E-519C-0AFA-62B6-4A082486AEA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52" name="Rukopis 51">
                    <a:extLst>
                      <a:ext uri="{FF2B5EF4-FFF2-40B4-BE49-F238E27FC236}">
                        <a16:creationId xmlns:a16="http://schemas.microsoft.com/office/drawing/2014/main" id="{718CC832-6E85-6D9F-56DC-136D52EBCA5A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52" name="Rukopis 51">
                    <a:extLst>
                      <a:ext uri="{FF2B5EF4-FFF2-40B4-BE49-F238E27FC236}">
                        <a16:creationId xmlns:a16="http://schemas.microsoft.com/office/drawing/2014/main" id="{718CC832-6E85-6D9F-56DC-136D52EBCA5A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53" name="Rukopis 52">
                    <a:extLst>
                      <a:ext uri="{FF2B5EF4-FFF2-40B4-BE49-F238E27FC236}">
                        <a16:creationId xmlns:a16="http://schemas.microsoft.com/office/drawing/2014/main" id="{67768969-237A-A335-C541-2F9AC71A6681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53" name="Rukopis 52">
                    <a:extLst>
                      <a:ext uri="{FF2B5EF4-FFF2-40B4-BE49-F238E27FC236}">
                        <a16:creationId xmlns:a16="http://schemas.microsoft.com/office/drawing/2014/main" id="{67768969-237A-A335-C541-2F9AC71A6681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54" name="Rukopis 53">
                    <a:extLst>
                      <a:ext uri="{FF2B5EF4-FFF2-40B4-BE49-F238E27FC236}">
                        <a16:creationId xmlns:a16="http://schemas.microsoft.com/office/drawing/2014/main" id="{615D1814-D848-F379-A094-88CDA2075EC1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54" name="Rukopis 53">
                    <a:extLst>
                      <a:ext uri="{FF2B5EF4-FFF2-40B4-BE49-F238E27FC236}">
                        <a16:creationId xmlns:a16="http://schemas.microsoft.com/office/drawing/2014/main" id="{615D1814-D848-F379-A094-88CDA2075EC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55" name="Rukopis 54">
                    <a:extLst>
                      <a:ext uri="{FF2B5EF4-FFF2-40B4-BE49-F238E27FC236}">
                        <a16:creationId xmlns:a16="http://schemas.microsoft.com/office/drawing/2014/main" id="{23A8B9F9-4A8F-2AAF-3B78-CD13CF072EBB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55" name="Rukopis 54">
                    <a:extLst>
                      <a:ext uri="{FF2B5EF4-FFF2-40B4-BE49-F238E27FC236}">
                        <a16:creationId xmlns:a16="http://schemas.microsoft.com/office/drawing/2014/main" id="{23A8B9F9-4A8F-2AAF-3B78-CD13CF072EB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56" name="Rukopis 55">
                    <a:extLst>
                      <a:ext uri="{FF2B5EF4-FFF2-40B4-BE49-F238E27FC236}">
                        <a16:creationId xmlns:a16="http://schemas.microsoft.com/office/drawing/2014/main" id="{665E80CC-FC37-EFBB-43B1-61520637331A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56" name="Rukopis 55">
                    <a:extLst>
                      <a:ext uri="{FF2B5EF4-FFF2-40B4-BE49-F238E27FC236}">
                        <a16:creationId xmlns:a16="http://schemas.microsoft.com/office/drawing/2014/main" id="{665E80CC-FC37-EFBB-43B1-61520637331A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7" name="Rukopis 56">
                    <a:extLst>
                      <a:ext uri="{FF2B5EF4-FFF2-40B4-BE49-F238E27FC236}">
                        <a16:creationId xmlns:a16="http://schemas.microsoft.com/office/drawing/2014/main" id="{241B996A-B2FC-1529-E47C-FE1FBAAEADB4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57" name="Rukopis 56">
                    <a:extLst>
                      <a:ext uri="{FF2B5EF4-FFF2-40B4-BE49-F238E27FC236}">
                        <a16:creationId xmlns:a16="http://schemas.microsoft.com/office/drawing/2014/main" id="{241B996A-B2FC-1529-E47C-FE1FBAAEADB4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910E586F-1BD3-AB7D-DEB5-FAFD846A6EAE}"/>
              </a:ext>
            </a:extLst>
          </p:cNvPr>
          <p:cNvGrpSpPr/>
          <p:nvPr/>
        </p:nvGrpSpPr>
        <p:grpSpPr>
          <a:xfrm>
            <a:off x="6934800" y="4424553"/>
            <a:ext cx="3103560" cy="1719360"/>
            <a:chOff x="875034" y="1984988"/>
            <a:chExt cx="3103560" cy="17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562F73ED-3437-6BF5-319C-3485126AF836}"/>
                    </a:ext>
                  </a:extLst>
                </p14:cNvPr>
                <p14:cNvContentPartPr/>
                <p14:nvPr/>
              </p14:nvContentPartPr>
              <p14:xfrm>
                <a:off x="906354" y="3552428"/>
                <a:ext cx="3052080" cy="15192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562F73ED-3437-6BF5-319C-3485126AF8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7354" y="3543428"/>
                  <a:ext cx="30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139E2B8A-573C-CA35-5E8A-A2281BF74CCF}"/>
                    </a:ext>
                  </a:extLst>
                </p14:cNvPr>
                <p14:cNvContentPartPr/>
                <p14:nvPr/>
              </p14:nvContentPartPr>
              <p14:xfrm>
                <a:off x="3915234" y="1984988"/>
                <a:ext cx="63360" cy="155808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139E2B8A-573C-CA35-5E8A-A2281BF74C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6594" y="1976348"/>
                  <a:ext cx="81000" cy="15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4DAA869F-CC40-50CD-287A-3706CE3938F2}"/>
                    </a:ext>
                  </a:extLst>
                </p14:cNvPr>
                <p14:cNvContentPartPr/>
                <p14:nvPr/>
              </p14:nvContentPartPr>
              <p14:xfrm>
                <a:off x="3118194" y="2085068"/>
                <a:ext cx="80280" cy="157212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4DAA869F-CC40-50CD-287A-3706CE3938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09194" y="2076068"/>
                  <a:ext cx="97920" cy="1589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3" name="Skupina 82">
              <a:extLst>
                <a:ext uri="{FF2B5EF4-FFF2-40B4-BE49-F238E27FC236}">
                  <a16:creationId xmlns:a16="http://schemas.microsoft.com/office/drawing/2014/main" id="{BF016620-87E9-8F98-9DB6-49151E26489F}"/>
                </a:ext>
              </a:extLst>
            </p:cNvPr>
            <p:cNvGrpSpPr/>
            <p:nvPr/>
          </p:nvGrpSpPr>
          <p:grpSpPr>
            <a:xfrm>
              <a:off x="875034" y="1999028"/>
              <a:ext cx="3086640" cy="1683000"/>
              <a:chOff x="875034" y="1999028"/>
              <a:chExt cx="3086640" cy="168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84" name="Rukopis 83">
                    <a:extLst>
                      <a:ext uri="{FF2B5EF4-FFF2-40B4-BE49-F238E27FC236}">
                        <a16:creationId xmlns:a16="http://schemas.microsoft.com/office/drawing/2014/main" id="{AEECE9AD-F1D4-6199-C5A1-3AD1E7AD6167}"/>
                      </a:ext>
                    </a:extLst>
                  </p14:cNvPr>
                  <p14:cNvContentPartPr/>
                  <p14:nvPr/>
                </p14:nvContentPartPr>
                <p14:xfrm>
                  <a:off x="890154" y="2101988"/>
                  <a:ext cx="25200" cy="1491840"/>
                </p14:xfrm>
              </p:contentPart>
            </mc:Choice>
            <mc:Fallback xmlns="">
              <p:pic>
                <p:nvPicPr>
                  <p:cNvPr id="84" name="Rukopis 83">
                    <a:extLst>
                      <a:ext uri="{FF2B5EF4-FFF2-40B4-BE49-F238E27FC236}">
                        <a16:creationId xmlns:a16="http://schemas.microsoft.com/office/drawing/2014/main" id="{AEECE9AD-F1D4-6199-C5A1-3AD1E7AD616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81154" y="2093348"/>
                    <a:ext cx="42840" cy="150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85" name="Rukopis 84">
                    <a:extLst>
                      <a:ext uri="{FF2B5EF4-FFF2-40B4-BE49-F238E27FC236}">
                        <a16:creationId xmlns:a16="http://schemas.microsoft.com/office/drawing/2014/main" id="{BDBDBEBC-FC3C-3A81-D615-9541732B10C2}"/>
                      </a:ext>
                    </a:extLst>
                  </p14:cNvPr>
                  <p14:cNvContentPartPr/>
                  <p14:nvPr/>
                </p14:nvContentPartPr>
                <p14:xfrm>
                  <a:off x="875034" y="1999028"/>
                  <a:ext cx="3051360" cy="97920"/>
                </p14:xfrm>
              </p:contentPart>
            </mc:Choice>
            <mc:Fallback xmlns="">
              <p:pic>
                <p:nvPicPr>
                  <p:cNvPr id="85" name="Rukopis 84">
                    <a:extLst>
                      <a:ext uri="{FF2B5EF4-FFF2-40B4-BE49-F238E27FC236}">
                        <a16:creationId xmlns:a16="http://schemas.microsoft.com/office/drawing/2014/main" id="{BDBDBEBC-FC3C-3A81-D615-9541732B10C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66034" y="1990028"/>
                    <a:ext cx="30690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86" name="Rukopis 85">
                    <a:extLst>
                      <a:ext uri="{FF2B5EF4-FFF2-40B4-BE49-F238E27FC236}">
                        <a16:creationId xmlns:a16="http://schemas.microsoft.com/office/drawing/2014/main" id="{D387FA70-6D6F-167A-503C-09BA6FA12278}"/>
                      </a:ext>
                    </a:extLst>
                  </p14:cNvPr>
                  <p14:cNvContentPartPr/>
                  <p14:nvPr/>
                </p14:nvContentPartPr>
                <p14:xfrm>
                  <a:off x="2375514" y="2101988"/>
                  <a:ext cx="16560" cy="1580040"/>
                </p14:xfrm>
              </p:contentPart>
            </mc:Choice>
            <mc:Fallback xmlns="">
              <p:pic>
                <p:nvPicPr>
                  <p:cNvPr id="86" name="Rukopis 85">
                    <a:extLst>
                      <a:ext uri="{FF2B5EF4-FFF2-40B4-BE49-F238E27FC236}">
                        <a16:creationId xmlns:a16="http://schemas.microsoft.com/office/drawing/2014/main" id="{D387FA70-6D6F-167A-503C-09BA6FA12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66874" y="2093348"/>
                    <a:ext cx="34200" cy="159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87" name="Rukopis 86">
                    <a:extLst>
                      <a:ext uri="{FF2B5EF4-FFF2-40B4-BE49-F238E27FC236}">
                        <a16:creationId xmlns:a16="http://schemas.microsoft.com/office/drawing/2014/main" id="{3D6C1F97-1C97-8A5E-0E81-38FAD8150462}"/>
                      </a:ext>
                    </a:extLst>
                  </p14:cNvPr>
                  <p14:cNvContentPartPr/>
                  <p14:nvPr/>
                </p14:nvContentPartPr>
                <p14:xfrm>
                  <a:off x="1555074" y="2101988"/>
                  <a:ext cx="360" cy="1554840"/>
                </p14:xfrm>
              </p:contentPart>
            </mc:Choice>
            <mc:Fallback xmlns="">
              <p:pic>
                <p:nvPicPr>
                  <p:cNvPr id="87" name="Rukopis 86">
                    <a:extLst>
                      <a:ext uri="{FF2B5EF4-FFF2-40B4-BE49-F238E27FC236}">
                        <a16:creationId xmlns:a16="http://schemas.microsoft.com/office/drawing/2014/main" id="{3D6C1F97-1C97-8A5E-0E81-38FAD815046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546434" y="2093348"/>
                    <a:ext cx="1800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88" name="Rukopis 87">
                    <a:extLst>
                      <a:ext uri="{FF2B5EF4-FFF2-40B4-BE49-F238E27FC236}">
                        <a16:creationId xmlns:a16="http://schemas.microsoft.com/office/drawing/2014/main" id="{2BDB83A8-F710-9952-2CF3-59D75084CC29}"/>
                      </a:ext>
                    </a:extLst>
                  </p14:cNvPr>
                  <p14:cNvContentPartPr/>
                  <p14:nvPr/>
                </p14:nvContentPartPr>
                <p14:xfrm>
                  <a:off x="914274" y="2482868"/>
                  <a:ext cx="640800" cy="18360"/>
                </p14:xfrm>
              </p:contentPart>
            </mc:Choice>
            <mc:Fallback xmlns="">
              <p:pic>
                <p:nvPicPr>
                  <p:cNvPr id="88" name="Rukopis 87">
                    <a:extLst>
                      <a:ext uri="{FF2B5EF4-FFF2-40B4-BE49-F238E27FC236}">
                        <a16:creationId xmlns:a16="http://schemas.microsoft.com/office/drawing/2014/main" id="{2BDB83A8-F710-9952-2CF3-59D75084CC2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05274" y="2473868"/>
                    <a:ext cx="65844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89" name="Rukopis 88">
                    <a:extLst>
                      <a:ext uri="{FF2B5EF4-FFF2-40B4-BE49-F238E27FC236}">
                        <a16:creationId xmlns:a16="http://schemas.microsoft.com/office/drawing/2014/main" id="{5D81663C-E44A-2648-C3AF-A801A411ABB3}"/>
                      </a:ext>
                    </a:extLst>
                  </p14:cNvPr>
                  <p14:cNvContentPartPr/>
                  <p14:nvPr/>
                </p14:nvContentPartPr>
                <p14:xfrm>
                  <a:off x="914274" y="2922428"/>
                  <a:ext cx="611280" cy="40680"/>
                </p14:xfrm>
              </p:contentPart>
            </mc:Choice>
            <mc:Fallback xmlns="">
              <p:pic>
                <p:nvPicPr>
                  <p:cNvPr id="89" name="Rukopis 88">
                    <a:extLst>
                      <a:ext uri="{FF2B5EF4-FFF2-40B4-BE49-F238E27FC236}">
                        <a16:creationId xmlns:a16="http://schemas.microsoft.com/office/drawing/2014/main" id="{5D81663C-E44A-2648-C3AF-A801A411ABB3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905274" y="2913788"/>
                    <a:ext cx="6289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0" name="Rukopis 89">
                    <a:extLst>
                      <a:ext uri="{FF2B5EF4-FFF2-40B4-BE49-F238E27FC236}">
                        <a16:creationId xmlns:a16="http://schemas.microsoft.com/office/drawing/2014/main" id="{9BC1A315-6623-12D3-A1BA-A2C80BDB3CA8}"/>
                      </a:ext>
                    </a:extLst>
                  </p14:cNvPr>
                  <p14:cNvContentPartPr/>
                  <p14:nvPr/>
                </p14:nvContentPartPr>
                <p14:xfrm>
                  <a:off x="906354" y="3305828"/>
                  <a:ext cx="629640" cy="23760"/>
                </p14:xfrm>
              </p:contentPart>
            </mc:Choice>
            <mc:Fallback xmlns="">
              <p:pic>
                <p:nvPicPr>
                  <p:cNvPr id="90" name="Rukopis 89">
                    <a:extLst>
                      <a:ext uri="{FF2B5EF4-FFF2-40B4-BE49-F238E27FC236}">
                        <a16:creationId xmlns:a16="http://schemas.microsoft.com/office/drawing/2014/main" id="{9BC1A315-6623-12D3-A1BA-A2C80BDB3CA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97714" y="3296828"/>
                    <a:ext cx="6472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1" name="Rukopis 90">
                    <a:extLst>
                      <a:ext uri="{FF2B5EF4-FFF2-40B4-BE49-F238E27FC236}">
                        <a16:creationId xmlns:a16="http://schemas.microsoft.com/office/drawing/2014/main" id="{7EB11315-E3F1-6F05-2FB6-A6AFAAC52311}"/>
                      </a:ext>
                    </a:extLst>
                  </p14:cNvPr>
                  <p14:cNvContentPartPr/>
                  <p14:nvPr/>
                </p14:nvContentPartPr>
                <p14:xfrm>
                  <a:off x="1570554" y="2455148"/>
                  <a:ext cx="783000" cy="77400"/>
                </p14:xfrm>
              </p:contentPart>
            </mc:Choice>
            <mc:Fallback xmlns="">
              <p:pic>
                <p:nvPicPr>
                  <p:cNvPr id="91" name="Rukopis 90">
                    <a:extLst>
                      <a:ext uri="{FF2B5EF4-FFF2-40B4-BE49-F238E27FC236}">
                        <a16:creationId xmlns:a16="http://schemas.microsoft.com/office/drawing/2014/main" id="{7EB11315-E3F1-6F05-2FB6-A6AFAAC52311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561914" y="2446148"/>
                    <a:ext cx="80064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92" name="Rukopis 91">
                    <a:extLst>
                      <a:ext uri="{FF2B5EF4-FFF2-40B4-BE49-F238E27FC236}">
                        <a16:creationId xmlns:a16="http://schemas.microsoft.com/office/drawing/2014/main" id="{565B6787-02E5-F278-CDF5-BE72A089B81E}"/>
                      </a:ext>
                    </a:extLst>
                  </p14:cNvPr>
                  <p14:cNvContentPartPr/>
                  <p14:nvPr/>
                </p14:nvContentPartPr>
                <p14:xfrm>
                  <a:off x="1547514" y="2872748"/>
                  <a:ext cx="839160" cy="60120"/>
                </p14:xfrm>
              </p:contentPart>
            </mc:Choice>
            <mc:Fallback xmlns="">
              <p:pic>
                <p:nvPicPr>
                  <p:cNvPr id="92" name="Rukopis 91">
                    <a:extLst>
                      <a:ext uri="{FF2B5EF4-FFF2-40B4-BE49-F238E27FC236}">
                        <a16:creationId xmlns:a16="http://schemas.microsoft.com/office/drawing/2014/main" id="{565B6787-02E5-F278-CDF5-BE72A089B81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538514" y="2864108"/>
                    <a:ext cx="85680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3" name="Rukopis 92">
                    <a:extLst>
                      <a:ext uri="{FF2B5EF4-FFF2-40B4-BE49-F238E27FC236}">
                        <a16:creationId xmlns:a16="http://schemas.microsoft.com/office/drawing/2014/main" id="{0D12D566-900B-A2F0-DA0D-AE1F9C4542A7}"/>
                      </a:ext>
                    </a:extLst>
                  </p14:cNvPr>
                  <p14:cNvContentPartPr/>
                  <p14:nvPr/>
                </p14:nvContentPartPr>
                <p14:xfrm>
                  <a:off x="1547514" y="3300788"/>
                  <a:ext cx="828360" cy="29520"/>
                </p14:xfrm>
              </p:contentPart>
            </mc:Choice>
            <mc:Fallback xmlns="">
              <p:pic>
                <p:nvPicPr>
                  <p:cNvPr id="93" name="Rukopis 92">
                    <a:extLst>
                      <a:ext uri="{FF2B5EF4-FFF2-40B4-BE49-F238E27FC236}">
                        <a16:creationId xmlns:a16="http://schemas.microsoft.com/office/drawing/2014/main" id="{0D12D566-900B-A2F0-DA0D-AE1F9C4542A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38514" y="3292148"/>
                    <a:ext cx="8460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94" name="Rukopis 93">
                    <a:extLst>
                      <a:ext uri="{FF2B5EF4-FFF2-40B4-BE49-F238E27FC236}">
                        <a16:creationId xmlns:a16="http://schemas.microsoft.com/office/drawing/2014/main" id="{2C4EED05-DA62-F19E-2AB8-50BEF6E28AB6}"/>
                      </a:ext>
                    </a:extLst>
                  </p14:cNvPr>
                  <p14:cNvContentPartPr/>
                  <p14:nvPr/>
                </p14:nvContentPartPr>
                <p14:xfrm>
                  <a:off x="2391354" y="2436068"/>
                  <a:ext cx="753840" cy="58320"/>
                </p14:xfrm>
              </p:contentPart>
            </mc:Choice>
            <mc:Fallback xmlns="">
              <p:pic>
                <p:nvPicPr>
                  <p:cNvPr id="94" name="Rukopis 93">
                    <a:extLst>
                      <a:ext uri="{FF2B5EF4-FFF2-40B4-BE49-F238E27FC236}">
                        <a16:creationId xmlns:a16="http://schemas.microsoft.com/office/drawing/2014/main" id="{2C4EED05-DA62-F19E-2AB8-50BEF6E28AB6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82714" y="2427068"/>
                    <a:ext cx="7714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95" name="Rukopis 94">
                    <a:extLst>
                      <a:ext uri="{FF2B5EF4-FFF2-40B4-BE49-F238E27FC236}">
                        <a16:creationId xmlns:a16="http://schemas.microsoft.com/office/drawing/2014/main" id="{E94FCC42-BA4C-0319-A984-DA26B4CFF720}"/>
                      </a:ext>
                    </a:extLst>
                  </p14:cNvPr>
                  <p14:cNvContentPartPr/>
                  <p14:nvPr/>
                </p14:nvContentPartPr>
                <p14:xfrm>
                  <a:off x="2375514" y="2875988"/>
                  <a:ext cx="795960" cy="360"/>
                </p14:xfrm>
              </p:contentPart>
            </mc:Choice>
            <mc:Fallback xmlns="">
              <p:pic>
                <p:nvPicPr>
                  <p:cNvPr id="95" name="Rukopis 94">
                    <a:extLst>
                      <a:ext uri="{FF2B5EF4-FFF2-40B4-BE49-F238E27FC236}">
                        <a16:creationId xmlns:a16="http://schemas.microsoft.com/office/drawing/2014/main" id="{E94FCC42-BA4C-0319-A984-DA26B4CFF720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366874" y="2867348"/>
                    <a:ext cx="813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96" name="Rukopis 95">
                    <a:extLst>
                      <a:ext uri="{FF2B5EF4-FFF2-40B4-BE49-F238E27FC236}">
                        <a16:creationId xmlns:a16="http://schemas.microsoft.com/office/drawing/2014/main" id="{580EC15C-627A-E7F1-CB21-30AED79871C7}"/>
                      </a:ext>
                    </a:extLst>
                  </p14:cNvPr>
                  <p14:cNvContentPartPr/>
                  <p14:nvPr/>
                </p14:nvContentPartPr>
                <p14:xfrm>
                  <a:off x="2360034" y="3289268"/>
                  <a:ext cx="786960" cy="9360"/>
                </p14:xfrm>
              </p:contentPart>
            </mc:Choice>
            <mc:Fallback xmlns="">
              <p:pic>
                <p:nvPicPr>
                  <p:cNvPr id="96" name="Rukopis 95">
                    <a:extLst>
                      <a:ext uri="{FF2B5EF4-FFF2-40B4-BE49-F238E27FC236}">
                        <a16:creationId xmlns:a16="http://schemas.microsoft.com/office/drawing/2014/main" id="{580EC15C-627A-E7F1-CB21-30AED79871C7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351394" y="3280628"/>
                    <a:ext cx="804600" cy="2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97" name="Rukopis 96">
                    <a:extLst>
                      <a:ext uri="{FF2B5EF4-FFF2-40B4-BE49-F238E27FC236}">
                        <a16:creationId xmlns:a16="http://schemas.microsoft.com/office/drawing/2014/main" id="{69130D54-060A-E244-B0C9-DE750A2ADA22}"/>
                      </a:ext>
                    </a:extLst>
                  </p14:cNvPr>
                  <p14:cNvContentPartPr/>
                  <p14:nvPr/>
                </p14:nvContentPartPr>
                <p14:xfrm>
                  <a:off x="3134034" y="2438228"/>
                  <a:ext cx="789120" cy="55440"/>
                </p14:xfrm>
              </p:contentPart>
            </mc:Choice>
            <mc:Fallback xmlns="">
              <p:pic>
                <p:nvPicPr>
                  <p:cNvPr id="97" name="Rukopis 96">
                    <a:extLst>
                      <a:ext uri="{FF2B5EF4-FFF2-40B4-BE49-F238E27FC236}">
                        <a16:creationId xmlns:a16="http://schemas.microsoft.com/office/drawing/2014/main" id="{69130D54-060A-E244-B0C9-DE750A2ADA22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125034" y="2429228"/>
                    <a:ext cx="80676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98" name="Rukopis 97">
                    <a:extLst>
                      <a:ext uri="{FF2B5EF4-FFF2-40B4-BE49-F238E27FC236}">
                        <a16:creationId xmlns:a16="http://schemas.microsoft.com/office/drawing/2014/main" id="{CAF0AAA9-DED0-9624-ABF1-F701857BEB1C}"/>
                      </a:ext>
                    </a:extLst>
                  </p14:cNvPr>
                  <p14:cNvContentPartPr/>
                  <p14:nvPr/>
                </p14:nvContentPartPr>
                <p14:xfrm>
                  <a:off x="3172914" y="2812988"/>
                  <a:ext cx="788760" cy="55800"/>
                </p14:xfrm>
              </p:contentPart>
            </mc:Choice>
            <mc:Fallback xmlns="">
              <p:pic>
                <p:nvPicPr>
                  <p:cNvPr id="98" name="Rukopis 97">
                    <a:extLst>
                      <a:ext uri="{FF2B5EF4-FFF2-40B4-BE49-F238E27FC236}">
                        <a16:creationId xmlns:a16="http://schemas.microsoft.com/office/drawing/2014/main" id="{CAF0AAA9-DED0-9624-ABF1-F701857BEB1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163914" y="2803988"/>
                    <a:ext cx="80640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99" name="Rukopis 98">
                    <a:extLst>
                      <a:ext uri="{FF2B5EF4-FFF2-40B4-BE49-F238E27FC236}">
                        <a16:creationId xmlns:a16="http://schemas.microsoft.com/office/drawing/2014/main" id="{5600318C-56D4-7695-F6F1-175A7BDE6A16}"/>
                      </a:ext>
                    </a:extLst>
                  </p14:cNvPr>
                  <p14:cNvContentPartPr/>
                  <p14:nvPr/>
                </p14:nvContentPartPr>
                <p14:xfrm>
                  <a:off x="3204234" y="3267308"/>
                  <a:ext cx="727200" cy="23400"/>
                </p14:xfrm>
              </p:contentPart>
            </mc:Choice>
            <mc:Fallback xmlns="">
              <p:pic>
                <p:nvPicPr>
                  <p:cNvPr id="99" name="Rukopis 98">
                    <a:extLst>
                      <a:ext uri="{FF2B5EF4-FFF2-40B4-BE49-F238E27FC236}">
                        <a16:creationId xmlns:a16="http://schemas.microsoft.com/office/drawing/2014/main" id="{5600318C-56D4-7695-F6F1-175A7BDE6A16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195234" y="3258308"/>
                    <a:ext cx="74484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7" name="Skupina 66"/>
          <p:cNvGrpSpPr/>
          <p:nvPr/>
        </p:nvGrpSpPr>
        <p:grpSpPr>
          <a:xfrm>
            <a:off x="154200" y="3011427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Rukopis 67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68" name="Rukopis 67"/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Rukopis 68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69" name="Rukopis 68"/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Rukopis 69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70" name="Rukopis 69"/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Rukopis 70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71" name="Rukopis 70"/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Skupina 71"/>
          <p:cNvGrpSpPr/>
          <p:nvPr/>
        </p:nvGrpSpPr>
        <p:grpSpPr>
          <a:xfrm>
            <a:off x="6195000" y="1818610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Rukopis 72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73" name="Rukopis 72"/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Rukopis 73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74" name="Rukopis 73"/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Rukopis 74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75" name="Rukopis 74"/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Rukopis 75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76" name="Rukopis 75"/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Skupina 76"/>
          <p:cNvGrpSpPr/>
          <p:nvPr/>
        </p:nvGrpSpPr>
        <p:grpSpPr>
          <a:xfrm>
            <a:off x="6236040" y="4315323"/>
            <a:ext cx="4512240" cy="1204920"/>
            <a:chOff x="181674" y="1438077"/>
            <a:chExt cx="4512240" cy="12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Rukopis 77"/>
                <p14:cNvContentPartPr/>
                <p14:nvPr/>
              </p14:nvContentPartPr>
              <p14:xfrm>
                <a:off x="388314" y="2406117"/>
                <a:ext cx="308160" cy="236880"/>
              </p14:xfrm>
            </p:contentPart>
          </mc:Choice>
          <mc:Fallback xmlns="">
            <p:pic>
              <p:nvPicPr>
                <p:cNvPr id="78" name="Rukopis 77"/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0034" y="2397837"/>
                  <a:ext cx="324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Rukopis 99"/>
                <p14:cNvContentPartPr/>
                <p14:nvPr/>
              </p14:nvContentPartPr>
              <p14:xfrm>
                <a:off x="4162194" y="2344557"/>
                <a:ext cx="297360" cy="282240"/>
              </p14:xfrm>
            </p:contentPart>
          </mc:Choice>
          <mc:Fallback xmlns="">
            <p:pic>
              <p:nvPicPr>
                <p:cNvPr id="100" name="Rukopis 99"/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53914" y="2336277"/>
                  <a:ext cx="31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Rukopis 100"/>
                <p14:cNvContentPartPr/>
                <p14:nvPr/>
              </p14:nvContentPartPr>
              <p14:xfrm>
                <a:off x="181674" y="1438077"/>
                <a:ext cx="193680" cy="1102320"/>
              </p14:xfrm>
            </p:contentPart>
          </mc:Choice>
          <mc:Fallback xmlns="">
            <p:pic>
              <p:nvPicPr>
                <p:cNvPr id="101" name="Rukopis 100"/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3394" y="1429797"/>
                  <a:ext cx="21024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2" name="Rukopis 101"/>
                <p14:cNvContentPartPr/>
                <p14:nvPr/>
              </p14:nvContentPartPr>
              <p14:xfrm>
                <a:off x="4478274" y="1469397"/>
                <a:ext cx="215640" cy="1064520"/>
              </p14:xfrm>
            </p:contentPart>
          </mc:Choice>
          <mc:Fallback xmlns="">
            <p:pic>
              <p:nvPicPr>
                <p:cNvPr id="102" name="Rukopis 101"/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69994" y="1461117"/>
                  <a:ext cx="232200" cy="10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ED857461-F84A-48E2-A262-6A58F075A3C1}"/>
                  </a:ext>
                </a:extLst>
              </p14:cNvPr>
              <p14:cNvContentPartPr/>
              <p14:nvPr/>
            </p14:nvContentPartPr>
            <p14:xfrm>
              <a:off x="326160" y="1541520"/>
              <a:ext cx="11771280" cy="498888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ED857461-F84A-48E2-A262-6A58F075A3C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16800" y="1532160"/>
                <a:ext cx="11790000" cy="50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81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A22D8FE-4B77-1FEA-B0C2-E832D79D5FCA}"/>
              </a:ext>
            </a:extLst>
          </p:cNvPr>
          <p:cNvGrpSpPr/>
          <p:nvPr/>
        </p:nvGrpSpPr>
        <p:grpSpPr>
          <a:xfrm rot="1005684">
            <a:off x="783574" y="1646488"/>
            <a:ext cx="3986280" cy="3839040"/>
            <a:chOff x="843714" y="2125029"/>
            <a:chExt cx="3986280" cy="38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14:cNvPr>
                <p14:cNvContentPartPr/>
                <p14:nvPr/>
              </p14:nvContentPartPr>
              <p14:xfrm>
                <a:off x="843714" y="2125029"/>
                <a:ext cx="3986280" cy="383904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44CDD195-E100-EC71-1038-F83AD5909C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1475" y="2112789"/>
                  <a:ext cx="4010758" cy="38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14:cNvPr>
                <p14:cNvContentPartPr/>
                <p14:nvPr/>
              </p14:nvContentPartPr>
              <p14:xfrm>
                <a:off x="1132074" y="2874909"/>
                <a:ext cx="1227960" cy="178380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21856FFB-C1CE-87B8-0661-9B83E4AAE1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9834" y="2864111"/>
                  <a:ext cx="1252440" cy="1806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14:cNvPr>
                <p14:cNvContentPartPr/>
                <p14:nvPr/>
              </p14:nvContentPartPr>
              <p14:xfrm>
                <a:off x="1571633" y="2406548"/>
                <a:ext cx="1524240" cy="122292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1FBF6F9E-CAF8-F65D-C0F6-99EE3E3966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62633" y="2394308"/>
                  <a:ext cx="154548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14:cNvPr>
                <p14:cNvContentPartPr/>
                <p14:nvPr/>
              </p14:nvContentPartPr>
              <p14:xfrm>
                <a:off x="1875474" y="4178418"/>
                <a:ext cx="2057765" cy="1539944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36A7780C-BD8F-8CF8-FEBA-02CADE7DB8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3234" y="4166536"/>
                  <a:ext cx="2082245" cy="1564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14:cNvPr>
                <p14:cNvContentPartPr/>
                <p14:nvPr/>
              </p14:nvContentPartPr>
              <p14:xfrm>
                <a:off x="2756754" y="3262165"/>
                <a:ext cx="1652258" cy="1855517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CF68E50E-FA85-9BC4-8368-C8CE39F883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46315" y="3249924"/>
                  <a:ext cx="1674936" cy="187999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Rukopis 12"/>
              <p14:cNvContentPartPr/>
              <p14:nvPr/>
            </p14:nvContentPartPr>
            <p14:xfrm>
              <a:off x="6644015" y="1714638"/>
              <a:ext cx="4155840" cy="3814560"/>
            </p14:xfrm>
          </p:contentPart>
        </mc:Choice>
        <mc:Fallback xmlns="">
          <p:pic>
            <p:nvPicPr>
              <p:cNvPr id="13" name="Rukopis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35735" y="1706358"/>
                <a:ext cx="4172400" cy="38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2CD2C3B7-CAB3-4237-A3D2-09CE4B440DB0}"/>
                  </a:ext>
                </a:extLst>
              </p14:cNvPr>
              <p14:cNvContentPartPr/>
              <p14:nvPr/>
            </p14:nvContentPartPr>
            <p14:xfrm>
              <a:off x="167400" y="92880"/>
              <a:ext cx="11846880" cy="68025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2CD2C3B7-CAB3-4237-A3D2-09CE4B440D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8040" y="83520"/>
                <a:ext cx="11865600" cy="68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87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Měření EKG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7A073EC-935D-6314-8237-0E85F7B13914}"/>
              </a:ext>
            </a:extLst>
          </p:cNvPr>
          <p:cNvSpPr txBox="1"/>
          <p:nvPr/>
        </p:nvSpPr>
        <p:spPr>
          <a:xfrm>
            <a:off x="453292" y="1409877"/>
            <a:ext cx="25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1) KONČETINOVÉ SVODY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9D7D5A06-3922-4BE8-8819-F11A233C3A49}"/>
                  </a:ext>
                </a:extLst>
              </p14:cNvPr>
              <p14:cNvContentPartPr/>
              <p14:nvPr/>
            </p14:nvContentPartPr>
            <p14:xfrm>
              <a:off x="363240" y="485640"/>
              <a:ext cx="11173680" cy="61106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9D7D5A06-3922-4BE8-8819-F11A233C3A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880" y="476280"/>
                <a:ext cx="11192400" cy="61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07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5AB94-A875-4B7F-96E4-7D25B8FD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Měření EKG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9026769" y="5978769"/>
            <a:ext cx="3079262" cy="804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26DF5D-E6AC-E8C7-92E7-700D9E1DE4B8}"/>
              </a:ext>
            </a:extLst>
          </p:cNvPr>
          <p:cNvSpPr txBox="1"/>
          <p:nvPr/>
        </p:nvSpPr>
        <p:spPr>
          <a:xfrm>
            <a:off x="453292" y="1409877"/>
            <a:ext cx="276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2) AUGMENTOVANÉ SVODY</a:t>
            </a:r>
            <a:endParaRPr lang="en-GB" dirty="0"/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A8B06C5D-9C82-0F63-CE1B-16595521B0A9}"/>
              </a:ext>
            </a:extLst>
          </p:cNvPr>
          <p:cNvSpPr/>
          <p:nvPr/>
        </p:nvSpPr>
        <p:spPr>
          <a:xfrm rot="10800000">
            <a:off x="1289539" y="2838994"/>
            <a:ext cx="2491192" cy="234461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vnoramenný trojúhelník 18">
            <a:extLst>
              <a:ext uri="{FF2B5EF4-FFF2-40B4-BE49-F238E27FC236}">
                <a16:creationId xmlns:a16="http://schemas.microsoft.com/office/drawing/2014/main" id="{8C9A8873-1CD6-415F-F511-088DD0623C31}"/>
              </a:ext>
            </a:extLst>
          </p:cNvPr>
          <p:cNvSpPr/>
          <p:nvPr/>
        </p:nvSpPr>
        <p:spPr>
          <a:xfrm rot="10800000">
            <a:off x="4535356" y="2838994"/>
            <a:ext cx="2491192" cy="234461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vnoramenný trojúhelník 19">
            <a:extLst>
              <a:ext uri="{FF2B5EF4-FFF2-40B4-BE49-F238E27FC236}">
                <a16:creationId xmlns:a16="http://schemas.microsoft.com/office/drawing/2014/main" id="{CB478B75-F14D-99F7-B7BF-B4392E256445}"/>
              </a:ext>
            </a:extLst>
          </p:cNvPr>
          <p:cNvSpPr/>
          <p:nvPr/>
        </p:nvSpPr>
        <p:spPr>
          <a:xfrm rot="10800000">
            <a:off x="7781173" y="2838994"/>
            <a:ext cx="2491192" cy="234461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D7CDDEED-1D02-B1A7-C33B-22BF25BE50B0}"/>
              </a:ext>
            </a:extLst>
          </p:cNvPr>
          <p:cNvGrpSpPr/>
          <p:nvPr/>
        </p:nvGrpSpPr>
        <p:grpSpPr>
          <a:xfrm>
            <a:off x="2133234" y="3195308"/>
            <a:ext cx="602640" cy="736200"/>
            <a:chOff x="2133234" y="3195308"/>
            <a:chExt cx="60264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B3754D4D-B119-1EE5-92D6-723C8D862EF1}"/>
                    </a:ext>
                  </a:extLst>
                </p14:cNvPr>
                <p14:cNvContentPartPr/>
                <p14:nvPr/>
              </p14:nvContentPartPr>
              <p14:xfrm>
                <a:off x="2133234" y="3195308"/>
                <a:ext cx="602640" cy="73620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B3754D4D-B119-1EE5-92D6-723C8D862EF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24594" y="3186668"/>
                  <a:ext cx="62028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3E216570-5DD3-16BA-ED11-48FB5DCF5AA5}"/>
                    </a:ext>
                  </a:extLst>
                </p14:cNvPr>
                <p14:cNvContentPartPr/>
                <p14:nvPr/>
              </p14:nvContentPartPr>
              <p14:xfrm>
                <a:off x="2227194" y="3296468"/>
                <a:ext cx="338400" cy="25956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3E216570-5DD3-16BA-ED11-48FB5DCF5A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18194" y="3287828"/>
                  <a:ext cx="356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C5E61987-E9A3-D0DF-01DD-944F84B58980}"/>
                    </a:ext>
                  </a:extLst>
                </p14:cNvPr>
                <p14:cNvContentPartPr/>
                <p14:nvPr/>
              </p14:nvContentPartPr>
              <p14:xfrm>
                <a:off x="2227194" y="3211868"/>
                <a:ext cx="480240" cy="62388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C5E61987-E9A3-D0DF-01DD-944F84B5898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8194" y="3203228"/>
                  <a:ext cx="49788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1C51E332-4DE5-5041-9CBE-5EE0F7C47561}"/>
              </a:ext>
            </a:extLst>
          </p:cNvPr>
          <p:cNvGrpSpPr/>
          <p:nvPr/>
        </p:nvGrpSpPr>
        <p:grpSpPr>
          <a:xfrm>
            <a:off x="5479631" y="3195308"/>
            <a:ext cx="602640" cy="736200"/>
            <a:chOff x="2133234" y="3195308"/>
            <a:chExt cx="60264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8BC8E3FF-C49E-B162-1415-61A4AF3F1973}"/>
                    </a:ext>
                  </a:extLst>
                </p14:cNvPr>
                <p14:cNvContentPartPr/>
                <p14:nvPr/>
              </p14:nvContentPartPr>
              <p14:xfrm>
                <a:off x="2133234" y="3195308"/>
                <a:ext cx="602640" cy="73620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8BC8E3FF-C49E-B162-1415-61A4AF3F197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24594" y="3186668"/>
                  <a:ext cx="62028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51BA6AB6-B078-0C7E-10BE-5B2FE5751A30}"/>
                    </a:ext>
                  </a:extLst>
                </p14:cNvPr>
                <p14:cNvContentPartPr/>
                <p14:nvPr/>
              </p14:nvContentPartPr>
              <p14:xfrm>
                <a:off x="2227194" y="3296468"/>
                <a:ext cx="338400" cy="25956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51BA6AB6-B078-0C7E-10BE-5B2FE5751A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18194" y="3287828"/>
                  <a:ext cx="356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2AB0210D-4116-4E67-3DBE-A8F4BA07AC88}"/>
                    </a:ext>
                  </a:extLst>
                </p14:cNvPr>
                <p14:cNvContentPartPr/>
                <p14:nvPr/>
              </p14:nvContentPartPr>
              <p14:xfrm>
                <a:off x="2227194" y="3211868"/>
                <a:ext cx="480240" cy="62388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2AB0210D-4116-4E67-3DBE-A8F4BA07AC8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8194" y="3203228"/>
                  <a:ext cx="49788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7CFCE705-22A5-AB0C-0A5F-61E7533D9537}"/>
              </a:ext>
            </a:extLst>
          </p:cNvPr>
          <p:cNvGrpSpPr/>
          <p:nvPr/>
        </p:nvGrpSpPr>
        <p:grpSpPr>
          <a:xfrm>
            <a:off x="8725449" y="3253818"/>
            <a:ext cx="602640" cy="736200"/>
            <a:chOff x="2133234" y="3195308"/>
            <a:chExt cx="60264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82533C6D-F574-208B-79BA-ECC4307D7805}"/>
                    </a:ext>
                  </a:extLst>
                </p14:cNvPr>
                <p14:cNvContentPartPr/>
                <p14:nvPr/>
              </p14:nvContentPartPr>
              <p14:xfrm>
                <a:off x="2133234" y="3195308"/>
                <a:ext cx="602640" cy="73620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82533C6D-F574-208B-79BA-ECC4307D780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24594" y="3186668"/>
                  <a:ext cx="62028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167A34B0-C97E-6381-8025-0B30188250BC}"/>
                    </a:ext>
                  </a:extLst>
                </p14:cNvPr>
                <p14:cNvContentPartPr/>
                <p14:nvPr/>
              </p14:nvContentPartPr>
              <p14:xfrm>
                <a:off x="2227194" y="3296468"/>
                <a:ext cx="338400" cy="25956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167A34B0-C97E-6381-8025-0B30188250B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18194" y="3287828"/>
                  <a:ext cx="356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17DA6901-DBE3-BCA3-D812-8F6E9FC03F7B}"/>
                    </a:ext>
                  </a:extLst>
                </p14:cNvPr>
                <p14:cNvContentPartPr/>
                <p14:nvPr/>
              </p14:nvContentPartPr>
              <p14:xfrm>
                <a:off x="2227194" y="3211868"/>
                <a:ext cx="480240" cy="62388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17DA6901-DBE3-BCA3-D812-8F6E9FC03F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8194" y="3203228"/>
                  <a:ext cx="497880" cy="64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724063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B04EC0CE1599489912BC3BB6A99D24" ma:contentTypeVersion="6" ma:contentTypeDescription="Vytvoří nový dokument" ma:contentTypeScope="" ma:versionID="b2915885a50804e391ef9e09aa777660">
  <xsd:schema xmlns:xsd="http://www.w3.org/2001/XMLSchema" xmlns:xs="http://www.w3.org/2001/XMLSchema" xmlns:p="http://schemas.microsoft.com/office/2006/metadata/properties" xmlns:ns2="a52a04cd-abfc-406f-bfff-83bfc995ebc5" targetNamespace="http://schemas.microsoft.com/office/2006/metadata/properties" ma:root="true" ma:fieldsID="b74a4a774ef6f97efa9fef429014b500" ns2:_="">
    <xsd:import namespace="a52a04cd-abfc-406f-bfff-83bfc995e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a04cd-abfc-406f-bfff-83bfc995e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4979C-01FE-4284-A849-F7E57A156C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a04cd-abfc-406f-bfff-83bfc995e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168C32-B61C-455B-AAF9-7A2106DC320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52a04cd-abfc-406f-bfff-83bfc995ebc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EC1674-3827-47A3-87E0-6ADC0A599C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296</Words>
  <Application>Microsoft Office PowerPoint</Application>
  <PresentationFormat>Širokoúhlá obrazovka</PresentationFormat>
  <Paragraphs>63</Paragraphs>
  <Slides>14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1_Motiv Office</vt:lpstr>
      <vt:lpstr>Prezentace aplikace PowerPoint</vt:lpstr>
      <vt:lpstr>Obsah přednášky</vt:lpstr>
      <vt:lpstr>Převodní systém srdce</vt:lpstr>
      <vt:lpstr>Převodní systém srdce</vt:lpstr>
      <vt:lpstr>Elektrické pole</vt:lpstr>
      <vt:lpstr>Elektrické pole</vt:lpstr>
      <vt:lpstr>Prezentace aplikace PowerPoint</vt:lpstr>
      <vt:lpstr>Měření EKG</vt:lpstr>
      <vt:lpstr>Měření EKG</vt:lpstr>
      <vt:lpstr>Měření EKG</vt:lpstr>
      <vt:lpstr>Měření EKG</vt:lpstr>
      <vt:lpstr>Elementy EKG křivky</vt:lpstr>
      <vt:lpstr>Prezentace aplikace PowerPoint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Jiruška</dc:creator>
  <cp:lastModifiedBy>Karolína Liška</cp:lastModifiedBy>
  <cp:revision>95</cp:revision>
  <cp:lastPrinted>2022-10-20T14:50:15Z</cp:lastPrinted>
  <dcterms:created xsi:type="dcterms:W3CDTF">2022-08-29T08:14:26Z</dcterms:created>
  <dcterms:modified xsi:type="dcterms:W3CDTF">2023-10-23T09:41:50Z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0x0101005EB04EC0CE1599489912BC3BB6A99D24</vt:lpwstr>
  </property>
</Properties>
</file>