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9281" y="650240"/>
            <a:ext cx="9645332" cy="4127141"/>
          </a:xfrm>
        </p:spPr>
        <p:txBody>
          <a:bodyPr>
            <a:normAutofit/>
          </a:bodyPr>
          <a:lstStyle/>
          <a:p>
            <a:r>
              <a:rPr lang="cs-CZ" b="1" dirty="0" smtClean="0"/>
              <a:t>Filosofie jazyka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teze </a:t>
            </a:r>
            <a:r>
              <a:rPr lang="cs-CZ" dirty="0"/>
              <a:t>ke </a:t>
            </a:r>
            <a:r>
              <a:rPr lang="cs-CZ" dirty="0" smtClean="0"/>
              <a:t>kontextu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</a:t>
            </a:r>
            <a:r>
              <a:rPr lang="cs-CZ" sz="3100" dirty="0"/>
              <a:t>fenomenologie, hermeneutika</a:t>
            </a:r>
            <a:r>
              <a:rPr lang="cs-CZ" sz="3100" dirty="0" smtClean="0"/>
              <a:t>, filosofie dialogu)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 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7840" y="5425440"/>
            <a:ext cx="9736773" cy="1270000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6"/>
                </a:solidFill>
              </a:rPr>
              <a:t>4. 4. </a:t>
            </a:r>
            <a:r>
              <a:rPr lang="cs-CZ" sz="4800" dirty="0">
                <a:solidFill>
                  <a:schemeClr val="accent6"/>
                </a:solidFill>
              </a:rPr>
              <a:t>2</a:t>
            </a:r>
            <a:r>
              <a:rPr lang="cs-CZ" sz="4800" dirty="0" smtClean="0">
                <a:solidFill>
                  <a:schemeClr val="accent6"/>
                </a:solidFill>
              </a:rPr>
              <a:t>017</a:t>
            </a:r>
            <a:endParaRPr lang="cs-CZ" sz="4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3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/>
          <a:lstStyle/>
          <a:p>
            <a:r>
              <a:rPr lang="cs-CZ" sz="4000" dirty="0" smtClean="0"/>
              <a:t>V</a:t>
            </a:r>
            <a:r>
              <a:rPr lang="cs-CZ" sz="4000" dirty="0"/>
              <a:t> průběhu 20. století nastává </a:t>
            </a:r>
            <a:r>
              <a:rPr lang="cs-CZ" sz="4000" b="1" dirty="0"/>
              <a:t>obrat ve východiscích evropského myšlení</a:t>
            </a:r>
            <a:r>
              <a:rPr lang="cs-CZ" sz="4000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7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0240" y="1381760"/>
            <a:ext cx="9584372" cy="510032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Oproti </a:t>
            </a:r>
            <a:r>
              <a:rPr lang="cs-CZ" sz="2800" dirty="0"/>
              <a:t>karteziánskému </a:t>
            </a:r>
            <a:r>
              <a:rPr lang="cs-CZ" sz="2800" b="1" dirty="0"/>
              <a:t>„ego-cogito“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(tj. </a:t>
            </a:r>
            <a:r>
              <a:rPr lang="cs-CZ" sz="2800" dirty="0" smtClean="0"/>
              <a:t>východisku </a:t>
            </a:r>
            <a:r>
              <a:rPr lang="cs-CZ" sz="2800" dirty="0"/>
              <a:t>v individuu a jeho sebe-vědomí, sebe-vymezování, spolehnutí se na vlastní myšlení, na sebe jako základ a důkaz </a:t>
            </a:r>
            <a:r>
              <a:rPr lang="cs-CZ" sz="2800" dirty="0" smtClean="0"/>
              <a:t>pravdivosti + oddělení „subjektu“ a „objektu“)</a:t>
            </a:r>
            <a:endParaRPr lang="cs-CZ" sz="2800" dirty="0"/>
          </a:p>
          <a:p>
            <a:r>
              <a:rPr lang="cs-CZ" sz="2800" dirty="0"/>
              <a:t>se začíná klást důraz na </a:t>
            </a:r>
            <a:r>
              <a:rPr lang="cs-CZ" sz="2800" b="1" u="sng" dirty="0"/>
              <a:t>vztah a vztahovost</a:t>
            </a:r>
            <a:r>
              <a:rPr lang="cs-CZ" sz="2800" b="1" dirty="0"/>
              <a:t>, </a:t>
            </a:r>
            <a:r>
              <a:rPr lang="cs-CZ" sz="2800" b="1" dirty="0" smtClean="0"/>
              <a:t>dialogičnost</a:t>
            </a:r>
            <a:r>
              <a:rPr lang="cs-CZ" sz="2800" dirty="0" smtClean="0"/>
              <a:t>; </a:t>
            </a:r>
            <a:r>
              <a:rPr lang="cs-CZ" sz="2800" dirty="0"/>
              <a:t>mluví se o dialogické podstatě myšlení a rozumění, o dialogické podstatě řeči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Ve vztahu / dialogu jde o </a:t>
            </a:r>
            <a:r>
              <a:rPr lang="cs-CZ" sz="2800" dirty="0" err="1"/>
              <a:t>sebepřekročení</a:t>
            </a:r>
            <a:r>
              <a:rPr lang="cs-CZ" sz="2800" dirty="0"/>
              <a:t> směrem k jinému/ Jinému, </a:t>
            </a:r>
            <a:r>
              <a:rPr lang="cs-CZ" sz="2800" dirty="0" smtClean="0"/>
              <a:t>sebe-transcendenci (</a:t>
            </a:r>
            <a:r>
              <a:rPr lang="cs-CZ" sz="2800" dirty="0"/>
              <a:t>i v souvislosti s procesem poznávání a rozumění).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80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4160" y="1463040"/>
            <a:ext cx="10099040" cy="4998720"/>
          </a:xfrm>
        </p:spPr>
        <p:txBody>
          <a:bodyPr/>
          <a:lstStyle/>
          <a:p>
            <a:r>
              <a:rPr lang="cs-CZ" sz="2800" dirty="0" smtClean="0"/>
              <a:t>Nejsilněji </a:t>
            </a:r>
            <a:r>
              <a:rPr lang="cs-CZ" sz="2800" dirty="0"/>
              <a:t>je to tematizováno ve </a:t>
            </a:r>
            <a:r>
              <a:rPr lang="cs-CZ" sz="2800" b="1" dirty="0"/>
              <a:t>filosofii dialogu</a:t>
            </a:r>
            <a:r>
              <a:rPr lang="cs-CZ" sz="2800" dirty="0"/>
              <a:t> (viz dříve), ale silně (a třeba s poněkud jinými akcenty) přítomno i jinde – např. též v </a:t>
            </a:r>
            <a:r>
              <a:rPr lang="cs-CZ" sz="2800" dirty="0" err="1"/>
              <a:t>Gadamerově</a:t>
            </a:r>
            <a:r>
              <a:rPr lang="cs-CZ" sz="2800" dirty="0"/>
              <a:t> hermeneutice. </a:t>
            </a:r>
            <a:endParaRPr lang="cs-CZ" sz="2800" dirty="0" smtClean="0"/>
          </a:p>
          <a:p>
            <a:r>
              <a:rPr lang="cs-CZ" sz="2800" dirty="0" smtClean="0"/>
              <a:t>Úzce </a:t>
            </a:r>
            <a:r>
              <a:rPr lang="cs-CZ" sz="2800" dirty="0"/>
              <a:t>vázáno i na „</a:t>
            </a:r>
            <a:r>
              <a:rPr lang="cs-CZ" sz="2800" b="1" dirty="0"/>
              <a:t>obrat k jazyku</a:t>
            </a:r>
            <a:r>
              <a:rPr lang="cs-CZ" sz="2800" dirty="0"/>
              <a:t>“ (cca od poloviny 20. století) a s ním současně probíhající „</a:t>
            </a:r>
            <a:r>
              <a:rPr lang="cs-CZ" sz="2800" b="1" dirty="0"/>
              <a:t>obrat k tělu</a:t>
            </a:r>
            <a:r>
              <a:rPr lang="cs-CZ" sz="2800" dirty="0" smtClean="0"/>
              <a:t>“.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obrat od „filosofie identity“ k „filosofii diference“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08877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</TotalTime>
  <Words>42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Stébla</vt:lpstr>
      <vt:lpstr>Filosofie jazyka: teze ke kontextu  (fenomenologie, hermeneutika, filosofie dialogu)   </vt:lpstr>
      <vt:lpstr>1.  </vt:lpstr>
      <vt:lpstr>2.  </vt:lpstr>
      <vt:lpstr>3.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jazyka: teze ke kontextu</dc:title>
  <dc:creator>Irena Vaňková</dc:creator>
  <cp:lastModifiedBy>Irena Vaňková</cp:lastModifiedBy>
  <cp:revision>3</cp:revision>
  <dcterms:created xsi:type="dcterms:W3CDTF">2017-04-03T19:33:50Z</dcterms:created>
  <dcterms:modified xsi:type="dcterms:W3CDTF">2017-04-03T22:06:03Z</dcterms:modified>
</cp:coreProperties>
</file>