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sldIdLst>
    <p:sldId id="256" r:id="rId2"/>
    <p:sldId id="269" r:id="rId3"/>
    <p:sldId id="257" r:id="rId4"/>
    <p:sldId id="267" r:id="rId5"/>
    <p:sldId id="258" r:id="rId6"/>
    <p:sldId id="260" r:id="rId7"/>
    <p:sldId id="261" r:id="rId8"/>
    <p:sldId id="264" r:id="rId9"/>
    <p:sldId id="263" r:id="rId10"/>
    <p:sldId id="268" r:id="rId11"/>
    <p:sldId id="262"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B7B5F9-50E2-48F2-8BCE-C7D56B283437}" v="12" dt="2021-10-05T10:58:12.6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2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dřej" userId="ee7af0a7-ca8c-4658-915f-5dfbbb1e1eae" providerId="ADAL" clId="{A990663C-FF4B-400E-8679-4C6A3C5765C6}"/>
    <pc:docChg chg="custSel addSld modSld">
      <pc:chgData name="Ondřej" userId="ee7af0a7-ca8c-4658-915f-5dfbbb1e1eae" providerId="ADAL" clId="{A990663C-FF4B-400E-8679-4C6A3C5765C6}" dt="2020-09-16T08:06:17.949" v="110" actId="20577"/>
      <pc:docMkLst>
        <pc:docMk/>
      </pc:docMkLst>
      <pc:sldChg chg="modSp new mod">
        <pc:chgData name="Ondřej" userId="ee7af0a7-ca8c-4658-915f-5dfbbb1e1eae" providerId="ADAL" clId="{A990663C-FF4B-400E-8679-4C6A3C5765C6}" dt="2020-09-16T08:06:17.949" v="110" actId="20577"/>
        <pc:sldMkLst>
          <pc:docMk/>
          <pc:sldMk cId="4290158137" sldId="256"/>
        </pc:sldMkLst>
        <pc:spChg chg="mod">
          <ac:chgData name="Ondřej" userId="ee7af0a7-ca8c-4658-915f-5dfbbb1e1eae" providerId="ADAL" clId="{A990663C-FF4B-400E-8679-4C6A3C5765C6}" dt="2020-09-16T08:06:00.139" v="27" actId="20577"/>
          <ac:spMkLst>
            <pc:docMk/>
            <pc:sldMk cId="4290158137" sldId="256"/>
            <ac:spMk id="2" creationId="{60C4BC8D-3768-4A17-93CA-BCEDB298414E}"/>
          </ac:spMkLst>
        </pc:spChg>
        <pc:spChg chg="mod">
          <ac:chgData name="Ondřej" userId="ee7af0a7-ca8c-4658-915f-5dfbbb1e1eae" providerId="ADAL" clId="{A990663C-FF4B-400E-8679-4C6A3C5765C6}" dt="2020-09-16T08:06:17.949" v="110" actId="20577"/>
          <ac:spMkLst>
            <pc:docMk/>
            <pc:sldMk cId="4290158137" sldId="256"/>
            <ac:spMk id="3" creationId="{3C1DDA58-DCE7-4700-AAE1-D5E5250AF043}"/>
          </ac:spMkLst>
        </pc:spChg>
      </pc:sldChg>
    </pc:docChg>
  </pc:docChgLst>
  <pc:docChgLst>
    <pc:chgData name="Ondřej Hrabec" userId="ee7af0a7-ca8c-4658-915f-5dfbbb1e1eae" providerId="ADAL" clId="{57B7B5F9-50E2-48F2-8BCE-C7D56B283437}"/>
    <pc:docChg chg="undo custSel addSld delSld modSld sldOrd">
      <pc:chgData name="Ondřej Hrabec" userId="ee7af0a7-ca8c-4658-915f-5dfbbb1e1eae" providerId="ADAL" clId="{57B7B5F9-50E2-48F2-8BCE-C7D56B283437}" dt="2021-10-05T10:59:33.207" v="5996" actId="20577"/>
      <pc:docMkLst>
        <pc:docMk/>
      </pc:docMkLst>
      <pc:sldChg chg="modSp new mod">
        <pc:chgData name="Ondřej Hrabec" userId="ee7af0a7-ca8c-4658-915f-5dfbbb1e1eae" providerId="ADAL" clId="{57B7B5F9-50E2-48F2-8BCE-C7D56B283437}" dt="2021-10-05T10:33:57.121" v="4287" actId="20577"/>
        <pc:sldMkLst>
          <pc:docMk/>
          <pc:sldMk cId="1643295778" sldId="257"/>
        </pc:sldMkLst>
        <pc:spChg chg="mod">
          <ac:chgData name="Ondřej Hrabec" userId="ee7af0a7-ca8c-4658-915f-5dfbbb1e1eae" providerId="ADAL" clId="{57B7B5F9-50E2-48F2-8BCE-C7D56B283437}" dt="2021-10-05T10:21:30.925" v="2989" actId="20577"/>
          <ac:spMkLst>
            <pc:docMk/>
            <pc:sldMk cId="1643295778" sldId="257"/>
            <ac:spMk id="2" creationId="{BFF936EE-4731-44BF-BC04-CC8DA25E185A}"/>
          </ac:spMkLst>
        </pc:spChg>
        <pc:spChg chg="mod">
          <ac:chgData name="Ondřej Hrabec" userId="ee7af0a7-ca8c-4658-915f-5dfbbb1e1eae" providerId="ADAL" clId="{57B7B5F9-50E2-48F2-8BCE-C7D56B283437}" dt="2021-10-05T10:33:57.121" v="4287" actId="20577"/>
          <ac:spMkLst>
            <pc:docMk/>
            <pc:sldMk cId="1643295778" sldId="257"/>
            <ac:spMk id="3" creationId="{ADD82F04-840E-4358-B86C-6C9734A542CB}"/>
          </ac:spMkLst>
        </pc:spChg>
      </pc:sldChg>
      <pc:sldChg chg="modSp add mod">
        <pc:chgData name="Ondřej Hrabec" userId="ee7af0a7-ca8c-4658-915f-5dfbbb1e1eae" providerId="ADAL" clId="{57B7B5F9-50E2-48F2-8BCE-C7D56B283437}" dt="2021-10-05T10:37:08.655" v="4645" actId="20577"/>
        <pc:sldMkLst>
          <pc:docMk/>
          <pc:sldMk cId="798822181" sldId="258"/>
        </pc:sldMkLst>
        <pc:spChg chg="mod">
          <ac:chgData name="Ondřej Hrabec" userId="ee7af0a7-ca8c-4658-915f-5dfbbb1e1eae" providerId="ADAL" clId="{57B7B5F9-50E2-48F2-8BCE-C7D56B283437}" dt="2021-10-05T09:36:37.425" v="50" actId="20577"/>
          <ac:spMkLst>
            <pc:docMk/>
            <pc:sldMk cId="798822181" sldId="258"/>
            <ac:spMk id="2" creationId="{BFF936EE-4731-44BF-BC04-CC8DA25E185A}"/>
          </ac:spMkLst>
        </pc:spChg>
        <pc:spChg chg="mod">
          <ac:chgData name="Ondřej Hrabec" userId="ee7af0a7-ca8c-4658-915f-5dfbbb1e1eae" providerId="ADAL" clId="{57B7B5F9-50E2-48F2-8BCE-C7D56B283437}" dt="2021-10-05T10:37:08.655" v="4645" actId="20577"/>
          <ac:spMkLst>
            <pc:docMk/>
            <pc:sldMk cId="798822181" sldId="258"/>
            <ac:spMk id="3" creationId="{ADD82F04-840E-4358-B86C-6C9734A542CB}"/>
          </ac:spMkLst>
        </pc:spChg>
      </pc:sldChg>
      <pc:sldChg chg="modSp add mod ord">
        <pc:chgData name="Ondřej Hrabec" userId="ee7af0a7-ca8c-4658-915f-5dfbbb1e1eae" providerId="ADAL" clId="{57B7B5F9-50E2-48F2-8BCE-C7D56B283437}" dt="2021-10-05T10:34:40.790" v="4396" actId="20577"/>
        <pc:sldMkLst>
          <pc:docMk/>
          <pc:sldMk cId="4185676224" sldId="259"/>
        </pc:sldMkLst>
        <pc:spChg chg="mod">
          <ac:chgData name="Ondřej Hrabec" userId="ee7af0a7-ca8c-4658-915f-5dfbbb1e1eae" providerId="ADAL" clId="{57B7B5F9-50E2-48F2-8BCE-C7D56B283437}" dt="2021-10-05T10:20:28.556" v="2933" actId="20577"/>
          <ac:spMkLst>
            <pc:docMk/>
            <pc:sldMk cId="4185676224" sldId="259"/>
            <ac:spMk id="2" creationId="{BFF936EE-4731-44BF-BC04-CC8DA25E185A}"/>
          </ac:spMkLst>
        </pc:spChg>
        <pc:spChg chg="mod">
          <ac:chgData name="Ondřej Hrabec" userId="ee7af0a7-ca8c-4658-915f-5dfbbb1e1eae" providerId="ADAL" clId="{57B7B5F9-50E2-48F2-8BCE-C7D56B283437}" dt="2021-10-05T10:34:40.790" v="4396" actId="20577"/>
          <ac:spMkLst>
            <pc:docMk/>
            <pc:sldMk cId="4185676224" sldId="259"/>
            <ac:spMk id="3" creationId="{ADD82F04-840E-4358-B86C-6C9734A542CB}"/>
          </ac:spMkLst>
        </pc:spChg>
      </pc:sldChg>
      <pc:sldChg chg="modSp add mod">
        <pc:chgData name="Ondřej Hrabec" userId="ee7af0a7-ca8c-4658-915f-5dfbbb1e1eae" providerId="ADAL" clId="{57B7B5F9-50E2-48F2-8BCE-C7D56B283437}" dt="2021-10-05T10:55:03.534" v="5680" actId="20577"/>
        <pc:sldMkLst>
          <pc:docMk/>
          <pc:sldMk cId="1952051410" sldId="260"/>
        </pc:sldMkLst>
        <pc:spChg chg="mod">
          <ac:chgData name="Ondřej Hrabec" userId="ee7af0a7-ca8c-4658-915f-5dfbbb1e1eae" providerId="ADAL" clId="{57B7B5F9-50E2-48F2-8BCE-C7D56B283437}" dt="2021-10-05T09:37:16.901" v="108" actId="20577"/>
          <ac:spMkLst>
            <pc:docMk/>
            <pc:sldMk cId="1952051410" sldId="260"/>
            <ac:spMk id="2" creationId="{BFF936EE-4731-44BF-BC04-CC8DA25E185A}"/>
          </ac:spMkLst>
        </pc:spChg>
        <pc:spChg chg="mod">
          <ac:chgData name="Ondřej Hrabec" userId="ee7af0a7-ca8c-4658-915f-5dfbbb1e1eae" providerId="ADAL" clId="{57B7B5F9-50E2-48F2-8BCE-C7D56B283437}" dt="2021-10-05T10:55:03.534" v="5680" actId="20577"/>
          <ac:spMkLst>
            <pc:docMk/>
            <pc:sldMk cId="1952051410" sldId="260"/>
            <ac:spMk id="3" creationId="{ADD82F04-840E-4358-B86C-6C9734A542CB}"/>
          </ac:spMkLst>
        </pc:spChg>
      </pc:sldChg>
      <pc:sldChg chg="modSp add mod">
        <pc:chgData name="Ondřej Hrabec" userId="ee7af0a7-ca8c-4658-915f-5dfbbb1e1eae" providerId="ADAL" clId="{57B7B5F9-50E2-48F2-8BCE-C7D56B283437}" dt="2021-10-05T10:48:49.507" v="5311" actId="20577"/>
        <pc:sldMkLst>
          <pc:docMk/>
          <pc:sldMk cId="3937156530" sldId="261"/>
        </pc:sldMkLst>
        <pc:spChg chg="mod">
          <ac:chgData name="Ondřej Hrabec" userId="ee7af0a7-ca8c-4658-915f-5dfbbb1e1eae" providerId="ADAL" clId="{57B7B5F9-50E2-48F2-8BCE-C7D56B283437}" dt="2021-10-05T09:37:21.279" v="119" actId="20577"/>
          <ac:spMkLst>
            <pc:docMk/>
            <pc:sldMk cId="3937156530" sldId="261"/>
            <ac:spMk id="2" creationId="{BFF936EE-4731-44BF-BC04-CC8DA25E185A}"/>
          </ac:spMkLst>
        </pc:spChg>
        <pc:spChg chg="mod">
          <ac:chgData name="Ondřej Hrabec" userId="ee7af0a7-ca8c-4658-915f-5dfbbb1e1eae" providerId="ADAL" clId="{57B7B5F9-50E2-48F2-8BCE-C7D56B283437}" dt="2021-10-05T10:48:49.507" v="5311" actId="20577"/>
          <ac:spMkLst>
            <pc:docMk/>
            <pc:sldMk cId="3937156530" sldId="261"/>
            <ac:spMk id="3" creationId="{ADD82F04-840E-4358-B86C-6C9734A542CB}"/>
          </ac:spMkLst>
        </pc:spChg>
      </pc:sldChg>
      <pc:sldChg chg="modSp add mod ord">
        <pc:chgData name="Ondřej Hrabec" userId="ee7af0a7-ca8c-4658-915f-5dfbbb1e1eae" providerId="ADAL" clId="{57B7B5F9-50E2-48F2-8BCE-C7D56B283437}" dt="2021-10-05T10:03:07.638" v="385"/>
        <pc:sldMkLst>
          <pc:docMk/>
          <pc:sldMk cId="2455440044" sldId="262"/>
        </pc:sldMkLst>
        <pc:spChg chg="mod">
          <ac:chgData name="Ondřej Hrabec" userId="ee7af0a7-ca8c-4658-915f-5dfbbb1e1eae" providerId="ADAL" clId="{57B7B5F9-50E2-48F2-8BCE-C7D56B283437}" dt="2021-10-05T10:02:08.833" v="140" actId="20577"/>
          <ac:spMkLst>
            <pc:docMk/>
            <pc:sldMk cId="2455440044" sldId="262"/>
            <ac:spMk id="2" creationId="{BFF936EE-4731-44BF-BC04-CC8DA25E185A}"/>
          </ac:spMkLst>
        </pc:spChg>
        <pc:spChg chg="mod">
          <ac:chgData name="Ondřej Hrabec" userId="ee7af0a7-ca8c-4658-915f-5dfbbb1e1eae" providerId="ADAL" clId="{57B7B5F9-50E2-48F2-8BCE-C7D56B283437}" dt="2021-10-05T10:02:55.569" v="383" actId="20577"/>
          <ac:spMkLst>
            <pc:docMk/>
            <pc:sldMk cId="2455440044" sldId="262"/>
            <ac:spMk id="3" creationId="{ADD82F04-840E-4358-B86C-6C9734A542CB}"/>
          </ac:spMkLst>
        </pc:spChg>
      </pc:sldChg>
      <pc:sldChg chg="modSp add mod ord">
        <pc:chgData name="Ondřej Hrabec" userId="ee7af0a7-ca8c-4658-915f-5dfbbb1e1eae" providerId="ADAL" clId="{57B7B5F9-50E2-48F2-8BCE-C7D56B283437}" dt="2021-10-05T10:50:45.187" v="5349"/>
        <pc:sldMkLst>
          <pc:docMk/>
          <pc:sldMk cId="714215324" sldId="263"/>
        </pc:sldMkLst>
        <pc:spChg chg="mod">
          <ac:chgData name="Ondřej Hrabec" userId="ee7af0a7-ca8c-4658-915f-5dfbbb1e1eae" providerId="ADAL" clId="{57B7B5F9-50E2-48F2-8BCE-C7D56B283437}" dt="2021-10-05T10:04:08.716" v="581" actId="20577"/>
          <ac:spMkLst>
            <pc:docMk/>
            <pc:sldMk cId="714215324" sldId="263"/>
            <ac:spMk id="2" creationId="{BFF936EE-4731-44BF-BC04-CC8DA25E185A}"/>
          </ac:spMkLst>
        </pc:spChg>
        <pc:spChg chg="mod">
          <ac:chgData name="Ondřej Hrabec" userId="ee7af0a7-ca8c-4658-915f-5dfbbb1e1eae" providerId="ADAL" clId="{57B7B5F9-50E2-48F2-8BCE-C7D56B283437}" dt="2021-10-05T10:04:51.688" v="789" actId="20577"/>
          <ac:spMkLst>
            <pc:docMk/>
            <pc:sldMk cId="714215324" sldId="263"/>
            <ac:spMk id="3" creationId="{ADD82F04-840E-4358-B86C-6C9734A542CB}"/>
          </ac:spMkLst>
        </pc:spChg>
      </pc:sldChg>
      <pc:sldChg chg="modSp add mod ord">
        <pc:chgData name="Ondřej Hrabec" userId="ee7af0a7-ca8c-4658-915f-5dfbbb1e1eae" providerId="ADAL" clId="{57B7B5F9-50E2-48F2-8BCE-C7D56B283437}" dt="2021-10-05T10:51:40.365" v="5429" actId="20577"/>
        <pc:sldMkLst>
          <pc:docMk/>
          <pc:sldMk cId="1822184750" sldId="264"/>
        </pc:sldMkLst>
        <pc:spChg chg="mod">
          <ac:chgData name="Ondřej Hrabec" userId="ee7af0a7-ca8c-4658-915f-5dfbbb1e1eae" providerId="ADAL" clId="{57B7B5F9-50E2-48F2-8BCE-C7D56B283437}" dt="2021-10-05T10:11:18.759" v="1704" actId="20577"/>
          <ac:spMkLst>
            <pc:docMk/>
            <pc:sldMk cId="1822184750" sldId="264"/>
            <ac:spMk id="2" creationId="{BFF936EE-4731-44BF-BC04-CC8DA25E185A}"/>
          </ac:spMkLst>
        </pc:spChg>
        <pc:spChg chg="mod">
          <ac:chgData name="Ondřej Hrabec" userId="ee7af0a7-ca8c-4658-915f-5dfbbb1e1eae" providerId="ADAL" clId="{57B7B5F9-50E2-48F2-8BCE-C7D56B283437}" dt="2021-10-05T10:51:40.365" v="5429" actId="20577"/>
          <ac:spMkLst>
            <pc:docMk/>
            <pc:sldMk cId="1822184750" sldId="264"/>
            <ac:spMk id="3" creationId="{ADD82F04-840E-4358-B86C-6C9734A542CB}"/>
          </ac:spMkLst>
        </pc:spChg>
      </pc:sldChg>
      <pc:sldChg chg="modSp add mod">
        <pc:chgData name="Ondřej Hrabec" userId="ee7af0a7-ca8c-4658-915f-5dfbbb1e1eae" providerId="ADAL" clId="{57B7B5F9-50E2-48F2-8BCE-C7D56B283437}" dt="2021-10-05T10:49:42.132" v="5347" actId="113"/>
        <pc:sldMkLst>
          <pc:docMk/>
          <pc:sldMk cId="3157459421" sldId="265"/>
        </pc:sldMkLst>
        <pc:spChg chg="mod">
          <ac:chgData name="Ondřej Hrabec" userId="ee7af0a7-ca8c-4658-915f-5dfbbb1e1eae" providerId="ADAL" clId="{57B7B5F9-50E2-48F2-8BCE-C7D56B283437}" dt="2021-10-05T10:13:02.512" v="2219" actId="20577"/>
          <ac:spMkLst>
            <pc:docMk/>
            <pc:sldMk cId="3157459421" sldId="265"/>
            <ac:spMk id="2" creationId="{BFF936EE-4731-44BF-BC04-CC8DA25E185A}"/>
          </ac:spMkLst>
        </pc:spChg>
        <pc:spChg chg="mod">
          <ac:chgData name="Ondřej Hrabec" userId="ee7af0a7-ca8c-4658-915f-5dfbbb1e1eae" providerId="ADAL" clId="{57B7B5F9-50E2-48F2-8BCE-C7D56B283437}" dt="2021-10-05T10:49:42.132" v="5347" actId="113"/>
          <ac:spMkLst>
            <pc:docMk/>
            <pc:sldMk cId="3157459421" sldId="265"/>
            <ac:spMk id="3" creationId="{ADD82F04-840E-4358-B86C-6C9734A542CB}"/>
          </ac:spMkLst>
        </pc:spChg>
      </pc:sldChg>
      <pc:sldChg chg="add del ord">
        <pc:chgData name="Ondřej Hrabec" userId="ee7af0a7-ca8c-4658-915f-5dfbbb1e1eae" providerId="ADAL" clId="{57B7B5F9-50E2-48F2-8BCE-C7D56B283437}" dt="2021-10-05T10:53:18.382" v="5430" actId="47"/>
        <pc:sldMkLst>
          <pc:docMk/>
          <pc:sldMk cId="2377702879" sldId="266"/>
        </pc:sldMkLst>
      </pc:sldChg>
      <pc:sldChg chg="modSp add mod">
        <pc:chgData name="Ondřej Hrabec" userId="ee7af0a7-ca8c-4658-915f-5dfbbb1e1eae" providerId="ADAL" clId="{57B7B5F9-50E2-48F2-8BCE-C7D56B283437}" dt="2021-10-05T10:36:16.556" v="4480" actId="20577"/>
        <pc:sldMkLst>
          <pc:docMk/>
          <pc:sldMk cId="298717937" sldId="267"/>
        </pc:sldMkLst>
        <pc:spChg chg="mod">
          <ac:chgData name="Ondřej Hrabec" userId="ee7af0a7-ca8c-4658-915f-5dfbbb1e1eae" providerId="ADAL" clId="{57B7B5F9-50E2-48F2-8BCE-C7D56B283437}" dt="2021-10-05T10:20:40.857" v="2952" actId="20577"/>
          <ac:spMkLst>
            <pc:docMk/>
            <pc:sldMk cId="298717937" sldId="267"/>
            <ac:spMk id="2" creationId="{BFF936EE-4731-44BF-BC04-CC8DA25E185A}"/>
          </ac:spMkLst>
        </pc:spChg>
        <pc:spChg chg="mod">
          <ac:chgData name="Ondřej Hrabec" userId="ee7af0a7-ca8c-4658-915f-5dfbbb1e1eae" providerId="ADAL" clId="{57B7B5F9-50E2-48F2-8BCE-C7D56B283437}" dt="2021-10-05T10:36:16.556" v="4480" actId="20577"/>
          <ac:spMkLst>
            <pc:docMk/>
            <pc:sldMk cId="298717937" sldId="267"/>
            <ac:spMk id="3" creationId="{ADD82F04-840E-4358-B86C-6C9734A542CB}"/>
          </ac:spMkLst>
        </pc:spChg>
      </pc:sldChg>
      <pc:sldChg chg="modSp add mod">
        <pc:chgData name="Ondřej Hrabec" userId="ee7af0a7-ca8c-4658-915f-5dfbbb1e1eae" providerId="ADAL" clId="{57B7B5F9-50E2-48F2-8BCE-C7D56B283437}" dt="2021-10-05T10:59:33.207" v="5996" actId="20577"/>
        <pc:sldMkLst>
          <pc:docMk/>
          <pc:sldMk cId="1443364717" sldId="268"/>
        </pc:sldMkLst>
        <pc:spChg chg="mod">
          <ac:chgData name="Ondřej Hrabec" userId="ee7af0a7-ca8c-4658-915f-5dfbbb1e1eae" providerId="ADAL" clId="{57B7B5F9-50E2-48F2-8BCE-C7D56B283437}" dt="2021-10-05T10:58:16.333" v="5689" actId="20577"/>
          <ac:spMkLst>
            <pc:docMk/>
            <pc:sldMk cId="1443364717" sldId="268"/>
            <ac:spMk id="2" creationId="{BFF936EE-4731-44BF-BC04-CC8DA25E185A}"/>
          </ac:spMkLst>
        </pc:spChg>
        <pc:spChg chg="mod">
          <ac:chgData name="Ondřej Hrabec" userId="ee7af0a7-ca8c-4658-915f-5dfbbb1e1eae" providerId="ADAL" clId="{57B7B5F9-50E2-48F2-8BCE-C7D56B283437}" dt="2021-10-05T10:59:33.207" v="5996" actId="20577"/>
          <ac:spMkLst>
            <pc:docMk/>
            <pc:sldMk cId="1443364717" sldId="268"/>
            <ac:spMk id="3" creationId="{ADD82F04-840E-4358-B86C-6C9734A542CB}"/>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cs-CZ"/>
              <a:t>Kliknutím lze upravit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D6CA5D8-C0E6-42DD-B628-9B46E7CEC2D4}" type="datetimeFigureOut">
              <a:rPr lang="cs-CZ" smtClean="0"/>
              <a:t>03.10.2022</a:t>
            </a:fld>
            <a:endParaRPr lang="cs-CZ"/>
          </a:p>
        </p:txBody>
      </p:sp>
      <p:sp>
        <p:nvSpPr>
          <p:cNvPr id="5" name="Footer Placeholder 4"/>
          <p:cNvSpPr>
            <a:spLocks noGrp="1"/>
          </p:cNvSpPr>
          <p:nvPr>
            <p:ph type="ftr" sz="quarter" idx="11"/>
          </p:nvPr>
        </p:nvSpPr>
        <p:spPr>
          <a:xfrm>
            <a:off x="2692397" y="5037663"/>
            <a:ext cx="5214635" cy="279400"/>
          </a:xfrm>
        </p:spPr>
        <p:txBody>
          <a:bodyPr/>
          <a:lstStyle/>
          <a:p>
            <a:endParaRPr lang="cs-CZ"/>
          </a:p>
        </p:txBody>
      </p:sp>
      <p:sp>
        <p:nvSpPr>
          <p:cNvPr id="6" name="Slide Number Placeholder 5"/>
          <p:cNvSpPr>
            <a:spLocks noGrp="1"/>
          </p:cNvSpPr>
          <p:nvPr>
            <p:ph type="sldNum" sz="quarter" idx="12"/>
          </p:nvPr>
        </p:nvSpPr>
        <p:spPr>
          <a:xfrm>
            <a:off x="8956900" y="5037663"/>
            <a:ext cx="551167" cy="279400"/>
          </a:xfrm>
        </p:spPr>
        <p:txBody>
          <a:bodyPr/>
          <a:lstStyle/>
          <a:p>
            <a:fld id="{A02BCF62-8362-40B1-863E-2847FA03CB64}" type="slidenum">
              <a:rPr lang="cs-CZ" smtClean="0"/>
              <a:t>‹#›</a:t>
            </a:fld>
            <a:endParaRPr lang="cs-CZ"/>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3601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9D6CA5D8-C0E6-42DD-B628-9B46E7CEC2D4}" type="datetimeFigureOut">
              <a:rPr lang="cs-CZ" smtClean="0"/>
              <a:t>03.10.2022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2BCF62-8362-40B1-863E-2847FA03CB64}" type="slidenum">
              <a:rPr lang="cs-CZ" smtClean="0"/>
              <a:t>‹#›</a:t>
            </a:fld>
            <a:endParaRPr lang="cs-CZ"/>
          </a:p>
        </p:txBody>
      </p:sp>
    </p:spTree>
    <p:extLst>
      <p:ext uri="{BB962C8B-B14F-4D97-AF65-F5344CB8AC3E}">
        <p14:creationId xmlns:p14="http://schemas.microsoft.com/office/powerpoint/2010/main" val="239205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9D6CA5D8-C0E6-42DD-B628-9B46E7CEC2D4}" type="datetimeFigureOut">
              <a:rPr lang="cs-CZ" smtClean="0"/>
              <a:t>03.10.2022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2BCF62-8362-40B1-863E-2847FA03CB64}" type="slidenum">
              <a:rPr lang="cs-CZ" smtClean="0"/>
              <a:t>‹#›</a:t>
            </a:fld>
            <a:endParaRPr lang="cs-CZ"/>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527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9D6CA5D8-C0E6-42DD-B628-9B46E7CEC2D4}" type="datetimeFigureOut">
              <a:rPr lang="cs-CZ" smtClean="0"/>
              <a:t>03.10.2022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2BCF62-8362-40B1-863E-2847FA03CB64}" type="slidenum">
              <a:rPr lang="cs-CZ" smtClean="0"/>
              <a:t>‹#›</a:t>
            </a:fld>
            <a:endParaRPr lang="cs-CZ"/>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2637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9D6CA5D8-C0E6-42DD-B628-9B46E7CEC2D4}" type="datetimeFigureOut">
              <a:rPr lang="cs-CZ" smtClean="0"/>
              <a:t>03.10.2022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2BCF62-8362-40B1-863E-2847FA03CB64}" type="slidenum">
              <a:rPr lang="cs-CZ" smtClean="0"/>
              <a:t>‹#›</a:t>
            </a:fld>
            <a:endParaRPr lang="cs-CZ"/>
          </a:p>
        </p:txBody>
      </p:sp>
    </p:spTree>
    <p:extLst>
      <p:ext uri="{BB962C8B-B14F-4D97-AF65-F5344CB8AC3E}">
        <p14:creationId xmlns:p14="http://schemas.microsoft.com/office/powerpoint/2010/main" val="225595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9D6CA5D8-C0E6-42DD-B628-9B46E7CEC2D4}" type="datetimeFigureOut">
              <a:rPr lang="cs-CZ" smtClean="0"/>
              <a:t>03.10.2022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2BCF62-8362-40B1-863E-2847FA03CB64}" type="slidenum">
              <a:rPr lang="cs-CZ" smtClean="0"/>
              <a:t>‹#›</a:t>
            </a:fld>
            <a:endParaRPr lang="cs-CZ"/>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5973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9D6CA5D8-C0E6-42DD-B628-9B46E7CEC2D4}" type="datetimeFigureOut">
              <a:rPr lang="cs-CZ" smtClean="0"/>
              <a:t>03.10.2022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2BCF62-8362-40B1-863E-2847FA03CB64}" type="slidenum">
              <a:rPr lang="cs-CZ" smtClean="0"/>
              <a:t>‹#›</a:t>
            </a:fld>
            <a:endParaRPr lang="cs-CZ"/>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8090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D6CA5D8-C0E6-42DD-B628-9B46E7CEC2D4}" type="datetimeFigureOut">
              <a:rPr lang="cs-CZ" smtClean="0"/>
              <a:t>03.10.2022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2BCF62-8362-40B1-863E-2847FA03CB64}" type="slidenum">
              <a:rPr lang="cs-CZ" smtClean="0"/>
              <a:t>‹#›</a:t>
            </a:fld>
            <a:endParaRPr lang="cs-C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7806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D6CA5D8-C0E6-42DD-B628-9B46E7CEC2D4}" type="datetimeFigureOut">
              <a:rPr lang="cs-CZ" smtClean="0"/>
              <a:t>03.10.2022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2BCF62-8362-40B1-863E-2847FA03CB64}" type="slidenum">
              <a:rPr lang="cs-CZ" smtClean="0"/>
              <a:t>‹#›</a:t>
            </a:fld>
            <a:endParaRPr lang="cs-CZ"/>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3631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D6CA5D8-C0E6-42DD-B628-9B46E7CEC2D4}" type="datetimeFigureOut">
              <a:rPr lang="cs-CZ" smtClean="0"/>
              <a:t>03.10.2022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2BCF62-8362-40B1-863E-2847FA03CB64}" type="slidenum">
              <a:rPr lang="cs-CZ" smtClean="0"/>
              <a:t>‹#›</a:t>
            </a:fld>
            <a:endParaRPr lang="cs-CZ"/>
          </a:p>
        </p:txBody>
      </p:sp>
    </p:spTree>
    <p:extLst>
      <p:ext uri="{BB962C8B-B14F-4D97-AF65-F5344CB8AC3E}">
        <p14:creationId xmlns:p14="http://schemas.microsoft.com/office/powerpoint/2010/main" val="3400538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9D6CA5D8-C0E6-42DD-B628-9B46E7CEC2D4}" type="datetimeFigureOut">
              <a:rPr lang="cs-CZ" smtClean="0"/>
              <a:t>03.10.2022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2BCF62-8362-40B1-863E-2847FA03CB64}" type="slidenum">
              <a:rPr lang="cs-CZ" smtClean="0"/>
              <a:t>‹#›</a:t>
            </a:fld>
            <a:endParaRPr lang="cs-CZ"/>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9581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D6CA5D8-C0E6-42DD-B628-9B46E7CEC2D4}" type="datetimeFigureOut">
              <a:rPr lang="cs-CZ" smtClean="0"/>
              <a:t>03.10.2022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2BCF62-8362-40B1-863E-2847FA03CB64}" type="slidenum">
              <a:rPr lang="cs-CZ" smtClean="0"/>
              <a:t>‹#›</a:t>
            </a:fld>
            <a:endParaRPr lang="cs-CZ"/>
          </a:p>
        </p:txBody>
      </p:sp>
    </p:spTree>
    <p:extLst>
      <p:ext uri="{BB962C8B-B14F-4D97-AF65-F5344CB8AC3E}">
        <p14:creationId xmlns:p14="http://schemas.microsoft.com/office/powerpoint/2010/main" val="1937649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D6CA5D8-C0E6-42DD-B628-9B46E7CEC2D4}" type="datetimeFigureOut">
              <a:rPr lang="cs-CZ" smtClean="0"/>
              <a:t>03.10.2022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02BCF62-8362-40B1-863E-2847FA03CB64}" type="slidenum">
              <a:rPr lang="cs-CZ" smtClean="0"/>
              <a:t>‹#›</a:t>
            </a:fld>
            <a:endParaRPr lang="cs-CZ"/>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9505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9D6CA5D8-C0E6-42DD-B628-9B46E7CEC2D4}" type="datetimeFigureOut">
              <a:rPr lang="cs-CZ" smtClean="0"/>
              <a:t>03.10.2022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02BCF62-8362-40B1-863E-2847FA03CB64}" type="slidenum">
              <a:rPr lang="cs-CZ" smtClean="0"/>
              <a:t>‹#›</a:t>
            </a:fld>
            <a:endParaRPr lang="cs-C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4107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CA5D8-C0E6-42DD-B628-9B46E7CEC2D4}" type="datetimeFigureOut">
              <a:rPr lang="cs-CZ" smtClean="0"/>
              <a:t>03.10.2022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02BCF62-8362-40B1-863E-2847FA03CB64}" type="slidenum">
              <a:rPr lang="cs-CZ" smtClean="0"/>
              <a:t>‹#›</a:t>
            </a:fld>
            <a:endParaRPr lang="cs-CZ"/>
          </a:p>
        </p:txBody>
      </p:sp>
    </p:spTree>
    <p:extLst>
      <p:ext uri="{BB962C8B-B14F-4D97-AF65-F5344CB8AC3E}">
        <p14:creationId xmlns:p14="http://schemas.microsoft.com/office/powerpoint/2010/main" val="310048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cs-CZ"/>
              <a:t>Kliknutím lze upravit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9D6CA5D8-C0E6-42DD-B628-9B46E7CEC2D4}" type="datetimeFigureOut">
              <a:rPr lang="cs-CZ" smtClean="0"/>
              <a:t>03.10.2022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2BCF62-8362-40B1-863E-2847FA03CB64}" type="slidenum">
              <a:rPr lang="cs-CZ" smtClean="0"/>
              <a:t>‹#›</a:t>
            </a:fld>
            <a:endParaRPr lang="cs-CZ"/>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728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cs-CZ"/>
              <a:t>Kliknutím lze upravit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9D6CA5D8-C0E6-42DD-B628-9B46E7CEC2D4}" type="datetimeFigureOut">
              <a:rPr lang="cs-CZ" smtClean="0"/>
              <a:t>03.10.2022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2BCF62-8362-40B1-863E-2847FA03CB64}" type="slidenum">
              <a:rPr lang="cs-CZ" smtClean="0"/>
              <a:t>‹#›</a:t>
            </a:fld>
            <a:endParaRPr lang="cs-CZ"/>
          </a:p>
        </p:txBody>
      </p:sp>
    </p:spTree>
    <p:extLst>
      <p:ext uri="{BB962C8B-B14F-4D97-AF65-F5344CB8AC3E}">
        <p14:creationId xmlns:p14="http://schemas.microsoft.com/office/powerpoint/2010/main" val="2677817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6CA5D8-C0E6-42DD-B628-9B46E7CEC2D4}" type="datetimeFigureOut">
              <a:rPr lang="cs-CZ" smtClean="0"/>
              <a:t>03.10.2022</a:t>
            </a:fld>
            <a:endParaRPr lang="cs-CZ"/>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cs-CZ"/>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2BCF62-8362-40B1-863E-2847FA03CB64}" type="slidenum">
              <a:rPr lang="cs-CZ" smtClean="0"/>
              <a:t>‹#›</a:t>
            </a:fld>
            <a:endParaRPr lang="cs-CZ"/>
          </a:p>
        </p:txBody>
      </p:sp>
    </p:spTree>
    <p:extLst>
      <p:ext uri="{BB962C8B-B14F-4D97-AF65-F5344CB8AC3E}">
        <p14:creationId xmlns:p14="http://schemas.microsoft.com/office/powerpoint/2010/main" val="280298993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kps.pedf.cuni.cz/bakalarske-studium/" TargetMode="External"/><Relationship Id="rId2" Type="http://schemas.openxmlformats.org/officeDocument/2006/relationships/hyperlink" Target="https://wwwmod.pedf.cuni.cz/udeska/files/opatreni_dekana/opad_k_podrobnostem_zaverecne_prace_2020.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C4BC8D-3768-4A17-93CA-BCEDB298414E}"/>
              </a:ext>
            </a:extLst>
          </p:cNvPr>
          <p:cNvSpPr>
            <a:spLocks noGrp="1"/>
          </p:cNvSpPr>
          <p:nvPr>
            <p:ph type="ctrTitle"/>
          </p:nvPr>
        </p:nvSpPr>
        <p:spPr/>
        <p:txBody>
          <a:bodyPr/>
          <a:lstStyle/>
          <a:p>
            <a:r>
              <a:rPr lang="cs-CZ" dirty="0"/>
              <a:t>Bakalářský seminář</a:t>
            </a:r>
          </a:p>
        </p:txBody>
      </p:sp>
      <p:sp>
        <p:nvSpPr>
          <p:cNvPr id="3" name="Podnadpis 2">
            <a:extLst>
              <a:ext uri="{FF2B5EF4-FFF2-40B4-BE49-F238E27FC236}">
                <a16:creationId xmlns:a16="http://schemas.microsoft.com/office/drawing/2014/main" id="{3C1DDA58-DCE7-4700-AAE1-D5E5250AF043}"/>
              </a:ext>
            </a:extLst>
          </p:cNvPr>
          <p:cNvSpPr>
            <a:spLocks noGrp="1"/>
          </p:cNvSpPr>
          <p:nvPr>
            <p:ph type="subTitle" idx="1"/>
          </p:nvPr>
        </p:nvSpPr>
        <p:spPr/>
        <p:txBody>
          <a:bodyPr>
            <a:normAutofit lnSpcReduction="10000"/>
          </a:bodyPr>
          <a:lstStyle/>
          <a:p>
            <a:r>
              <a:rPr lang="cs-CZ" dirty="0"/>
              <a:t>Psychologie s rozšířením o speciální pedagogiku</a:t>
            </a:r>
          </a:p>
          <a:p>
            <a:endParaRPr lang="cs-CZ" dirty="0"/>
          </a:p>
          <a:p>
            <a:r>
              <a:rPr lang="cs-CZ" dirty="0"/>
              <a:t>Mgr. Ondřej Hrabec, Ph.D.</a:t>
            </a:r>
          </a:p>
        </p:txBody>
      </p:sp>
    </p:spTree>
    <p:extLst>
      <p:ext uri="{BB962C8B-B14F-4D97-AF65-F5344CB8AC3E}">
        <p14:creationId xmlns:p14="http://schemas.microsoft.com/office/powerpoint/2010/main" val="4290158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F936EE-4731-44BF-BC04-CC8DA25E185A}"/>
              </a:ext>
            </a:extLst>
          </p:cNvPr>
          <p:cNvSpPr>
            <a:spLocks noGrp="1"/>
          </p:cNvSpPr>
          <p:nvPr>
            <p:ph type="title"/>
          </p:nvPr>
        </p:nvSpPr>
        <p:spPr/>
        <p:txBody>
          <a:bodyPr/>
          <a:lstStyle/>
          <a:p>
            <a:r>
              <a:rPr lang="cs-CZ" dirty="0"/>
              <a:t>Výsledky</a:t>
            </a:r>
          </a:p>
        </p:txBody>
      </p:sp>
      <p:sp>
        <p:nvSpPr>
          <p:cNvPr id="3" name="Zástupný obsah 2">
            <a:extLst>
              <a:ext uri="{FF2B5EF4-FFF2-40B4-BE49-F238E27FC236}">
                <a16:creationId xmlns:a16="http://schemas.microsoft.com/office/drawing/2014/main" id="{ADD82F04-840E-4358-B86C-6C9734A542CB}"/>
              </a:ext>
            </a:extLst>
          </p:cNvPr>
          <p:cNvSpPr>
            <a:spLocks noGrp="1"/>
          </p:cNvSpPr>
          <p:nvPr>
            <p:ph idx="1"/>
          </p:nvPr>
        </p:nvSpPr>
        <p:spPr/>
        <p:txBody>
          <a:bodyPr/>
          <a:lstStyle/>
          <a:p>
            <a:r>
              <a:rPr lang="cs-CZ" dirty="0"/>
              <a:t>V ojedinělých a chvályhodných případech mají studenti nasbíraná data už během podzimního času Bakalářského semináře. </a:t>
            </a:r>
          </a:p>
          <a:p>
            <a:r>
              <a:rPr lang="cs-CZ" dirty="0"/>
              <a:t>Pro tyto exotické případy je vymezen tento slide nabádající k prezentaci předběžných celkových výsledků či dojmů. </a:t>
            </a:r>
          </a:p>
        </p:txBody>
      </p:sp>
    </p:spTree>
    <p:extLst>
      <p:ext uri="{BB962C8B-B14F-4D97-AF65-F5344CB8AC3E}">
        <p14:creationId xmlns:p14="http://schemas.microsoft.com/office/powerpoint/2010/main" val="1443364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F936EE-4731-44BF-BC04-CC8DA25E185A}"/>
              </a:ext>
            </a:extLst>
          </p:cNvPr>
          <p:cNvSpPr>
            <a:spLocks noGrp="1"/>
          </p:cNvSpPr>
          <p:nvPr>
            <p:ph type="title"/>
          </p:nvPr>
        </p:nvSpPr>
        <p:spPr/>
        <p:txBody>
          <a:bodyPr/>
          <a:lstStyle/>
          <a:p>
            <a:r>
              <a:rPr lang="cs-CZ" dirty="0"/>
              <a:t>Harmonogram</a:t>
            </a:r>
          </a:p>
        </p:txBody>
      </p:sp>
      <p:sp>
        <p:nvSpPr>
          <p:cNvPr id="3" name="Zástupný obsah 2">
            <a:extLst>
              <a:ext uri="{FF2B5EF4-FFF2-40B4-BE49-F238E27FC236}">
                <a16:creationId xmlns:a16="http://schemas.microsoft.com/office/drawing/2014/main" id="{ADD82F04-840E-4358-B86C-6C9734A542CB}"/>
              </a:ext>
            </a:extLst>
          </p:cNvPr>
          <p:cNvSpPr>
            <a:spLocks noGrp="1"/>
          </p:cNvSpPr>
          <p:nvPr>
            <p:ph idx="1"/>
          </p:nvPr>
        </p:nvSpPr>
        <p:spPr/>
        <p:txBody>
          <a:bodyPr/>
          <a:lstStyle/>
          <a:p>
            <a:r>
              <a:rPr lang="cs-CZ" dirty="0"/>
              <a:t>Jaký je realistický časový plán výzkumu?</a:t>
            </a:r>
          </a:p>
          <a:p>
            <a:r>
              <a:rPr lang="cs-CZ" dirty="0"/>
              <a:t>Jak řešit možná časová rizika výzkumného projektu?</a:t>
            </a:r>
          </a:p>
        </p:txBody>
      </p:sp>
    </p:spTree>
    <p:extLst>
      <p:ext uri="{BB962C8B-B14F-4D97-AF65-F5344CB8AC3E}">
        <p14:creationId xmlns:p14="http://schemas.microsoft.com/office/powerpoint/2010/main" val="2455440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F936EE-4731-44BF-BC04-CC8DA25E185A}"/>
              </a:ext>
            </a:extLst>
          </p:cNvPr>
          <p:cNvSpPr>
            <a:spLocks noGrp="1"/>
          </p:cNvSpPr>
          <p:nvPr>
            <p:ph type="title"/>
          </p:nvPr>
        </p:nvSpPr>
        <p:spPr/>
        <p:txBody>
          <a:bodyPr/>
          <a:lstStyle/>
          <a:p>
            <a:r>
              <a:rPr lang="cs-CZ" dirty="0"/>
              <a:t>Zhodnocení výzkumného projektu</a:t>
            </a:r>
          </a:p>
        </p:txBody>
      </p:sp>
      <p:sp>
        <p:nvSpPr>
          <p:cNvPr id="3" name="Zástupný obsah 2">
            <a:extLst>
              <a:ext uri="{FF2B5EF4-FFF2-40B4-BE49-F238E27FC236}">
                <a16:creationId xmlns:a16="http://schemas.microsoft.com/office/drawing/2014/main" id="{ADD82F04-840E-4358-B86C-6C9734A542CB}"/>
              </a:ext>
            </a:extLst>
          </p:cNvPr>
          <p:cNvSpPr>
            <a:spLocks noGrp="1"/>
          </p:cNvSpPr>
          <p:nvPr>
            <p:ph idx="1"/>
          </p:nvPr>
        </p:nvSpPr>
        <p:spPr/>
        <p:txBody>
          <a:bodyPr>
            <a:normAutofit fontScale="92500"/>
          </a:bodyPr>
          <a:lstStyle/>
          <a:p>
            <a:r>
              <a:rPr lang="cs-CZ" dirty="0"/>
              <a:t>Pomoci může jednoduchá SWOT analýza.</a:t>
            </a:r>
          </a:p>
          <a:p>
            <a:r>
              <a:rPr lang="cs-CZ" b="1" dirty="0" err="1"/>
              <a:t>S</a:t>
            </a:r>
            <a:r>
              <a:rPr lang="cs-CZ" dirty="0" err="1"/>
              <a:t>trenghts</a:t>
            </a:r>
            <a:r>
              <a:rPr lang="cs-CZ" dirty="0"/>
              <a:t>: Co je silnou stránkou mého výzkumu? (výhody zvolené strategie)</a:t>
            </a:r>
          </a:p>
          <a:p>
            <a:r>
              <a:rPr lang="cs-CZ" b="1" dirty="0" err="1"/>
              <a:t>W</a:t>
            </a:r>
            <a:r>
              <a:rPr lang="cs-CZ" dirty="0" err="1"/>
              <a:t>eaknesses</a:t>
            </a:r>
            <a:r>
              <a:rPr lang="cs-CZ" dirty="0"/>
              <a:t>: Co je slabinou výzkumu? (nevyhnutelné nevýhody zvolené strategie)</a:t>
            </a:r>
          </a:p>
          <a:p>
            <a:r>
              <a:rPr lang="cs-CZ" b="1" dirty="0" err="1"/>
              <a:t>O</a:t>
            </a:r>
            <a:r>
              <a:rPr lang="cs-CZ" dirty="0" err="1"/>
              <a:t>pportunities</a:t>
            </a:r>
            <a:r>
              <a:rPr lang="cs-CZ" dirty="0"/>
              <a:t>: Jaké příležitosti výzkum otevírá? (pro stav poznání, pro mě jako výzkumníka atd.) </a:t>
            </a:r>
          </a:p>
          <a:p>
            <a:r>
              <a:rPr lang="cs-CZ" b="1" dirty="0" err="1"/>
              <a:t>T</a:t>
            </a:r>
            <a:r>
              <a:rPr lang="cs-CZ" dirty="0" err="1"/>
              <a:t>hreats</a:t>
            </a:r>
            <a:r>
              <a:rPr lang="cs-CZ" dirty="0"/>
              <a:t>: Co je hrozbou? (jaká rizika se mohou naplnit a jak jim plánuji zabránit)</a:t>
            </a:r>
          </a:p>
        </p:txBody>
      </p:sp>
    </p:spTree>
    <p:extLst>
      <p:ext uri="{BB962C8B-B14F-4D97-AF65-F5344CB8AC3E}">
        <p14:creationId xmlns:p14="http://schemas.microsoft.com/office/powerpoint/2010/main" val="315745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075E66-9A28-75D3-E3FA-B965F57BF996}"/>
              </a:ext>
            </a:extLst>
          </p:cNvPr>
          <p:cNvSpPr>
            <a:spLocks noGrp="1"/>
          </p:cNvSpPr>
          <p:nvPr>
            <p:ph type="title"/>
          </p:nvPr>
        </p:nvSpPr>
        <p:spPr/>
        <p:txBody>
          <a:bodyPr/>
          <a:lstStyle/>
          <a:p>
            <a:r>
              <a:rPr lang="cs-CZ" dirty="0"/>
              <a:t>Program</a:t>
            </a:r>
          </a:p>
        </p:txBody>
      </p:sp>
      <p:sp>
        <p:nvSpPr>
          <p:cNvPr id="3" name="Zástupný obsah 2">
            <a:extLst>
              <a:ext uri="{FF2B5EF4-FFF2-40B4-BE49-F238E27FC236}">
                <a16:creationId xmlns:a16="http://schemas.microsoft.com/office/drawing/2014/main" id="{7AFDD8FA-1A9B-9274-A626-4620FB0424F1}"/>
              </a:ext>
            </a:extLst>
          </p:cNvPr>
          <p:cNvSpPr>
            <a:spLocks noGrp="1"/>
          </p:cNvSpPr>
          <p:nvPr>
            <p:ph idx="1"/>
          </p:nvPr>
        </p:nvSpPr>
        <p:spPr/>
        <p:txBody>
          <a:bodyPr/>
          <a:lstStyle/>
          <a:p>
            <a:r>
              <a:rPr lang="cs-CZ" dirty="0"/>
              <a:t>Účel předmětu (příprava na obhajobu, tipy k zpracování BP)</a:t>
            </a:r>
          </a:p>
          <a:p>
            <a:r>
              <a:rPr lang="cs-CZ" dirty="0"/>
              <a:t>Požadavky na splnění předmětu: prezence (3 absence), prezentace, diskuse</a:t>
            </a:r>
          </a:p>
          <a:p>
            <a:r>
              <a:rPr lang="cs-CZ" dirty="0"/>
              <a:t>Program dneška</a:t>
            </a:r>
          </a:p>
          <a:p>
            <a:r>
              <a:rPr lang="cs-CZ" dirty="0"/>
              <a:t>Program navazujících setkání (úvodní vstup, prezentace studentů a diskuse)</a:t>
            </a:r>
          </a:p>
          <a:p>
            <a:pPr algn="l"/>
            <a:r>
              <a:rPr lang="cs-CZ" dirty="0"/>
              <a:t>Náležitosti závěrečných prací (</a:t>
            </a:r>
            <a:r>
              <a:rPr lang="cs-CZ" dirty="0">
                <a:hlinkClick r:id="rId2"/>
              </a:rPr>
              <a:t>Opatření děkana č. 38</a:t>
            </a:r>
            <a:r>
              <a:rPr lang="cs-CZ" dirty="0">
                <a:solidFill>
                  <a:srgbClr val="000000"/>
                </a:solidFill>
                <a:hlinkClick r:id="rId2"/>
              </a:rPr>
              <a:t>/2020</a:t>
            </a:r>
            <a:r>
              <a:rPr lang="cs-CZ" dirty="0">
                <a:hlinkClick r:id="rId2"/>
              </a:rPr>
              <a:t> </a:t>
            </a:r>
            <a:r>
              <a:rPr lang="cs-CZ" dirty="0"/>
              <a:t>; </a:t>
            </a:r>
            <a:r>
              <a:rPr lang="cs-CZ" dirty="0">
                <a:hlinkClick r:id="rId3"/>
              </a:rPr>
              <a:t>interní standardy katedry</a:t>
            </a:r>
            <a:r>
              <a:rPr lang="cs-CZ" dirty="0"/>
              <a:t>)</a:t>
            </a:r>
          </a:p>
        </p:txBody>
      </p:sp>
    </p:spTree>
    <p:extLst>
      <p:ext uri="{BB962C8B-B14F-4D97-AF65-F5344CB8AC3E}">
        <p14:creationId xmlns:p14="http://schemas.microsoft.com/office/powerpoint/2010/main" val="2103653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F936EE-4731-44BF-BC04-CC8DA25E185A}"/>
              </a:ext>
            </a:extLst>
          </p:cNvPr>
          <p:cNvSpPr>
            <a:spLocks noGrp="1"/>
          </p:cNvSpPr>
          <p:nvPr>
            <p:ph type="title"/>
          </p:nvPr>
        </p:nvSpPr>
        <p:spPr/>
        <p:txBody>
          <a:bodyPr/>
          <a:lstStyle/>
          <a:p>
            <a:r>
              <a:rPr lang="cs-CZ" dirty="0"/>
              <a:t>Výzkumný problém</a:t>
            </a:r>
          </a:p>
        </p:txBody>
      </p:sp>
      <p:sp>
        <p:nvSpPr>
          <p:cNvPr id="3" name="Zástupný obsah 2">
            <a:extLst>
              <a:ext uri="{FF2B5EF4-FFF2-40B4-BE49-F238E27FC236}">
                <a16:creationId xmlns:a16="http://schemas.microsoft.com/office/drawing/2014/main" id="{ADD82F04-840E-4358-B86C-6C9734A542CB}"/>
              </a:ext>
            </a:extLst>
          </p:cNvPr>
          <p:cNvSpPr>
            <a:spLocks noGrp="1"/>
          </p:cNvSpPr>
          <p:nvPr>
            <p:ph idx="1"/>
          </p:nvPr>
        </p:nvSpPr>
        <p:spPr/>
        <p:txBody>
          <a:bodyPr>
            <a:normAutofit fontScale="92500" lnSpcReduction="10000"/>
          </a:bodyPr>
          <a:lstStyle/>
          <a:p>
            <a:r>
              <a:rPr lang="cs-CZ" dirty="0"/>
              <a:t>O co zde jde?</a:t>
            </a:r>
          </a:p>
          <a:p>
            <a:r>
              <a:rPr lang="cs-CZ" dirty="0"/>
              <a:t>Jaká jsou východiska výzkumu?</a:t>
            </a:r>
          </a:p>
          <a:p>
            <a:r>
              <a:rPr lang="cs-CZ" dirty="0"/>
              <a:t>Výzkumný problém nemusí být vždy „problém“ pro zkoumanou skupinu, ale měl by být pro vědu a její společenskou úlohu: např. rozpor (v evidenci, v teorii a praxi, v teorii a další teorii), přílišný soulad (nechybí něco?), neuspořádanost poznatků, zcela absentující vědecký zájem ohledně jevu či absentující aplikace, vynechávání kontextu zkoumaného jevu, slabé nástroje měření jevu, falešně pozitivní výsledky, chybějící zhodnocení výsledků výzkumného pole, významná spol. událost vyžadující vědecké stanovisko…</a:t>
            </a:r>
          </a:p>
        </p:txBody>
      </p:sp>
    </p:spTree>
    <p:extLst>
      <p:ext uri="{BB962C8B-B14F-4D97-AF65-F5344CB8AC3E}">
        <p14:creationId xmlns:p14="http://schemas.microsoft.com/office/powerpoint/2010/main" val="1643295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F936EE-4731-44BF-BC04-CC8DA25E185A}"/>
              </a:ext>
            </a:extLst>
          </p:cNvPr>
          <p:cNvSpPr>
            <a:spLocks noGrp="1"/>
          </p:cNvSpPr>
          <p:nvPr>
            <p:ph type="title"/>
          </p:nvPr>
        </p:nvSpPr>
        <p:spPr/>
        <p:txBody>
          <a:bodyPr/>
          <a:lstStyle/>
          <a:p>
            <a:r>
              <a:rPr lang="cs-CZ" dirty="0"/>
              <a:t>Výzkumný cíl a účel</a:t>
            </a:r>
          </a:p>
        </p:txBody>
      </p:sp>
      <p:sp>
        <p:nvSpPr>
          <p:cNvPr id="3" name="Zástupný obsah 2">
            <a:extLst>
              <a:ext uri="{FF2B5EF4-FFF2-40B4-BE49-F238E27FC236}">
                <a16:creationId xmlns:a16="http://schemas.microsoft.com/office/drawing/2014/main" id="{ADD82F04-840E-4358-B86C-6C9734A542CB}"/>
              </a:ext>
            </a:extLst>
          </p:cNvPr>
          <p:cNvSpPr>
            <a:spLocks noGrp="1"/>
          </p:cNvSpPr>
          <p:nvPr>
            <p:ph idx="1"/>
          </p:nvPr>
        </p:nvSpPr>
        <p:spPr/>
        <p:txBody>
          <a:bodyPr/>
          <a:lstStyle/>
          <a:p>
            <a:r>
              <a:rPr lang="cs-CZ" dirty="0"/>
              <a:t>K čemu výzkum směřuje?</a:t>
            </a:r>
          </a:p>
          <a:p>
            <a:r>
              <a:rPr lang="cs-CZ" dirty="0"/>
              <a:t>Čeho by mělo být dosaženo?</a:t>
            </a:r>
          </a:p>
          <a:p>
            <a:r>
              <a:rPr lang="cs-CZ" dirty="0"/>
              <a:t>K čemu by to mohlo být? (so </a:t>
            </a:r>
            <a:r>
              <a:rPr lang="cs-CZ" dirty="0" err="1"/>
              <a:t>what</a:t>
            </a:r>
            <a:r>
              <a:rPr lang="cs-CZ" dirty="0"/>
              <a:t>?)</a:t>
            </a:r>
          </a:p>
          <a:p>
            <a:endParaRPr lang="cs-CZ" dirty="0"/>
          </a:p>
        </p:txBody>
      </p:sp>
    </p:spTree>
    <p:extLst>
      <p:ext uri="{BB962C8B-B14F-4D97-AF65-F5344CB8AC3E}">
        <p14:creationId xmlns:p14="http://schemas.microsoft.com/office/powerpoint/2010/main" val="298717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F936EE-4731-44BF-BC04-CC8DA25E185A}"/>
              </a:ext>
            </a:extLst>
          </p:cNvPr>
          <p:cNvSpPr>
            <a:spLocks noGrp="1"/>
          </p:cNvSpPr>
          <p:nvPr>
            <p:ph type="title"/>
          </p:nvPr>
        </p:nvSpPr>
        <p:spPr/>
        <p:txBody>
          <a:bodyPr/>
          <a:lstStyle/>
          <a:p>
            <a:r>
              <a:rPr lang="cs-CZ" dirty="0"/>
              <a:t>Výzkumná otázka</a:t>
            </a:r>
          </a:p>
        </p:txBody>
      </p:sp>
      <p:sp>
        <p:nvSpPr>
          <p:cNvPr id="3" name="Zástupný obsah 2">
            <a:extLst>
              <a:ext uri="{FF2B5EF4-FFF2-40B4-BE49-F238E27FC236}">
                <a16:creationId xmlns:a16="http://schemas.microsoft.com/office/drawing/2014/main" id="{ADD82F04-840E-4358-B86C-6C9734A542CB}"/>
              </a:ext>
            </a:extLst>
          </p:cNvPr>
          <p:cNvSpPr>
            <a:spLocks noGrp="1"/>
          </p:cNvSpPr>
          <p:nvPr>
            <p:ph idx="1"/>
          </p:nvPr>
        </p:nvSpPr>
        <p:spPr/>
        <p:txBody>
          <a:bodyPr/>
          <a:lstStyle/>
          <a:p>
            <a:r>
              <a:rPr lang="cs-CZ" dirty="0"/>
              <a:t>Jaká je operacionalizace či exaktní formulace badatelské otázky, na níž hledáte odpověď?</a:t>
            </a:r>
          </a:p>
          <a:p>
            <a:r>
              <a:rPr lang="cs-CZ" dirty="0"/>
              <a:t>Nejdůležitější část práce, proto si dejte pozor na podobu zkoumané otázky (</a:t>
            </a:r>
            <a:r>
              <a:rPr lang="cs-CZ" dirty="0" err="1"/>
              <a:t>kvali</a:t>
            </a:r>
            <a:r>
              <a:rPr lang="cs-CZ" dirty="0"/>
              <a:t> design – zpravidla obecnější formulace, </a:t>
            </a:r>
            <a:r>
              <a:rPr lang="cs-CZ" dirty="0" err="1"/>
              <a:t>kvanti</a:t>
            </a:r>
            <a:r>
              <a:rPr lang="cs-CZ" dirty="0"/>
              <a:t> design – velmi doslovná a specifická formulace v duchu formulování hypotéz)</a:t>
            </a:r>
          </a:p>
        </p:txBody>
      </p:sp>
    </p:spTree>
    <p:extLst>
      <p:ext uri="{BB962C8B-B14F-4D97-AF65-F5344CB8AC3E}">
        <p14:creationId xmlns:p14="http://schemas.microsoft.com/office/powerpoint/2010/main" val="798822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F936EE-4731-44BF-BC04-CC8DA25E185A}"/>
              </a:ext>
            </a:extLst>
          </p:cNvPr>
          <p:cNvSpPr>
            <a:spLocks noGrp="1"/>
          </p:cNvSpPr>
          <p:nvPr>
            <p:ph type="title"/>
          </p:nvPr>
        </p:nvSpPr>
        <p:spPr/>
        <p:txBody>
          <a:bodyPr/>
          <a:lstStyle/>
          <a:p>
            <a:r>
              <a:rPr lang="cs-CZ" dirty="0"/>
              <a:t>Teoretické zakotvení</a:t>
            </a:r>
          </a:p>
        </p:txBody>
      </p:sp>
      <p:sp>
        <p:nvSpPr>
          <p:cNvPr id="3" name="Zástupný obsah 2">
            <a:extLst>
              <a:ext uri="{FF2B5EF4-FFF2-40B4-BE49-F238E27FC236}">
                <a16:creationId xmlns:a16="http://schemas.microsoft.com/office/drawing/2014/main" id="{ADD82F04-840E-4358-B86C-6C9734A542CB}"/>
              </a:ext>
            </a:extLst>
          </p:cNvPr>
          <p:cNvSpPr>
            <a:spLocks noGrp="1"/>
          </p:cNvSpPr>
          <p:nvPr>
            <p:ph idx="1"/>
          </p:nvPr>
        </p:nvSpPr>
        <p:spPr/>
        <p:txBody>
          <a:bodyPr/>
          <a:lstStyle/>
          <a:p>
            <a:r>
              <a:rPr lang="cs-CZ" dirty="0"/>
              <a:t>Prvořadě: Z jakých teoretických poznatků či vlastní úpravy či návrhu teorie čerpám ve vztahu k výzkumné otázce?</a:t>
            </a:r>
          </a:p>
          <a:p>
            <a:r>
              <a:rPr lang="cs-CZ" dirty="0"/>
              <a:t>Jaké nejzákladnější poznatky vymezují zkoumané pole?</a:t>
            </a:r>
          </a:p>
          <a:p>
            <a:r>
              <a:rPr lang="cs-CZ" dirty="0"/>
              <a:t>Jaké teoretické koncepty používáte či plánujete použít při výkladu dat?</a:t>
            </a:r>
          </a:p>
        </p:txBody>
      </p:sp>
    </p:spTree>
    <p:extLst>
      <p:ext uri="{BB962C8B-B14F-4D97-AF65-F5344CB8AC3E}">
        <p14:creationId xmlns:p14="http://schemas.microsoft.com/office/powerpoint/2010/main" val="1952051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F936EE-4731-44BF-BC04-CC8DA25E185A}"/>
              </a:ext>
            </a:extLst>
          </p:cNvPr>
          <p:cNvSpPr>
            <a:spLocks noGrp="1"/>
          </p:cNvSpPr>
          <p:nvPr>
            <p:ph type="title"/>
          </p:nvPr>
        </p:nvSpPr>
        <p:spPr/>
        <p:txBody>
          <a:bodyPr/>
          <a:lstStyle/>
          <a:p>
            <a:r>
              <a:rPr lang="cs-CZ" dirty="0"/>
              <a:t>Metodologie</a:t>
            </a:r>
          </a:p>
        </p:txBody>
      </p:sp>
      <p:sp>
        <p:nvSpPr>
          <p:cNvPr id="3" name="Zástupný obsah 2">
            <a:extLst>
              <a:ext uri="{FF2B5EF4-FFF2-40B4-BE49-F238E27FC236}">
                <a16:creationId xmlns:a16="http://schemas.microsoft.com/office/drawing/2014/main" id="{ADD82F04-840E-4358-B86C-6C9734A542CB}"/>
              </a:ext>
            </a:extLst>
          </p:cNvPr>
          <p:cNvSpPr>
            <a:spLocks noGrp="1"/>
          </p:cNvSpPr>
          <p:nvPr>
            <p:ph idx="1"/>
          </p:nvPr>
        </p:nvSpPr>
        <p:spPr/>
        <p:txBody>
          <a:bodyPr/>
          <a:lstStyle/>
          <a:p>
            <a:r>
              <a:rPr lang="cs-CZ" dirty="0"/>
              <a:t>Představení zvolených metod a zdůvodnění jejich užití ve vztahu k výzkumné otázce?</a:t>
            </a:r>
          </a:p>
          <a:p>
            <a:r>
              <a:rPr lang="cs-CZ" dirty="0"/>
              <a:t>Promyslet nejenom, co použiji (např. rozhovor), ale také jak konkrétně výzkum provedu</a:t>
            </a:r>
          </a:p>
          <a:p>
            <a:r>
              <a:rPr lang="cs-CZ" dirty="0"/>
              <a:t>Stručné ukázky metod neuškodí</a:t>
            </a:r>
          </a:p>
          <a:p>
            <a:endParaRPr lang="cs-CZ" dirty="0"/>
          </a:p>
        </p:txBody>
      </p:sp>
    </p:spTree>
    <p:extLst>
      <p:ext uri="{BB962C8B-B14F-4D97-AF65-F5344CB8AC3E}">
        <p14:creationId xmlns:p14="http://schemas.microsoft.com/office/powerpoint/2010/main" val="3937156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F936EE-4731-44BF-BC04-CC8DA25E185A}"/>
              </a:ext>
            </a:extLst>
          </p:cNvPr>
          <p:cNvSpPr>
            <a:spLocks noGrp="1"/>
          </p:cNvSpPr>
          <p:nvPr>
            <p:ph type="title"/>
          </p:nvPr>
        </p:nvSpPr>
        <p:spPr/>
        <p:txBody>
          <a:bodyPr/>
          <a:lstStyle/>
          <a:p>
            <a:r>
              <a:rPr lang="cs-CZ" dirty="0"/>
              <a:t>Analýza dat</a:t>
            </a:r>
          </a:p>
        </p:txBody>
      </p:sp>
      <p:sp>
        <p:nvSpPr>
          <p:cNvPr id="3" name="Zástupný obsah 2">
            <a:extLst>
              <a:ext uri="{FF2B5EF4-FFF2-40B4-BE49-F238E27FC236}">
                <a16:creationId xmlns:a16="http://schemas.microsoft.com/office/drawing/2014/main" id="{ADD82F04-840E-4358-B86C-6C9734A542CB}"/>
              </a:ext>
            </a:extLst>
          </p:cNvPr>
          <p:cNvSpPr>
            <a:spLocks noGrp="1"/>
          </p:cNvSpPr>
          <p:nvPr>
            <p:ph idx="1"/>
          </p:nvPr>
        </p:nvSpPr>
        <p:spPr/>
        <p:txBody>
          <a:bodyPr/>
          <a:lstStyle/>
          <a:p>
            <a:r>
              <a:rPr lang="cs-CZ" dirty="0"/>
              <a:t>Jak bude probíhat analýza dat nasbíraných zvolenými metodami?</a:t>
            </a:r>
          </a:p>
          <a:p>
            <a:r>
              <a:rPr lang="cs-CZ" dirty="0"/>
              <a:t>Z jakého důvodu byly zvoleny dané metody?</a:t>
            </a:r>
          </a:p>
          <a:p>
            <a:r>
              <a:rPr lang="cs-CZ" dirty="0"/>
              <a:t>K jakému výzkumnému výsledku chci směřovat? (jaký výsledek chápu jako dostatečný)</a:t>
            </a:r>
          </a:p>
          <a:p>
            <a:endParaRPr lang="cs-CZ" dirty="0"/>
          </a:p>
          <a:p>
            <a:endParaRPr lang="cs-CZ" dirty="0"/>
          </a:p>
          <a:p>
            <a:endParaRPr lang="cs-CZ" dirty="0"/>
          </a:p>
        </p:txBody>
      </p:sp>
    </p:spTree>
    <p:extLst>
      <p:ext uri="{BB962C8B-B14F-4D97-AF65-F5344CB8AC3E}">
        <p14:creationId xmlns:p14="http://schemas.microsoft.com/office/powerpoint/2010/main" val="1822184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F936EE-4731-44BF-BC04-CC8DA25E185A}"/>
              </a:ext>
            </a:extLst>
          </p:cNvPr>
          <p:cNvSpPr>
            <a:spLocks noGrp="1"/>
          </p:cNvSpPr>
          <p:nvPr>
            <p:ph type="title"/>
          </p:nvPr>
        </p:nvSpPr>
        <p:spPr/>
        <p:txBody>
          <a:bodyPr/>
          <a:lstStyle/>
          <a:p>
            <a:r>
              <a:rPr lang="cs-CZ" dirty="0"/>
              <a:t>Vzorky dat</a:t>
            </a:r>
          </a:p>
        </p:txBody>
      </p:sp>
      <p:sp>
        <p:nvSpPr>
          <p:cNvPr id="3" name="Zástupný obsah 2">
            <a:extLst>
              <a:ext uri="{FF2B5EF4-FFF2-40B4-BE49-F238E27FC236}">
                <a16:creationId xmlns:a16="http://schemas.microsoft.com/office/drawing/2014/main" id="{ADD82F04-840E-4358-B86C-6C9734A542CB}"/>
              </a:ext>
            </a:extLst>
          </p:cNvPr>
          <p:cNvSpPr>
            <a:spLocks noGrp="1"/>
          </p:cNvSpPr>
          <p:nvPr>
            <p:ph idx="1"/>
          </p:nvPr>
        </p:nvSpPr>
        <p:spPr/>
        <p:txBody>
          <a:bodyPr/>
          <a:lstStyle/>
          <a:p>
            <a:r>
              <a:rPr lang="cs-CZ" dirty="0"/>
              <a:t>Pokud již máte nějaká data nasbíraná, ukázat zpracování datových souborů </a:t>
            </a:r>
          </a:p>
        </p:txBody>
      </p:sp>
    </p:spTree>
    <p:extLst>
      <p:ext uri="{BB962C8B-B14F-4D97-AF65-F5344CB8AC3E}">
        <p14:creationId xmlns:p14="http://schemas.microsoft.com/office/powerpoint/2010/main" val="7142153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a">
  <a:themeElements>
    <a:clrScheme name="Organika">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a">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a">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0</TotalTime>
  <Words>487</Words>
  <Application>Microsoft Office PowerPoint</Application>
  <PresentationFormat>Širokoúhlá obrazovka</PresentationFormat>
  <Paragraphs>48</Paragraphs>
  <Slides>12</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12</vt:i4>
      </vt:variant>
    </vt:vector>
  </HeadingPairs>
  <TitlesOfParts>
    <vt:vector size="15" baseType="lpstr">
      <vt:lpstr>Arial</vt:lpstr>
      <vt:lpstr>Garamond</vt:lpstr>
      <vt:lpstr>Organika</vt:lpstr>
      <vt:lpstr>Bakalářský seminář</vt:lpstr>
      <vt:lpstr>Program</vt:lpstr>
      <vt:lpstr>Výzkumný problém</vt:lpstr>
      <vt:lpstr>Výzkumný cíl a účel</vt:lpstr>
      <vt:lpstr>Výzkumná otázka</vt:lpstr>
      <vt:lpstr>Teoretické zakotvení</vt:lpstr>
      <vt:lpstr>Metodologie</vt:lpstr>
      <vt:lpstr>Analýza dat</vt:lpstr>
      <vt:lpstr>Vzorky dat</vt:lpstr>
      <vt:lpstr>Výsledky</vt:lpstr>
      <vt:lpstr>Harmonogram</vt:lpstr>
      <vt:lpstr>Zhodnocení výzkumného projektu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Bakalářský seminář</dc:title>
  <dc:creator>Ondřej Hrabec</dc:creator>
  <cp:lastModifiedBy>Ondřej Hrabec</cp:lastModifiedBy>
  <cp:revision>2</cp:revision>
  <dcterms:created xsi:type="dcterms:W3CDTF">2020-09-16T08:03:30Z</dcterms:created>
  <dcterms:modified xsi:type="dcterms:W3CDTF">2022-10-03T07:04:04Z</dcterms:modified>
</cp:coreProperties>
</file>