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91" r:id="rId4"/>
    <p:sldId id="296" r:id="rId5"/>
    <p:sldId id="297" r:id="rId6"/>
    <p:sldId id="292" r:id="rId7"/>
    <p:sldId id="299" r:id="rId8"/>
    <p:sldId id="301" r:id="rId9"/>
    <p:sldId id="302" r:id="rId10"/>
    <p:sldId id="293" r:id="rId11"/>
    <p:sldId id="303" r:id="rId12"/>
    <p:sldId id="304" r:id="rId13"/>
    <p:sldId id="305" r:id="rId14"/>
    <p:sldId id="306" r:id="rId15"/>
    <p:sldId id="294" r:id="rId16"/>
    <p:sldId id="307" r:id="rId17"/>
    <p:sldId id="295" r:id="rId18"/>
    <p:sldId id="308" r:id="rId19"/>
    <p:sldId id="309"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78F369-9940-49E4-8D41-CCC7C54BEC79}" v="1" dt="2026-02-04T09:39:04.382"/>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42" d="100"/>
          <a:sy n="142" d="100"/>
        </p:scale>
        <p:origin x="132"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romír Soukup" userId="17917fa7-362a-4daa-a72c-1a6b3cad42e6" providerId="ADAL" clId="{4C47E0D4-7F59-4082-9B1F-31A242C66FBA}"/>
    <pc:docChg chg="undo custSel addSld modSld">
      <pc:chgData name="Jaromír Soukup" userId="17917fa7-362a-4daa-a72c-1a6b3cad42e6" providerId="ADAL" clId="{4C47E0D4-7F59-4082-9B1F-31A242C66FBA}" dt="2026-02-04T09:39:25.052" v="14" actId="26606"/>
      <pc:docMkLst>
        <pc:docMk/>
      </pc:docMkLst>
      <pc:sldChg chg="addSp delSp modSp new mod setBg">
        <pc:chgData name="Jaromír Soukup" userId="17917fa7-362a-4daa-a72c-1a6b3cad42e6" providerId="ADAL" clId="{4C47E0D4-7F59-4082-9B1F-31A242C66FBA}" dt="2026-02-04T09:39:25.052" v="14" actId="26606"/>
        <pc:sldMkLst>
          <pc:docMk/>
          <pc:sldMk cId="24263698" sldId="309"/>
        </pc:sldMkLst>
        <pc:spChg chg="mod">
          <ac:chgData name="Jaromír Soukup" userId="17917fa7-362a-4daa-a72c-1a6b3cad42e6" providerId="ADAL" clId="{4C47E0D4-7F59-4082-9B1F-31A242C66FBA}" dt="2026-02-04T09:39:25.052" v="14" actId="26606"/>
          <ac:spMkLst>
            <pc:docMk/>
            <pc:sldMk cId="24263698" sldId="309"/>
            <ac:spMk id="2" creationId="{8735E6C0-543D-7A04-5286-7CF0F452E2BA}"/>
          </ac:spMkLst>
        </pc:spChg>
        <pc:spChg chg="add del">
          <ac:chgData name="Jaromír Soukup" userId="17917fa7-362a-4daa-a72c-1a6b3cad42e6" providerId="ADAL" clId="{4C47E0D4-7F59-4082-9B1F-31A242C66FBA}" dt="2026-02-04T09:39:19.137" v="11" actId="26606"/>
          <ac:spMkLst>
            <pc:docMk/>
            <pc:sldMk cId="24263698" sldId="309"/>
            <ac:spMk id="8" creationId="{A4AC5506-6312-4701-8D3C-40187889A947}"/>
          </ac:spMkLst>
        </pc:spChg>
        <pc:spChg chg="add del">
          <ac:chgData name="Jaromír Soukup" userId="17917fa7-362a-4daa-a72c-1a6b3cad42e6" providerId="ADAL" clId="{4C47E0D4-7F59-4082-9B1F-31A242C66FBA}" dt="2026-02-04T09:39:24.965" v="13" actId="26606"/>
          <ac:spMkLst>
            <pc:docMk/>
            <pc:sldMk cId="24263698" sldId="309"/>
            <ac:spMk id="10" creationId="{4845A0EE-C4C8-4AE1-B3C6-1261368AC036}"/>
          </ac:spMkLst>
        </pc:spChg>
        <pc:spChg chg="add">
          <ac:chgData name="Jaromír Soukup" userId="17917fa7-362a-4daa-a72c-1a6b3cad42e6" providerId="ADAL" clId="{4C47E0D4-7F59-4082-9B1F-31A242C66FBA}" dt="2026-02-04T09:39:25.052" v="14" actId="26606"/>
          <ac:spMkLst>
            <pc:docMk/>
            <pc:sldMk cId="24263698" sldId="309"/>
            <ac:spMk id="12" creationId="{84A8DE83-DE75-4B41-9DB4-A7EC0B0DEC0B}"/>
          </ac:spMkLst>
        </pc:spChg>
        <pc:spChg chg="add">
          <ac:chgData name="Jaromír Soukup" userId="17917fa7-362a-4daa-a72c-1a6b3cad42e6" providerId="ADAL" clId="{4C47E0D4-7F59-4082-9B1F-31A242C66FBA}" dt="2026-02-04T09:39:25.052" v="14" actId="26606"/>
          <ac:spMkLst>
            <pc:docMk/>
            <pc:sldMk cId="24263698" sldId="309"/>
            <ac:spMk id="13" creationId="{A8384FB5-9ADC-4DDC-881B-597D56F5B15D}"/>
          </ac:spMkLst>
        </pc:spChg>
        <pc:spChg chg="add">
          <ac:chgData name="Jaromír Soukup" userId="17917fa7-362a-4daa-a72c-1a6b3cad42e6" providerId="ADAL" clId="{4C47E0D4-7F59-4082-9B1F-31A242C66FBA}" dt="2026-02-04T09:39:25.052" v="14" actId="26606"/>
          <ac:spMkLst>
            <pc:docMk/>
            <pc:sldMk cId="24263698" sldId="309"/>
            <ac:spMk id="14" creationId="{A7009A0A-BEF5-4EAC-AF15-E4F9F002E239}"/>
          </ac:spMkLst>
        </pc:spChg>
        <pc:spChg chg="add">
          <ac:chgData name="Jaromír Soukup" userId="17917fa7-362a-4daa-a72c-1a6b3cad42e6" providerId="ADAL" clId="{4C47E0D4-7F59-4082-9B1F-31A242C66FBA}" dt="2026-02-04T09:39:25.052" v="14" actId="26606"/>
          <ac:spMkLst>
            <pc:docMk/>
            <pc:sldMk cId="24263698" sldId="309"/>
            <ac:spMk id="15" creationId="{1199E1B1-A8C0-4FE8-A5A8-1CB41D69F857}"/>
          </ac:spMkLst>
        </pc:spChg>
        <pc:graphicFrameChg chg="add mod modGraphic">
          <ac:chgData name="Jaromír Soukup" userId="17917fa7-362a-4daa-a72c-1a6b3cad42e6" providerId="ADAL" clId="{4C47E0D4-7F59-4082-9B1F-31A242C66FBA}" dt="2026-02-04T09:39:25.052" v="14" actId="26606"/>
          <ac:graphicFrameMkLst>
            <pc:docMk/>
            <pc:sldMk cId="24263698" sldId="309"/>
            <ac:graphicFrameMk id="3" creationId="{AEA4B50E-DE7B-2A68-9336-B05B34F8132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2A737B-F39B-4D34-B21D-F6FB9FBFAD36}" type="doc">
      <dgm:prSet loTypeId="urn:microsoft.com/office/officeart/2005/8/layout/list1" loCatId="list" qsTypeId="urn:microsoft.com/office/officeart/2005/8/quickstyle/simple5" qsCatId="simple" csTypeId="urn:microsoft.com/office/officeart/2005/8/colors/accent2_2" csCatId="accent2"/>
      <dgm:spPr/>
      <dgm:t>
        <a:bodyPr/>
        <a:lstStyle/>
        <a:p>
          <a:endParaRPr lang="en-US"/>
        </a:p>
      </dgm:t>
    </dgm:pt>
    <dgm:pt modelId="{01D83300-78BB-4140-ADD8-3D6B4BF46A52}">
      <dgm:prSet/>
      <dgm:spPr/>
      <dgm:t>
        <a:bodyPr/>
        <a:lstStyle/>
        <a:p>
          <a:r>
            <a:rPr lang="cs-CZ"/>
            <a:t>Tradicionalisté</a:t>
          </a:r>
          <a:endParaRPr lang="en-US"/>
        </a:p>
      </dgm:t>
    </dgm:pt>
    <dgm:pt modelId="{74445885-9DBF-4052-8296-FEADE94575A2}" type="parTrans" cxnId="{1011B679-33E8-4649-A95A-EFB0707A19D9}">
      <dgm:prSet/>
      <dgm:spPr/>
      <dgm:t>
        <a:bodyPr/>
        <a:lstStyle/>
        <a:p>
          <a:endParaRPr lang="en-US"/>
        </a:p>
      </dgm:t>
    </dgm:pt>
    <dgm:pt modelId="{57C4C0FF-E4B3-4708-A9F0-3D9DB63D538C}" type="sibTrans" cxnId="{1011B679-33E8-4649-A95A-EFB0707A19D9}">
      <dgm:prSet/>
      <dgm:spPr/>
      <dgm:t>
        <a:bodyPr/>
        <a:lstStyle/>
        <a:p>
          <a:endParaRPr lang="en-US"/>
        </a:p>
      </dgm:t>
    </dgm:pt>
    <dgm:pt modelId="{B4666611-C1AC-4664-A909-273A57F08244}">
      <dgm:prSet/>
      <dgm:spPr/>
      <dgm:t>
        <a:bodyPr/>
        <a:lstStyle/>
        <a:p>
          <a:r>
            <a:rPr lang="cs-CZ"/>
            <a:t>Revizionisté</a:t>
          </a:r>
          <a:endParaRPr lang="en-US"/>
        </a:p>
      </dgm:t>
    </dgm:pt>
    <dgm:pt modelId="{3D01CAD3-BFCB-44F7-9186-D05238F7C28E}" type="parTrans" cxnId="{9D9FF875-FE48-42D0-949B-24245E5BEF33}">
      <dgm:prSet/>
      <dgm:spPr/>
      <dgm:t>
        <a:bodyPr/>
        <a:lstStyle/>
        <a:p>
          <a:endParaRPr lang="en-US"/>
        </a:p>
      </dgm:t>
    </dgm:pt>
    <dgm:pt modelId="{7233A0AC-C69F-4E38-AFF5-D6A55CD7CC5E}" type="sibTrans" cxnId="{9D9FF875-FE48-42D0-949B-24245E5BEF33}">
      <dgm:prSet/>
      <dgm:spPr/>
      <dgm:t>
        <a:bodyPr/>
        <a:lstStyle/>
        <a:p>
          <a:endParaRPr lang="en-US"/>
        </a:p>
      </dgm:t>
    </dgm:pt>
    <dgm:pt modelId="{929A4306-A449-4DAA-B6CB-2D582870538B}">
      <dgm:prSet/>
      <dgm:spPr/>
      <dgm:t>
        <a:bodyPr/>
        <a:lstStyle/>
        <a:p>
          <a:r>
            <a:rPr lang="cs-CZ"/>
            <a:t>Postrevizionisté</a:t>
          </a:r>
          <a:endParaRPr lang="en-US"/>
        </a:p>
      </dgm:t>
    </dgm:pt>
    <dgm:pt modelId="{E0A20CDE-C20D-4E0B-9CEF-66AB30CA5726}" type="parTrans" cxnId="{D0D53B78-F3E6-45E2-858E-982365E84BC8}">
      <dgm:prSet/>
      <dgm:spPr/>
      <dgm:t>
        <a:bodyPr/>
        <a:lstStyle/>
        <a:p>
          <a:endParaRPr lang="en-US"/>
        </a:p>
      </dgm:t>
    </dgm:pt>
    <dgm:pt modelId="{00627389-ABA3-476C-99CD-C021AC0187B3}" type="sibTrans" cxnId="{D0D53B78-F3E6-45E2-858E-982365E84BC8}">
      <dgm:prSet/>
      <dgm:spPr/>
      <dgm:t>
        <a:bodyPr/>
        <a:lstStyle/>
        <a:p>
          <a:endParaRPr lang="en-US"/>
        </a:p>
      </dgm:t>
    </dgm:pt>
    <dgm:pt modelId="{903C65DB-CB5A-45B8-9410-F705F5818D66}">
      <dgm:prSet/>
      <dgm:spPr/>
      <dgm:t>
        <a:bodyPr/>
        <a:lstStyle/>
        <a:p>
          <a:r>
            <a:rPr lang="cs-CZ"/>
            <a:t>Korporativismus</a:t>
          </a:r>
          <a:endParaRPr lang="en-US"/>
        </a:p>
      </dgm:t>
    </dgm:pt>
    <dgm:pt modelId="{B9EC14FB-7FBC-44C2-9478-31E605BFD579}" type="parTrans" cxnId="{03612E9C-0B6F-4E44-920E-986173964535}">
      <dgm:prSet/>
      <dgm:spPr/>
      <dgm:t>
        <a:bodyPr/>
        <a:lstStyle/>
        <a:p>
          <a:endParaRPr lang="en-US"/>
        </a:p>
      </dgm:t>
    </dgm:pt>
    <dgm:pt modelId="{846550AE-CDDF-454A-8C24-5146C67BABDC}" type="sibTrans" cxnId="{03612E9C-0B6F-4E44-920E-986173964535}">
      <dgm:prSet/>
      <dgm:spPr/>
      <dgm:t>
        <a:bodyPr/>
        <a:lstStyle/>
        <a:p>
          <a:endParaRPr lang="en-US"/>
        </a:p>
      </dgm:t>
    </dgm:pt>
    <dgm:pt modelId="{F3AE32A9-A131-4357-841F-135122CFEE8C}">
      <dgm:prSet/>
      <dgm:spPr/>
      <dgm:t>
        <a:bodyPr/>
        <a:lstStyle/>
        <a:p>
          <a:r>
            <a:rPr lang="cs-CZ"/>
            <a:t>Neotradicionalisté</a:t>
          </a:r>
          <a:endParaRPr lang="en-US"/>
        </a:p>
      </dgm:t>
    </dgm:pt>
    <dgm:pt modelId="{CF8BE64C-56F5-4593-988C-8F6FF9E2470A}" type="parTrans" cxnId="{9015FB79-D1E4-45CC-8DF5-C329CF152870}">
      <dgm:prSet/>
      <dgm:spPr/>
      <dgm:t>
        <a:bodyPr/>
        <a:lstStyle/>
        <a:p>
          <a:endParaRPr lang="en-US"/>
        </a:p>
      </dgm:t>
    </dgm:pt>
    <dgm:pt modelId="{481EACAB-43F2-4C9C-B14A-A08A7BC23213}" type="sibTrans" cxnId="{9015FB79-D1E4-45CC-8DF5-C329CF152870}">
      <dgm:prSet/>
      <dgm:spPr/>
      <dgm:t>
        <a:bodyPr/>
        <a:lstStyle/>
        <a:p>
          <a:endParaRPr lang="en-US"/>
        </a:p>
      </dgm:t>
    </dgm:pt>
    <dgm:pt modelId="{E3352CD4-4971-48EC-A4DF-6F2987D52371}" type="pres">
      <dgm:prSet presAssocID="{D62A737B-F39B-4D34-B21D-F6FB9FBFAD36}" presName="linear" presStyleCnt="0">
        <dgm:presLayoutVars>
          <dgm:dir/>
          <dgm:animLvl val="lvl"/>
          <dgm:resizeHandles val="exact"/>
        </dgm:presLayoutVars>
      </dgm:prSet>
      <dgm:spPr/>
    </dgm:pt>
    <dgm:pt modelId="{5C5B7739-C051-4762-A83C-F1C6A86BDD01}" type="pres">
      <dgm:prSet presAssocID="{01D83300-78BB-4140-ADD8-3D6B4BF46A52}" presName="parentLin" presStyleCnt="0"/>
      <dgm:spPr/>
    </dgm:pt>
    <dgm:pt modelId="{BEBF8B91-97D2-4CA3-AF20-3277C7DD786A}" type="pres">
      <dgm:prSet presAssocID="{01D83300-78BB-4140-ADD8-3D6B4BF46A52}" presName="parentLeftMargin" presStyleLbl="node1" presStyleIdx="0" presStyleCnt="5"/>
      <dgm:spPr/>
    </dgm:pt>
    <dgm:pt modelId="{D251DF56-5032-4934-A317-A8AC3A8DCD7E}" type="pres">
      <dgm:prSet presAssocID="{01D83300-78BB-4140-ADD8-3D6B4BF46A52}" presName="parentText" presStyleLbl="node1" presStyleIdx="0" presStyleCnt="5">
        <dgm:presLayoutVars>
          <dgm:chMax val="0"/>
          <dgm:bulletEnabled val="1"/>
        </dgm:presLayoutVars>
      </dgm:prSet>
      <dgm:spPr/>
    </dgm:pt>
    <dgm:pt modelId="{D9888227-B05D-46B1-B7EB-A6EE18AD764A}" type="pres">
      <dgm:prSet presAssocID="{01D83300-78BB-4140-ADD8-3D6B4BF46A52}" presName="negativeSpace" presStyleCnt="0"/>
      <dgm:spPr/>
    </dgm:pt>
    <dgm:pt modelId="{BD2FE4B8-EFFF-42B5-A6BC-4E808DFF48E3}" type="pres">
      <dgm:prSet presAssocID="{01D83300-78BB-4140-ADD8-3D6B4BF46A52}" presName="childText" presStyleLbl="conFgAcc1" presStyleIdx="0" presStyleCnt="5">
        <dgm:presLayoutVars>
          <dgm:bulletEnabled val="1"/>
        </dgm:presLayoutVars>
      </dgm:prSet>
      <dgm:spPr/>
    </dgm:pt>
    <dgm:pt modelId="{54870066-BDCD-4870-908E-6232D347DBCC}" type="pres">
      <dgm:prSet presAssocID="{57C4C0FF-E4B3-4708-A9F0-3D9DB63D538C}" presName="spaceBetweenRectangles" presStyleCnt="0"/>
      <dgm:spPr/>
    </dgm:pt>
    <dgm:pt modelId="{00ABCE92-82D9-4CB6-9905-3F6AD855A318}" type="pres">
      <dgm:prSet presAssocID="{B4666611-C1AC-4664-A909-273A57F08244}" presName="parentLin" presStyleCnt="0"/>
      <dgm:spPr/>
    </dgm:pt>
    <dgm:pt modelId="{BC527DD3-84F9-498C-B7FF-199E86E12F7F}" type="pres">
      <dgm:prSet presAssocID="{B4666611-C1AC-4664-A909-273A57F08244}" presName="parentLeftMargin" presStyleLbl="node1" presStyleIdx="0" presStyleCnt="5"/>
      <dgm:spPr/>
    </dgm:pt>
    <dgm:pt modelId="{7CB2F349-B8A8-40FB-834F-1D592F748667}" type="pres">
      <dgm:prSet presAssocID="{B4666611-C1AC-4664-A909-273A57F08244}" presName="parentText" presStyleLbl="node1" presStyleIdx="1" presStyleCnt="5">
        <dgm:presLayoutVars>
          <dgm:chMax val="0"/>
          <dgm:bulletEnabled val="1"/>
        </dgm:presLayoutVars>
      </dgm:prSet>
      <dgm:spPr/>
    </dgm:pt>
    <dgm:pt modelId="{15533240-2309-4E29-BE5D-623952891057}" type="pres">
      <dgm:prSet presAssocID="{B4666611-C1AC-4664-A909-273A57F08244}" presName="negativeSpace" presStyleCnt="0"/>
      <dgm:spPr/>
    </dgm:pt>
    <dgm:pt modelId="{F8FB5B01-673F-447B-9A0F-3483A938D828}" type="pres">
      <dgm:prSet presAssocID="{B4666611-C1AC-4664-A909-273A57F08244}" presName="childText" presStyleLbl="conFgAcc1" presStyleIdx="1" presStyleCnt="5">
        <dgm:presLayoutVars>
          <dgm:bulletEnabled val="1"/>
        </dgm:presLayoutVars>
      </dgm:prSet>
      <dgm:spPr/>
    </dgm:pt>
    <dgm:pt modelId="{4CB9A259-14EB-480D-8DC9-784517D2F0FD}" type="pres">
      <dgm:prSet presAssocID="{7233A0AC-C69F-4E38-AFF5-D6A55CD7CC5E}" presName="spaceBetweenRectangles" presStyleCnt="0"/>
      <dgm:spPr/>
    </dgm:pt>
    <dgm:pt modelId="{F99AAF71-5B16-4FD7-954C-5F717DDEA7F8}" type="pres">
      <dgm:prSet presAssocID="{929A4306-A449-4DAA-B6CB-2D582870538B}" presName="parentLin" presStyleCnt="0"/>
      <dgm:spPr/>
    </dgm:pt>
    <dgm:pt modelId="{7DF7A870-44DD-4BC1-A663-80A874EE5088}" type="pres">
      <dgm:prSet presAssocID="{929A4306-A449-4DAA-B6CB-2D582870538B}" presName="parentLeftMargin" presStyleLbl="node1" presStyleIdx="1" presStyleCnt="5"/>
      <dgm:spPr/>
    </dgm:pt>
    <dgm:pt modelId="{BB7EF956-0314-4226-908A-AC56972A6902}" type="pres">
      <dgm:prSet presAssocID="{929A4306-A449-4DAA-B6CB-2D582870538B}" presName="parentText" presStyleLbl="node1" presStyleIdx="2" presStyleCnt="5">
        <dgm:presLayoutVars>
          <dgm:chMax val="0"/>
          <dgm:bulletEnabled val="1"/>
        </dgm:presLayoutVars>
      </dgm:prSet>
      <dgm:spPr/>
    </dgm:pt>
    <dgm:pt modelId="{F6AE0AE1-BEA4-4BA8-9803-8CAC0ED41768}" type="pres">
      <dgm:prSet presAssocID="{929A4306-A449-4DAA-B6CB-2D582870538B}" presName="negativeSpace" presStyleCnt="0"/>
      <dgm:spPr/>
    </dgm:pt>
    <dgm:pt modelId="{C5ABBC74-0CEB-4502-94A3-DF125AACC032}" type="pres">
      <dgm:prSet presAssocID="{929A4306-A449-4DAA-B6CB-2D582870538B}" presName="childText" presStyleLbl="conFgAcc1" presStyleIdx="2" presStyleCnt="5">
        <dgm:presLayoutVars>
          <dgm:bulletEnabled val="1"/>
        </dgm:presLayoutVars>
      </dgm:prSet>
      <dgm:spPr/>
    </dgm:pt>
    <dgm:pt modelId="{E2F600DC-8236-4451-AFE9-BDABD1CC1655}" type="pres">
      <dgm:prSet presAssocID="{00627389-ABA3-476C-99CD-C021AC0187B3}" presName="spaceBetweenRectangles" presStyleCnt="0"/>
      <dgm:spPr/>
    </dgm:pt>
    <dgm:pt modelId="{20495EDA-4701-4C97-86CE-E8B75E802F6E}" type="pres">
      <dgm:prSet presAssocID="{903C65DB-CB5A-45B8-9410-F705F5818D66}" presName="parentLin" presStyleCnt="0"/>
      <dgm:spPr/>
    </dgm:pt>
    <dgm:pt modelId="{575718F0-DB93-4A01-9B3B-32BE0F318C49}" type="pres">
      <dgm:prSet presAssocID="{903C65DB-CB5A-45B8-9410-F705F5818D66}" presName="parentLeftMargin" presStyleLbl="node1" presStyleIdx="2" presStyleCnt="5"/>
      <dgm:spPr/>
    </dgm:pt>
    <dgm:pt modelId="{1E3FEC3A-7429-4200-87DA-4CA15E315B14}" type="pres">
      <dgm:prSet presAssocID="{903C65DB-CB5A-45B8-9410-F705F5818D66}" presName="parentText" presStyleLbl="node1" presStyleIdx="3" presStyleCnt="5">
        <dgm:presLayoutVars>
          <dgm:chMax val="0"/>
          <dgm:bulletEnabled val="1"/>
        </dgm:presLayoutVars>
      </dgm:prSet>
      <dgm:spPr/>
    </dgm:pt>
    <dgm:pt modelId="{D16FC4B9-92AF-4F9C-B6C1-D8F34E31A8CD}" type="pres">
      <dgm:prSet presAssocID="{903C65DB-CB5A-45B8-9410-F705F5818D66}" presName="negativeSpace" presStyleCnt="0"/>
      <dgm:spPr/>
    </dgm:pt>
    <dgm:pt modelId="{628C9E92-5D64-4B60-964B-4C66FA570461}" type="pres">
      <dgm:prSet presAssocID="{903C65DB-CB5A-45B8-9410-F705F5818D66}" presName="childText" presStyleLbl="conFgAcc1" presStyleIdx="3" presStyleCnt="5">
        <dgm:presLayoutVars>
          <dgm:bulletEnabled val="1"/>
        </dgm:presLayoutVars>
      </dgm:prSet>
      <dgm:spPr/>
    </dgm:pt>
    <dgm:pt modelId="{5B96E165-926D-447A-BC32-24785293949C}" type="pres">
      <dgm:prSet presAssocID="{846550AE-CDDF-454A-8C24-5146C67BABDC}" presName="spaceBetweenRectangles" presStyleCnt="0"/>
      <dgm:spPr/>
    </dgm:pt>
    <dgm:pt modelId="{548A822C-D742-4624-A055-32BF7C6CE05C}" type="pres">
      <dgm:prSet presAssocID="{F3AE32A9-A131-4357-841F-135122CFEE8C}" presName="parentLin" presStyleCnt="0"/>
      <dgm:spPr/>
    </dgm:pt>
    <dgm:pt modelId="{19D3691C-9C05-4AEB-A8F0-78B49756C4BF}" type="pres">
      <dgm:prSet presAssocID="{F3AE32A9-A131-4357-841F-135122CFEE8C}" presName="parentLeftMargin" presStyleLbl="node1" presStyleIdx="3" presStyleCnt="5"/>
      <dgm:spPr/>
    </dgm:pt>
    <dgm:pt modelId="{D35E6C94-35B3-47FC-B784-268DF467ACBA}" type="pres">
      <dgm:prSet presAssocID="{F3AE32A9-A131-4357-841F-135122CFEE8C}" presName="parentText" presStyleLbl="node1" presStyleIdx="4" presStyleCnt="5">
        <dgm:presLayoutVars>
          <dgm:chMax val="0"/>
          <dgm:bulletEnabled val="1"/>
        </dgm:presLayoutVars>
      </dgm:prSet>
      <dgm:spPr/>
    </dgm:pt>
    <dgm:pt modelId="{88AD214C-0F6F-464A-B6BF-DA68A2256E86}" type="pres">
      <dgm:prSet presAssocID="{F3AE32A9-A131-4357-841F-135122CFEE8C}" presName="negativeSpace" presStyleCnt="0"/>
      <dgm:spPr/>
    </dgm:pt>
    <dgm:pt modelId="{42E6C8E7-AE52-4EB3-83FD-05AF02E822EF}" type="pres">
      <dgm:prSet presAssocID="{F3AE32A9-A131-4357-841F-135122CFEE8C}" presName="childText" presStyleLbl="conFgAcc1" presStyleIdx="4" presStyleCnt="5">
        <dgm:presLayoutVars>
          <dgm:bulletEnabled val="1"/>
        </dgm:presLayoutVars>
      </dgm:prSet>
      <dgm:spPr/>
    </dgm:pt>
  </dgm:ptLst>
  <dgm:cxnLst>
    <dgm:cxn modelId="{C7CDFF0C-28DD-496F-97DC-26D67DE7E712}" type="presOf" srcId="{01D83300-78BB-4140-ADD8-3D6B4BF46A52}" destId="{BEBF8B91-97D2-4CA3-AF20-3277C7DD786A}" srcOrd="0" destOrd="0" presId="urn:microsoft.com/office/officeart/2005/8/layout/list1"/>
    <dgm:cxn modelId="{27C43E17-645E-463B-9A9A-165BEA53B301}" type="presOf" srcId="{01D83300-78BB-4140-ADD8-3D6B4BF46A52}" destId="{D251DF56-5032-4934-A317-A8AC3A8DCD7E}" srcOrd="1" destOrd="0" presId="urn:microsoft.com/office/officeart/2005/8/layout/list1"/>
    <dgm:cxn modelId="{26B35923-0F2C-4C05-AF70-5FB77E12062C}" type="presOf" srcId="{F3AE32A9-A131-4357-841F-135122CFEE8C}" destId="{19D3691C-9C05-4AEB-A8F0-78B49756C4BF}" srcOrd="0" destOrd="0" presId="urn:microsoft.com/office/officeart/2005/8/layout/list1"/>
    <dgm:cxn modelId="{9ACDB93A-C4D3-4C59-88EB-4B6ADEED3220}" type="presOf" srcId="{B4666611-C1AC-4664-A909-273A57F08244}" destId="{BC527DD3-84F9-498C-B7FF-199E86E12F7F}" srcOrd="0" destOrd="0" presId="urn:microsoft.com/office/officeart/2005/8/layout/list1"/>
    <dgm:cxn modelId="{3A8FA85E-5B63-4F37-B8D4-2E54AE0557CF}" type="presOf" srcId="{F3AE32A9-A131-4357-841F-135122CFEE8C}" destId="{D35E6C94-35B3-47FC-B784-268DF467ACBA}" srcOrd="1" destOrd="0" presId="urn:microsoft.com/office/officeart/2005/8/layout/list1"/>
    <dgm:cxn modelId="{45CFCB5E-B29A-49C1-AD50-6095F6879572}" type="presOf" srcId="{929A4306-A449-4DAA-B6CB-2D582870538B}" destId="{BB7EF956-0314-4226-908A-AC56972A6902}" srcOrd="1" destOrd="0" presId="urn:microsoft.com/office/officeart/2005/8/layout/list1"/>
    <dgm:cxn modelId="{9E1EB84C-E1F5-44E5-8AA4-F087062E6109}" type="presOf" srcId="{929A4306-A449-4DAA-B6CB-2D582870538B}" destId="{7DF7A870-44DD-4BC1-A663-80A874EE5088}" srcOrd="0" destOrd="0" presId="urn:microsoft.com/office/officeart/2005/8/layout/list1"/>
    <dgm:cxn modelId="{9D9FF875-FE48-42D0-949B-24245E5BEF33}" srcId="{D62A737B-F39B-4D34-B21D-F6FB9FBFAD36}" destId="{B4666611-C1AC-4664-A909-273A57F08244}" srcOrd="1" destOrd="0" parTransId="{3D01CAD3-BFCB-44F7-9186-D05238F7C28E}" sibTransId="{7233A0AC-C69F-4E38-AFF5-D6A55CD7CC5E}"/>
    <dgm:cxn modelId="{D0D53B78-F3E6-45E2-858E-982365E84BC8}" srcId="{D62A737B-F39B-4D34-B21D-F6FB9FBFAD36}" destId="{929A4306-A449-4DAA-B6CB-2D582870538B}" srcOrd="2" destOrd="0" parTransId="{E0A20CDE-C20D-4E0B-9CEF-66AB30CA5726}" sibTransId="{00627389-ABA3-476C-99CD-C021AC0187B3}"/>
    <dgm:cxn modelId="{ED2C9259-6A5C-4B08-A73C-A3314C09FF1A}" type="presOf" srcId="{903C65DB-CB5A-45B8-9410-F705F5818D66}" destId="{575718F0-DB93-4A01-9B3B-32BE0F318C49}" srcOrd="0" destOrd="0" presId="urn:microsoft.com/office/officeart/2005/8/layout/list1"/>
    <dgm:cxn modelId="{1011B679-33E8-4649-A95A-EFB0707A19D9}" srcId="{D62A737B-F39B-4D34-B21D-F6FB9FBFAD36}" destId="{01D83300-78BB-4140-ADD8-3D6B4BF46A52}" srcOrd="0" destOrd="0" parTransId="{74445885-9DBF-4052-8296-FEADE94575A2}" sibTransId="{57C4C0FF-E4B3-4708-A9F0-3D9DB63D538C}"/>
    <dgm:cxn modelId="{9015FB79-D1E4-45CC-8DF5-C329CF152870}" srcId="{D62A737B-F39B-4D34-B21D-F6FB9FBFAD36}" destId="{F3AE32A9-A131-4357-841F-135122CFEE8C}" srcOrd="4" destOrd="0" parTransId="{CF8BE64C-56F5-4593-988C-8F6FF9E2470A}" sibTransId="{481EACAB-43F2-4C9C-B14A-A08A7BC23213}"/>
    <dgm:cxn modelId="{03612E9C-0B6F-4E44-920E-986173964535}" srcId="{D62A737B-F39B-4D34-B21D-F6FB9FBFAD36}" destId="{903C65DB-CB5A-45B8-9410-F705F5818D66}" srcOrd="3" destOrd="0" parTransId="{B9EC14FB-7FBC-44C2-9478-31E605BFD579}" sibTransId="{846550AE-CDDF-454A-8C24-5146C67BABDC}"/>
    <dgm:cxn modelId="{521836A7-691C-482E-B5AF-A4C99D05BD19}" type="presOf" srcId="{B4666611-C1AC-4664-A909-273A57F08244}" destId="{7CB2F349-B8A8-40FB-834F-1D592F748667}" srcOrd="1" destOrd="0" presId="urn:microsoft.com/office/officeart/2005/8/layout/list1"/>
    <dgm:cxn modelId="{E7C070B9-37B9-407C-A6C9-2BD4261DF01C}" type="presOf" srcId="{903C65DB-CB5A-45B8-9410-F705F5818D66}" destId="{1E3FEC3A-7429-4200-87DA-4CA15E315B14}" srcOrd="1" destOrd="0" presId="urn:microsoft.com/office/officeart/2005/8/layout/list1"/>
    <dgm:cxn modelId="{A2E3C3BA-9E1D-4E55-A4D6-0BCA7396375A}" type="presOf" srcId="{D62A737B-F39B-4D34-B21D-F6FB9FBFAD36}" destId="{E3352CD4-4971-48EC-A4DF-6F2987D52371}" srcOrd="0" destOrd="0" presId="urn:microsoft.com/office/officeart/2005/8/layout/list1"/>
    <dgm:cxn modelId="{129D6911-17BB-4E00-A4B0-E56452F61F57}" type="presParOf" srcId="{E3352CD4-4971-48EC-A4DF-6F2987D52371}" destId="{5C5B7739-C051-4762-A83C-F1C6A86BDD01}" srcOrd="0" destOrd="0" presId="urn:microsoft.com/office/officeart/2005/8/layout/list1"/>
    <dgm:cxn modelId="{D69CF7EC-2377-4E1C-9CC2-AFCE73235DC4}" type="presParOf" srcId="{5C5B7739-C051-4762-A83C-F1C6A86BDD01}" destId="{BEBF8B91-97D2-4CA3-AF20-3277C7DD786A}" srcOrd="0" destOrd="0" presId="urn:microsoft.com/office/officeart/2005/8/layout/list1"/>
    <dgm:cxn modelId="{F2B890FC-8332-4E02-AD3F-54F2E2B65AFE}" type="presParOf" srcId="{5C5B7739-C051-4762-A83C-F1C6A86BDD01}" destId="{D251DF56-5032-4934-A317-A8AC3A8DCD7E}" srcOrd="1" destOrd="0" presId="urn:microsoft.com/office/officeart/2005/8/layout/list1"/>
    <dgm:cxn modelId="{F7B27DCB-C1DB-4226-B67A-BE9284825A53}" type="presParOf" srcId="{E3352CD4-4971-48EC-A4DF-6F2987D52371}" destId="{D9888227-B05D-46B1-B7EB-A6EE18AD764A}" srcOrd="1" destOrd="0" presId="urn:microsoft.com/office/officeart/2005/8/layout/list1"/>
    <dgm:cxn modelId="{05EC02B5-A4F3-4802-BF97-8834F771639F}" type="presParOf" srcId="{E3352CD4-4971-48EC-A4DF-6F2987D52371}" destId="{BD2FE4B8-EFFF-42B5-A6BC-4E808DFF48E3}" srcOrd="2" destOrd="0" presId="urn:microsoft.com/office/officeart/2005/8/layout/list1"/>
    <dgm:cxn modelId="{BAA8930F-D0EA-474E-B440-8F7256EEDD07}" type="presParOf" srcId="{E3352CD4-4971-48EC-A4DF-6F2987D52371}" destId="{54870066-BDCD-4870-908E-6232D347DBCC}" srcOrd="3" destOrd="0" presId="urn:microsoft.com/office/officeart/2005/8/layout/list1"/>
    <dgm:cxn modelId="{CE98D353-A471-43D7-AA14-3409E789DA68}" type="presParOf" srcId="{E3352CD4-4971-48EC-A4DF-6F2987D52371}" destId="{00ABCE92-82D9-4CB6-9905-3F6AD855A318}" srcOrd="4" destOrd="0" presId="urn:microsoft.com/office/officeart/2005/8/layout/list1"/>
    <dgm:cxn modelId="{8701B06A-5E5B-4CFA-AEAB-1EDAD71328D9}" type="presParOf" srcId="{00ABCE92-82D9-4CB6-9905-3F6AD855A318}" destId="{BC527DD3-84F9-498C-B7FF-199E86E12F7F}" srcOrd="0" destOrd="0" presId="urn:microsoft.com/office/officeart/2005/8/layout/list1"/>
    <dgm:cxn modelId="{98A99B9C-DD4E-4F54-ABF4-A22FA0FBDACC}" type="presParOf" srcId="{00ABCE92-82D9-4CB6-9905-3F6AD855A318}" destId="{7CB2F349-B8A8-40FB-834F-1D592F748667}" srcOrd="1" destOrd="0" presId="urn:microsoft.com/office/officeart/2005/8/layout/list1"/>
    <dgm:cxn modelId="{20C0E4B3-22C5-48B1-91EB-9C55C105124C}" type="presParOf" srcId="{E3352CD4-4971-48EC-A4DF-6F2987D52371}" destId="{15533240-2309-4E29-BE5D-623952891057}" srcOrd="5" destOrd="0" presId="urn:microsoft.com/office/officeart/2005/8/layout/list1"/>
    <dgm:cxn modelId="{A59A890C-CA41-40CB-A15C-2547E2B325BE}" type="presParOf" srcId="{E3352CD4-4971-48EC-A4DF-6F2987D52371}" destId="{F8FB5B01-673F-447B-9A0F-3483A938D828}" srcOrd="6" destOrd="0" presId="urn:microsoft.com/office/officeart/2005/8/layout/list1"/>
    <dgm:cxn modelId="{E33AE5D1-83D1-4785-BB1B-6F88007E3E36}" type="presParOf" srcId="{E3352CD4-4971-48EC-A4DF-6F2987D52371}" destId="{4CB9A259-14EB-480D-8DC9-784517D2F0FD}" srcOrd="7" destOrd="0" presId="urn:microsoft.com/office/officeart/2005/8/layout/list1"/>
    <dgm:cxn modelId="{50318C62-3FEC-4D5F-B79A-B33EC7648DDD}" type="presParOf" srcId="{E3352CD4-4971-48EC-A4DF-6F2987D52371}" destId="{F99AAF71-5B16-4FD7-954C-5F717DDEA7F8}" srcOrd="8" destOrd="0" presId="urn:microsoft.com/office/officeart/2005/8/layout/list1"/>
    <dgm:cxn modelId="{6DAAD62A-2000-4C15-815A-0ABF9CC10DA8}" type="presParOf" srcId="{F99AAF71-5B16-4FD7-954C-5F717DDEA7F8}" destId="{7DF7A870-44DD-4BC1-A663-80A874EE5088}" srcOrd="0" destOrd="0" presId="urn:microsoft.com/office/officeart/2005/8/layout/list1"/>
    <dgm:cxn modelId="{398475D1-BF64-44CF-B602-BF15AA03220A}" type="presParOf" srcId="{F99AAF71-5B16-4FD7-954C-5F717DDEA7F8}" destId="{BB7EF956-0314-4226-908A-AC56972A6902}" srcOrd="1" destOrd="0" presId="urn:microsoft.com/office/officeart/2005/8/layout/list1"/>
    <dgm:cxn modelId="{4E4E10D3-96BB-4BB2-BFD1-FB8D9B76016C}" type="presParOf" srcId="{E3352CD4-4971-48EC-A4DF-6F2987D52371}" destId="{F6AE0AE1-BEA4-4BA8-9803-8CAC0ED41768}" srcOrd="9" destOrd="0" presId="urn:microsoft.com/office/officeart/2005/8/layout/list1"/>
    <dgm:cxn modelId="{CEAFBDFC-18A2-4D12-A3E5-3492759E1DA3}" type="presParOf" srcId="{E3352CD4-4971-48EC-A4DF-6F2987D52371}" destId="{C5ABBC74-0CEB-4502-94A3-DF125AACC032}" srcOrd="10" destOrd="0" presId="urn:microsoft.com/office/officeart/2005/8/layout/list1"/>
    <dgm:cxn modelId="{9B0D28F6-5219-4816-A782-2E7F27F5C058}" type="presParOf" srcId="{E3352CD4-4971-48EC-A4DF-6F2987D52371}" destId="{E2F600DC-8236-4451-AFE9-BDABD1CC1655}" srcOrd="11" destOrd="0" presId="urn:microsoft.com/office/officeart/2005/8/layout/list1"/>
    <dgm:cxn modelId="{C405AC72-473F-42F4-974A-56411A0DE05D}" type="presParOf" srcId="{E3352CD4-4971-48EC-A4DF-6F2987D52371}" destId="{20495EDA-4701-4C97-86CE-E8B75E802F6E}" srcOrd="12" destOrd="0" presId="urn:microsoft.com/office/officeart/2005/8/layout/list1"/>
    <dgm:cxn modelId="{E6F17767-B482-4817-9C0D-4F7D1E62CAB8}" type="presParOf" srcId="{20495EDA-4701-4C97-86CE-E8B75E802F6E}" destId="{575718F0-DB93-4A01-9B3B-32BE0F318C49}" srcOrd="0" destOrd="0" presId="urn:microsoft.com/office/officeart/2005/8/layout/list1"/>
    <dgm:cxn modelId="{40E0D750-9355-4BBB-A4BE-78E15BDC4842}" type="presParOf" srcId="{20495EDA-4701-4C97-86CE-E8B75E802F6E}" destId="{1E3FEC3A-7429-4200-87DA-4CA15E315B14}" srcOrd="1" destOrd="0" presId="urn:microsoft.com/office/officeart/2005/8/layout/list1"/>
    <dgm:cxn modelId="{A559A1B2-4B6E-4905-AB98-1830CA37BCA8}" type="presParOf" srcId="{E3352CD4-4971-48EC-A4DF-6F2987D52371}" destId="{D16FC4B9-92AF-4F9C-B6C1-D8F34E31A8CD}" srcOrd="13" destOrd="0" presId="urn:microsoft.com/office/officeart/2005/8/layout/list1"/>
    <dgm:cxn modelId="{AFEFD183-8EB4-42AC-AB4F-9A8A99EFB0D5}" type="presParOf" srcId="{E3352CD4-4971-48EC-A4DF-6F2987D52371}" destId="{628C9E92-5D64-4B60-964B-4C66FA570461}" srcOrd="14" destOrd="0" presId="urn:microsoft.com/office/officeart/2005/8/layout/list1"/>
    <dgm:cxn modelId="{5375EC4D-64D1-462E-9ADA-2FE5FC4F02C2}" type="presParOf" srcId="{E3352CD4-4971-48EC-A4DF-6F2987D52371}" destId="{5B96E165-926D-447A-BC32-24785293949C}" srcOrd="15" destOrd="0" presId="urn:microsoft.com/office/officeart/2005/8/layout/list1"/>
    <dgm:cxn modelId="{FD6FF3F2-30AC-4F4D-974D-9F4DAB2888C3}" type="presParOf" srcId="{E3352CD4-4971-48EC-A4DF-6F2987D52371}" destId="{548A822C-D742-4624-A055-32BF7C6CE05C}" srcOrd="16" destOrd="0" presId="urn:microsoft.com/office/officeart/2005/8/layout/list1"/>
    <dgm:cxn modelId="{55536353-BA15-44AC-8852-412C394AF3CE}" type="presParOf" srcId="{548A822C-D742-4624-A055-32BF7C6CE05C}" destId="{19D3691C-9C05-4AEB-A8F0-78B49756C4BF}" srcOrd="0" destOrd="0" presId="urn:microsoft.com/office/officeart/2005/8/layout/list1"/>
    <dgm:cxn modelId="{13E9639A-3459-4534-A16D-FAF170EB086E}" type="presParOf" srcId="{548A822C-D742-4624-A055-32BF7C6CE05C}" destId="{D35E6C94-35B3-47FC-B784-268DF467ACBA}" srcOrd="1" destOrd="0" presId="urn:microsoft.com/office/officeart/2005/8/layout/list1"/>
    <dgm:cxn modelId="{85C49C21-D181-433F-8F2E-CE80EBFCEC20}" type="presParOf" srcId="{E3352CD4-4971-48EC-A4DF-6F2987D52371}" destId="{88AD214C-0F6F-464A-B6BF-DA68A2256E86}" srcOrd="17" destOrd="0" presId="urn:microsoft.com/office/officeart/2005/8/layout/list1"/>
    <dgm:cxn modelId="{0447FDAC-E459-4AB3-8F24-8A0EB18852B9}" type="presParOf" srcId="{E3352CD4-4971-48EC-A4DF-6F2987D52371}" destId="{42E6C8E7-AE52-4EB3-83FD-05AF02E822E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8FABD3-1D70-4FCE-B053-3119F484207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C99470B-591E-4297-9AE0-2158477394EF}">
      <dgm:prSet/>
      <dgm:spPr/>
      <dgm:t>
        <a:bodyPr/>
        <a:lstStyle/>
        <a:p>
          <a:r>
            <a:rPr lang="cs-CZ"/>
            <a:t>Gaddis používá termín „dlouhý mír“ odkazující k rovnováze (vzájemná ekonomická nezávislost, vnitřní stabilita bipolárního systému, jaderné zastrašení…)</a:t>
          </a:r>
          <a:endParaRPr lang="en-US"/>
        </a:p>
      </dgm:t>
    </dgm:pt>
    <dgm:pt modelId="{D6A30FE6-573A-4793-BFCC-949AE8DFDFB3}" type="parTrans" cxnId="{33216356-ED14-4536-BCFA-ABDFD38B41FF}">
      <dgm:prSet/>
      <dgm:spPr/>
      <dgm:t>
        <a:bodyPr/>
        <a:lstStyle/>
        <a:p>
          <a:endParaRPr lang="en-US"/>
        </a:p>
      </dgm:t>
    </dgm:pt>
    <dgm:pt modelId="{356DB976-C931-4D3D-85BE-65CEB1F702D0}" type="sibTrans" cxnId="{33216356-ED14-4536-BCFA-ABDFD38B41FF}">
      <dgm:prSet/>
      <dgm:spPr/>
      <dgm:t>
        <a:bodyPr/>
        <a:lstStyle/>
        <a:p>
          <a:endParaRPr lang="en-US"/>
        </a:p>
      </dgm:t>
    </dgm:pt>
    <dgm:pt modelId="{0D00EF80-07FC-47E5-9848-2D03FEE3DC1E}">
      <dgm:prSet/>
      <dgm:spPr/>
      <dgm:t>
        <a:bodyPr/>
        <a:lstStyle/>
        <a:p>
          <a:r>
            <a:rPr lang="cs-CZ"/>
            <a:t>Charakteristika obou supervelmocí: podstatně se neodlišují, v obou případech se jedná o racionální hráče, kteří se obávají jeden druhého</a:t>
          </a:r>
          <a:endParaRPr lang="en-US"/>
        </a:p>
      </dgm:t>
    </dgm:pt>
    <dgm:pt modelId="{83D4F54E-0C0E-4733-8D2F-B954E6F36869}" type="parTrans" cxnId="{9D32DFD6-5DFE-4DB0-A8A3-D4666B0622DD}">
      <dgm:prSet/>
      <dgm:spPr/>
      <dgm:t>
        <a:bodyPr/>
        <a:lstStyle/>
        <a:p>
          <a:endParaRPr lang="en-US"/>
        </a:p>
      </dgm:t>
    </dgm:pt>
    <dgm:pt modelId="{0D40A992-4FB9-47D5-A3FA-3970CAC1A513}" type="sibTrans" cxnId="{9D32DFD6-5DFE-4DB0-A8A3-D4666B0622DD}">
      <dgm:prSet/>
      <dgm:spPr/>
      <dgm:t>
        <a:bodyPr/>
        <a:lstStyle/>
        <a:p>
          <a:endParaRPr lang="en-US"/>
        </a:p>
      </dgm:t>
    </dgm:pt>
    <dgm:pt modelId="{83B26287-FCC3-485C-9024-866B716FC5F5}">
      <dgm:prSet/>
      <dgm:spPr/>
      <dgm:t>
        <a:bodyPr/>
        <a:lstStyle/>
        <a:p>
          <a:r>
            <a:rPr lang="cs-CZ"/>
            <a:t>US-ruské vztahy po 19. století dobré, horší se na přelomu století kvůli střetávání na Dálném východě.</a:t>
          </a:r>
          <a:endParaRPr lang="en-US"/>
        </a:p>
      </dgm:t>
    </dgm:pt>
    <dgm:pt modelId="{7E77ABE1-18D4-4E30-836F-99CF4181ADDC}" type="parTrans" cxnId="{9664D89B-DC62-4275-BDBA-B8336AE2F045}">
      <dgm:prSet/>
      <dgm:spPr/>
      <dgm:t>
        <a:bodyPr/>
        <a:lstStyle/>
        <a:p>
          <a:endParaRPr lang="en-US"/>
        </a:p>
      </dgm:t>
    </dgm:pt>
    <dgm:pt modelId="{40F57F48-9C34-4DA9-9F96-F1C539F71F80}" type="sibTrans" cxnId="{9664D89B-DC62-4275-BDBA-B8336AE2F045}">
      <dgm:prSet/>
      <dgm:spPr/>
      <dgm:t>
        <a:bodyPr/>
        <a:lstStyle/>
        <a:p>
          <a:endParaRPr lang="en-US"/>
        </a:p>
      </dgm:t>
    </dgm:pt>
    <dgm:pt modelId="{BB533E40-947B-4BD4-AA78-2EBAA0469759}">
      <dgm:prSet/>
      <dgm:spPr/>
      <dgm:t>
        <a:bodyPr/>
        <a:lstStyle/>
        <a:p>
          <a:r>
            <a:rPr lang="cs-CZ"/>
            <a:t>Stalin se spálil spoluprací s Hitlerem, nechce stejnou věc opakovat s USA a VB.</a:t>
          </a:r>
          <a:endParaRPr lang="en-US"/>
        </a:p>
      </dgm:t>
    </dgm:pt>
    <dgm:pt modelId="{230BFC5C-7B58-4A00-AC9B-C8C6CC175283}" type="parTrans" cxnId="{9247ECE0-A370-4CEB-A678-19C4BC0955DE}">
      <dgm:prSet/>
      <dgm:spPr/>
      <dgm:t>
        <a:bodyPr/>
        <a:lstStyle/>
        <a:p>
          <a:endParaRPr lang="en-US"/>
        </a:p>
      </dgm:t>
    </dgm:pt>
    <dgm:pt modelId="{0E8B2FD8-DB29-4C29-9AAD-057FB74B249B}" type="sibTrans" cxnId="{9247ECE0-A370-4CEB-A678-19C4BC0955DE}">
      <dgm:prSet/>
      <dgm:spPr/>
      <dgm:t>
        <a:bodyPr/>
        <a:lstStyle/>
        <a:p>
          <a:endParaRPr lang="en-US"/>
        </a:p>
      </dgm:t>
    </dgm:pt>
    <dgm:pt modelId="{D2C9BEF6-583B-4DC9-A9D4-73016AA85925}">
      <dgm:prSet/>
      <dgm:spPr/>
      <dgm:t>
        <a:bodyPr/>
        <a:lstStyle/>
        <a:p>
          <a:r>
            <a:rPr lang="cs-CZ"/>
            <a:t>Totalitní systém představoval pro USA bezpečnostní riziko. Přesto se nechtěli Američané rozloučit zcela s rooseveltovskou koncepcí. Nejistota panující po vítězství ztotožněna se sovětskou hrozbou.</a:t>
          </a:r>
          <a:endParaRPr lang="en-US"/>
        </a:p>
      </dgm:t>
    </dgm:pt>
    <dgm:pt modelId="{99747D7D-8727-49C1-9ECF-2D0CBFFB9DF4}" type="parTrans" cxnId="{CC6A19D1-8F0C-4D72-A0DB-A73E9C8BD22A}">
      <dgm:prSet/>
      <dgm:spPr/>
      <dgm:t>
        <a:bodyPr/>
        <a:lstStyle/>
        <a:p>
          <a:endParaRPr lang="en-US"/>
        </a:p>
      </dgm:t>
    </dgm:pt>
    <dgm:pt modelId="{9633DDC8-A8DD-493E-8CBF-94692C6433E2}" type="sibTrans" cxnId="{CC6A19D1-8F0C-4D72-A0DB-A73E9C8BD22A}">
      <dgm:prSet/>
      <dgm:spPr/>
      <dgm:t>
        <a:bodyPr/>
        <a:lstStyle/>
        <a:p>
          <a:endParaRPr lang="en-US"/>
        </a:p>
      </dgm:t>
    </dgm:pt>
    <dgm:pt modelId="{9B63C441-B2EA-4601-B6A3-98725C755136}" type="pres">
      <dgm:prSet presAssocID="{668FABD3-1D70-4FCE-B053-3119F484207C}" presName="linear" presStyleCnt="0">
        <dgm:presLayoutVars>
          <dgm:animLvl val="lvl"/>
          <dgm:resizeHandles val="exact"/>
        </dgm:presLayoutVars>
      </dgm:prSet>
      <dgm:spPr/>
    </dgm:pt>
    <dgm:pt modelId="{5FF22937-DCA2-4D91-A9A5-306DB4D5B103}" type="pres">
      <dgm:prSet presAssocID="{AC99470B-591E-4297-9AE0-2158477394EF}" presName="parentText" presStyleLbl="node1" presStyleIdx="0" presStyleCnt="5">
        <dgm:presLayoutVars>
          <dgm:chMax val="0"/>
          <dgm:bulletEnabled val="1"/>
        </dgm:presLayoutVars>
      </dgm:prSet>
      <dgm:spPr/>
    </dgm:pt>
    <dgm:pt modelId="{7BD95224-7450-4FE7-9BF4-E1E244BBE3A7}" type="pres">
      <dgm:prSet presAssocID="{356DB976-C931-4D3D-85BE-65CEB1F702D0}" presName="spacer" presStyleCnt="0"/>
      <dgm:spPr/>
    </dgm:pt>
    <dgm:pt modelId="{076E289A-EBAD-4E13-9FAE-ECE6C39142B3}" type="pres">
      <dgm:prSet presAssocID="{0D00EF80-07FC-47E5-9848-2D03FEE3DC1E}" presName="parentText" presStyleLbl="node1" presStyleIdx="1" presStyleCnt="5">
        <dgm:presLayoutVars>
          <dgm:chMax val="0"/>
          <dgm:bulletEnabled val="1"/>
        </dgm:presLayoutVars>
      </dgm:prSet>
      <dgm:spPr/>
    </dgm:pt>
    <dgm:pt modelId="{83F22A1A-12F2-4472-8D66-FD8C7FCBE4C9}" type="pres">
      <dgm:prSet presAssocID="{0D40A992-4FB9-47D5-A3FA-3970CAC1A513}" presName="spacer" presStyleCnt="0"/>
      <dgm:spPr/>
    </dgm:pt>
    <dgm:pt modelId="{1F65E845-3B80-43FB-8A9A-9C6CB5009E85}" type="pres">
      <dgm:prSet presAssocID="{83B26287-FCC3-485C-9024-866B716FC5F5}" presName="parentText" presStyleLbl="node1" presStyleIdx="2" presStyleCnt="5">
        <dgm:presLayoutVars>
          <dgm:chMax val="0"/>
          <dgm:bulletEnabled val="1"/>
        </dgm:presLayoutVars>
      </dgm:prSet>
      <dgm:spPr/>
    </dgm:pt>
    <dgm:pt modelId="{B340ABE7-3597-4EFE-9ADD-FFD4686AFE98}" type="pres">
      <dgm:prSet presAssocID="{40F57F48-9C34-4DA9-9F96-F1C539F71F80}" presName="spacer" presStyleCnt="0"/>
      <dgm:spPr/>
    </dgm:pt>
    <dgm:pt modelId="{BFF1B274-7875-4904-BE3D-E5A8C3460111}" type="pres">
      <dgm:prSet presAssocID="{BB533E40-947B-4BD4-AA78-2EBAA0469759}" presName="parentText" presStyleLbl="node1" presStyleIdx="3" presStyleCnt="5">
        <dgm:presLayoutVars>
          <dgm:chMax val="0"/>
          <dgm:bulletEnabled val="1"/>
        </dgm:presLayoutVars>
      </dgm:prSet>
      <dgm:spPr/>
    </dgm:pt>
    <dgm:pt modelId="{D6D2B8A3-74EE-4C78-A0EC-36ED0DF97E48}" type="pres">
      <dgm:prSet presAssocID="{0E8B2FD8-DB29-4C29-9AAD-057FB74B249B}" presName="spacer" presStyleCnt="0"/>
      <dgm:spPr/>
    </dgm:pt>
    <dgm:pt modelId="{0C62A4C9-577B-49EF-B288-3B12F8C4246F}" type="pres">
      <dgm:prSet presAssocID="{D2C9BEF6-583B-4DC9-A9D4-73016AA85925}" presName="parentText" presStyleLbl="node1" presStyleIdx="4" presStyleCnt="5">
        <dgm:presLayoutVars>
          <dgm:chMax val="0"/>
          <dgm:bulletEnabled val="1"/>
        </dgm:presLayoutVars>
      </dgm:prSet>
      <dgm:spPr/>
    </dgm:pt>
  </dgm:ptLst>
  <dgm:cxnLst>
    <dgm:cxn modelId="{F9318A06-1F7F-4810-BFDF-45E5806F0B42}" type="presOf" srcId="{668FABD3-1D70-4FCE-B053-3119F484207C}" destId="{9B63C441-B2EA-4601-B6A3-98725C755136}" srcOrd="0" destOrd="0" presId="urn:microsoft.com/office/officeart/2005/8/layout/vList2"/>
    <dgm:cxn modelId="{33771D32-50FA-4955-A2BB-EE24156E97FB}" type="presOf" srcId="{D2C9BEF6-583B-4DC9-A9D4-73016AA85925}" destId="{0C62A4C9-577B-49EF-B288-3B12F8C4246F}" srcOrd="0" destOrd="0" presId="urn:microsoft.com/office/officeart/2005/8/layout/vList2"/>
    <dgm:cxn modelId="{33216356-ED14-4536-BCFA-ABDFD38B41FF}" srcId="{668FABD3-1D70-4FCE-B053-3119F484207C}" destId="{AC99470B-591E-4297-9AE0-2158477394EF}" srcOrd="0" destOrd="0" parTransId="{D6A30FE6-573A-4793-BFCC-949AE8DFDFB3}" sibTransId="{356DB976-C931-4D3D-85BE-65CEB1F702D0}"/>
    <dgm:cxn modelId="{19119C8E-C507-436D-BC57-425BB67CF343}" type="presOf" srcId="{BB533E40-947B-4BD4-AA78-2EBAA0469759}" destId="{BFF1B274-7875-4904-BE3D-E5A8C3460111}" srcOrd="0" destOrd="0" presId="urn:microsoft.com/office/officeart/2005/8/layout/vList2"/>
    <dgm:cxn modelId="{E5F35494-2C50-48FF-BCE5-F8F259464964}" type="presOf" srcId="{0D00EF80-07FC-47E5-9848-2D03FEE3DC1E}" destId="{076E289A-EBAD-4E13-9FAE-ECE6C39142B3}" srcOrd="0" destOrd="0" presId="urn:microsoft.com/office/officeart/2005/8/layout/vList2"/>
    <dgm:cxn modelId="{11BF1799-18E1-4E5D-9DAA-BF1C456F78DE}" type="presOf" srcId="{AC99470B-591E-4297-9AE0-2158477394EF}" destId="{5FF22937-DCA2-4D91-A9A5-306DB4D5B103}" srcOrd="0" destOrd="0" presId="urn:microsoft.com/office/officeart/2005/8/layout/vList2"/>
    <dgm:cxn modelId="{9664D89B-DC62-4275-BDBA-B8336AE2F045}" srcId="{668FABD3-1D70-4FCE-B053-3119F484207C}" destId="{83B26287-FCC3-485C-9024-866B716FC5F5}" srcOrd="2" destOrd="0" parTransId="{7E77ABE1-18D4-4E30-836F-99CF4181ADDC}" sibTransId="{40F57F48-9C34-4DA9-9F96-F1C539F71F80}"/>
    <dgm:cxn modelId="{44AF9BB4-3A8C-45A1-B5AE-E74B3108D575}" type="presOf" srcId="{83B26287-FCC3-485C-9024-866B716FC5F5}" destId="{1F65E845-3B80-43FB-8A9A-9C6CB5009E85}" srcOrd="0" destOrd="0" presId="urn:microsoft.com/office/officeart/2005/8/layout/vList2"/>
    <dgm:cxn modelId="{CC6A19D1-8F0C-4D72-A0DB-A73E9C8BD22A}" srcId="{668FABD3-1D70-4FCE-B053-3119F484207C}" destId="{D2C9BEF6-583B-4DC9-A9D4-73016AA85925}" srcOrd="4" destOrd="0" parTransId="{99747D7D-8727-49C1-9ECF-2D0CBFFB9DF4}" sibTransId="{9633DDC8-A8DD-493E-8CBF-94692C6433E2}"/>
    <dgm:cxn modelId="{9D32DFD6-5DFE-4DB0-A8A3-D4666B0622DD}" srcId="{668FABD3-1D70-4FCE-B053-3119F484207C}" destId="{0D00EF80-07FC-47E5-9848-2D03FEE3DC1E}" srcOrd="1" destOrd="0" parTransId="{83D4F54E-0C0E-4733-8D2F-B954E6F36869}" sibTransId="{0D40A992-4FB9-47D5-A3FA-3970CAC1A513}"/>
    <dgm:cxn modelId="{9247ECE0-A370-4CEB-A678-19C4BC0955DE}" srcId="{668FABD3-1D70-4FCE-B053-3119F484207C}" destId="{BB533E40-947B-4BD4-AA78-2EBAA0469759}" srcOrd="3" destOrd="0" parTransId="{230BFC5C-7B58-4A00-AC9B-C8C6CC175283}" sibTransId="{0E8B2FD8-DB29-4C29-9AAD-057FB74B249B}"/>
    <dgm:cxn modelId="{67B23291-E5E3-4EFD-8F50-CBFEBFF5D6ED}" type="presParOf" srcId="{9B63C441-B2EA-4601-B6A3-98725C755136}" destId="{5FF22937-DCA2-4D91-A9A5-306DB4D5B103}" srcOrd="0" destOrd="0" presId="urn:microsoft.com/office/officeart/2005/8/layout/vList2"/>
    <dgm:cxn modelId="{0778CE59-D8F6-4D92-B341-220AAE4871EB}" type="presParOf" srcId="{9B63C441-B2EA-4601-B6A3-98725C755136}" destId="{7BD95224-7450-4FE7-9BF4-E1E244BBE3A7}" srcOrd="1" destOrd="0" presId="urn:microsoft.com/office/officeart/2005/8/layout/vList2"/>
    <dgm:cxn modelId="{1BA8F5F5-207C-4A4A-8987-C8C8A5C258BB}" type="presParOf" srcId="{9B63C441-B2EA-4601-B6A3-98725C755136}" destId="{076E289A-EBAD-4E13-9FAE-ECE6C39142B3}" srcOrd="2" destOrd="0" presId="urn:microsoft.com/office/officeart/2005/8/layout/vList2"/>
    <dgm:cxn modelId="{885D728D-9E3C-4B86-A8A4-4928E3E6D30B}" type="presParOf" srcId="{9B63C441-B2EA-4601-B6A3-98725C755136}" destId="{83F22A1A-12F2-4472-8D66-FD8C7FCBE4C9}" srcOrd="3" destOrd="0" presId="urn:microsoft.com/office/officeart/2005/8/layout/vList2"/>
    <dgm:cxn modelId="{BEC9877B-FAEB-46D4-AC56-893DF9A85504}" type="presParOf" srcId="{9B63C441-B2EA-4601-B6A3-98725C755136}" destId="{1F65E845-3B80-43FB-8A9A-9C6CB5009E85}" srcOrd="4" destOrd="0" presId="urn:microsoft.com/office/officeart/2005/8/layout/vList2"/>
    <dgm:cxn modelId="{493BE35D-68F1-4707-B05E-8FE545928F32}" type="presParOf" srcId="{9B63C441-B2EA-4601-B6A3-98725C755136}" destId="{B340ABE7-3597-4EFE-9ADD-FFD4686AFE98}" srcOrd="5" destOrd="0" presId="urn:microsoft.com/office/officeart/2005/8/layout/vList2"/>
    <dgm:cxn modelId="{D53F3621-DCBD-43CF-B62E-86908BFD376C}" type="presParOf" srcId="{9B63C441-B2EA-4601-B6A3-98725C755136}" destId="{BFF1B274-7875-4904-BE3D-E5A8C3460111}" srcOrd="6" destOrd="0" presId="urn:microsoft.com/office/officeart/2005/8/layout/vList2"/>
    <dgm:cxn modelId="{0BA6B076-462E-44D9-8A36-4C4D63D29E4E}" type="presParOf" srcId="{9B63C441-B2EA-4601-B6A3-98725C755136}" destId="{D6D2B8A3-74EE-4C78-A0EC-36ED0DF97E48}" srcOrd="7" destOrd="0" presId="urn:microsoft.com/office/officeart/2005/8/layout/vList2"/>
    <dgm:cxn modelId="{AB177532-3FB5-4E8F-BB45-2FD8B0331AEE}" type="presParOf" srcId="{9B63C441-B2EA-4601-B6A3-98725C755136}" destId="{0C62A4C9-577B-49EF-B288-3B12F8C4246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CC77FC6-8498-4C51-B2BD-368334C95F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286637C-AC9D-42F2-9F91-96B4A02623E5}">
      <dgm:prSet/>
      <dgm:spPr/>
      <dgm:t>
        <a:bodyPr/>
        <a:lstStyle/>
        <a:p>
          <a:r>
            <a:rPr lang="cs-CZ"/>
            <a:t>Americký historik českého původu, odmítá revizionismus.</a:t>
          </a:r>
          <a:endParaRPr lang="en-US"/>
        </a:p>
      </dgm:t>
    </dgm:pt>
    <dgm:pt modelId="{0372FD14-C2A3-47CA-B9CC-637706A248BE}" type="parTrans" cxnId="{1B332677-985A-4907-9E05-2E07B80BDCF0}">
      <dgm:prSet/>
      <dgm:spPr/>
      <dgm:t>
        <a:bodyPr/>
        <a:lstStyle/>
        <a:p>
          <a:endParaRPr lang="en-US"/>
        </a:p>
      </dgm:t>
    </dgm:pt>
    <dgm:pt modelId="{63B0FAA5-7045-4E7F-A5A2-2D21FA604D47}" type="sibTrans" cxnId="{1B332677-985A-4907-9E05-2E07B80BDCF0}">
      <dgm:prSet/>
      <dgm:spPr/>
      <dgm:t>
        <a:bodyPr/>
        <a:lstStyle/>
        <a:p>
          <a:endParaRPr lang="en-US"/>
        </a:p>
      </dgm:t>
    </dgm:pt>
    <dgm:pt modelId="{A30E6792-C38F-4A73-AE22-F596BF2477BB}">
      <dgm:prSet/>
      <dgm:spPr/>
      <dgm:t>
        <a:bodyPr/>
        <a:lstStyle/>
        <a:p>
          <a:r>
            <a:rPr lang="cs-CZ"/>
            <a:t>Odpovědnost za studenou válku přisuzuje SSSR. Nástup bolševiků pozměnil obsah i směr zahraniční politiky. Vše podřízeno cíli světové revoluce.</a:t>
          </a:r>
          <a:endParaRPr lang="en-US"/>
        </a:p>
      </dgm:t>
    </dgm:pt>
    <dgm:pt modelId="{65EB239D-B259-4AA3-85F6-8B0EACC07E2C}" type="parTrans" cxnId="{99430FCE-35E2-41E3-B5D1-385AAE37AACD}">
      <dgm:prSet/>
      <dgm:spPr/>
      <dgm:t>
        <a:bodyPr/>
        <a:lstStyle/>
        <a:p>
          <a:endParaRPr lang="en-US"/>
        </a:p>
      </dgm:t>
    </dgm:pt>
    <dgm:pt modelId="{2E42C04C-0BF2-4463-877E-CD27CB23FD74}" type="sibTrans" cxnId="{99430FCE-35E2-41E3-B5D1-385AAE37AACD}">
      <dgm:prSet/>
      <dgm:spPr/>
      <dgm:t>
        <a:bodyPr/>
        <a:lstStyle/>
        <a:p>
          <a:endParaRPr lang="en-US"/>
        </a:p>
      </dgm:t>
    </dgm:pt>
    <dgm:pt modelId="{50C7E75C-9A6E-40C8-8FCB-3AA0AC29035D}">
      <dgm:prSet/>
      <dgm:spPr/>
      <dgm:t>
        <a:bodyPr/>
        <a:lstStyle/>
        <a:p>
          <a:r>
            <a:rPr lang="cs-CZ"/>
            <a:t>Stalin převzal politiku imperiálního Ruska (územní expanze, sféry vlivu).</a:t>
          </a:r>
          <a:endParaRPr lang="en-US"/>
        </a:p>
      </dgm:t>
    </dgm:pt>
    <dgm:pt modelId="{078A80F4-7883-45DA-82F9-8A39DB76E07A}" type="parTrans" cxnId="{C2FC2720-BDAC-460E-843E-3AB54F5F739C}">
      <dgm:prSet/>
      <dgm:spPr/>
      <dgm:t>
        <a:bodyPr/>
        <a:lstStyle/>
        <a:p>
          <a:endParaRPr lang="en-US"/>
        </a:p>
      </dgm:t>
    </dgm:pt>
    <dgm:pt modelId="{B26FF402-71A7-49A2-8E70-0D189F422957}" type="sibTrans" cxnId="{C2FC2720-BDAC-460E-843E-3AB54F5F739C}">
      <dgm:prSet/>
      <dgm:spPr/>
      <dgm:t>
        <a:bodyPr/>
        <a:lstStyle/>
        <a:p>
          <a:endParaRPr lang="en-US"/>
        </a:p>
      </dgm:t>
    </dgm:pt>
    <dgm:pt modelId="{1AC582E8-07C8-4318-823E-74EBBE9E989B}">
      <dgm:prSet/>
      <dgm:spPr/>
      <dgm:t>
        <a:bodyPr/>
        <a:lstStyle/>
        <a:p>
          <a:r>
            <a:rPr lang="cs-CZ"/>
            <a:t>USA nedokázaly hrozbu včas rozpoznat a docenit. USA vystupují jako naivní a zmatená osoba.</a:t>
          </a:r>
          <a:endParaRPr lang="en-US"/>
        </a:p>
      </dgm:t>
    </dgm:pt>
    <dgm:pt modelId="{25807E8E-CC96-4E1B-B54E-B3873E17EF54}" type="parTrans" cxnId="{EEF9F343-9029-4C58-9C70-CF0740A7103A}">
      <dgm:prSet/>
      <dgm:spPr/>
      <dgm:t>
        <a:bodyPr/>
        <a:lstStyle/>
        <a:p>
          <a:endParaRPr lang="en-US"/>
        </a:p>
      </dgm:t>
    </dgm:pt>
    <dgm:pt modelId="{E4578699-05DA-4CEE-9CD6-E73AFBB1AD5D}" type="sibTrans" cxnId="{EEF9F343-9029-4C58-9C70-CF0740A7103A}">
      <dgm:prSet/>
      <dgm:spPr/>
      <dgm:t>
        <a:bodyPr/>
        <a:lstStyle/>
        <a:p>
          <a:endParaRPr lang="en-US"/>
        </a:p>
      </dgm:t>
    </dgm:pt>
    <dgm:pt modelId="{B0FD324A-46D0-4E40-84AB-00EB57C18549}" type="pres">
      <dgm:prSet presAssocID="{BCC77FC6-8498-4C51-B2BD-368334C95F4A}" presName="linear" presStyleCnt="0">
        <dgm:presLayoutVars>
          <dgm:animLvl val="lvl"/>
          <dgm:resizeHandles val="exact"/>
        </dgm:presLayoutVars>
      </dgm:prSet>
      <dgm:spPr/>
    </dgm:pt>
    <dgm:pt modelId="{F309DFA2-25CA-4251-8752-5ADE4043914F}" type="pres">
      <dgm:prSet presAssocID="{9286637C-AC9D-42F2-9F91-96B4A02623E5}" presName="parentText" presStyleLbl="node1" presStyleIdx="0" presStyleCnt="4">
        <dgm:presLayoutVars>
          <dgm:chMax val="0"/>
          <dgm:bulletEnabled val="1"/>
        </dgm:presLayoutVars>
      </dgm:prSet>
      <dgm:spPr/>
    </dgm:pt>
    <dgm:pt modelId="{90FF735B-E9CD-4801-A345-C4DBBEE1FAEA}" type="pres">
      <dgm:prSet presAssocID="{63B0FAA5-7045-4E7F-A5A2-2D21FA604D47}" presName="spacer" presStyleCnt="0"/>
      <dgm:spPr/>
    </dgm:pt>
    <dgm:pt modelId="{E484304C-BE4C-42BF-AE07-214DF0173F49}" type="pres">
      <dgm:prSet presAssocID="{A30E6792-C38F-4A73-AE22-F596BF2477BB}" presName="parentText" presStyleLbl="node1" presStyleIdx="1" presStyleCnt="4">
        <dgm:presLayoutVars>
          <dgm:chMax val="0"/>
          <dgm:bulletEnabled val="1"/>
        </dgm:presLayoutVars>
      </dgm:prSet>
      <dgm:spPr/>
    </dgm:pt>
    <dgm:pt modelId="{2025ABE8-BF5B-4959-8038-87F7A3B94FAD}" type="pres">
      <dgm:prSet presAssocID="{2E42C04C-0BF2-4463-877E-CD27CB23FD74}" presName="spacer" presStyleCnt="0"/>
      <dgm:spPr/>
    </dgm:pt>
    <dgm:pt modelId="{4A34B86C-301D-40D9-BF52-B135C9E57D53}" type="pres">
      <dgm:prSet presAssocID="{50C7E75C-9A6E-40C8-8FCB-3AA0AC29035D}" presName="parentText" presStyleLbl="node1" presStyleIdx="2" presStyleCnt="4">
        <dgm:presLayoutVars>
          <dgm:chMax val="0"/>
          <dgm:bulletEnabled val="1"/>
        </dgm:presLayoutVars>
      </dgm:prSet>
      <dgm:spPr/>
    </dgm:pt>
    <dgm:pt modelId="{FE0F82D1-25DA-46B9-B8EF-7D65FE7F4DF1}" type="pres">
      <dgm:prSet presAssocID="{B26FF402-71A7-49A2-8E70-0D189F422957}" presName="spacer" presStyleCnt="0"/>
      <dgm:spPr/>
    </dgm:pt>
    <dgm:pt modelId="{BFFF48CB-D9F6-43A7-8110-328451127108}" type="pres">
      <dgm:prSet presAssocID="{1AC582E8-07C8-4318-823E-74EBBE9E989B}" presName="parentText" presStyleLbl="node1" presStyleIdx="3" presStyleCnt="4">
        <dgm:presLayoutVars>
          <dgm:chMax val="0"/>
          <dgm:bulletEnabled val="1"/>
        </dgm:presLayoutVars>
      </dgm:prSet>
      <dgm:spPr/>
    </dgm:pt>
  </dgm:ptLst>
  <dgm:cxnLst>
    <dgm:cxn modelId="{7E885F11-5B5F-43C5-9F30-C48098090B6E}" type="presOf" srcId="{1AC582E8-07C8-4318-823E-74EBBE9E989B}" destId="{BFFF48CB-D9F6-43A7-8110-328451127108}" srcOrd="0" destOrd="0" presId="urn:microsoft.com/office/officeart/2005/8/layout/vList2"/>
    <dgm:cxn modelId="{5C43DE12-0502-4581-AAEC-2B493FEDD713}" type="presOf" srcId="{BCC77FC6-8498-4C51-B2BD-368334C95F4A}" destId="{B0FD324A-46D0-4E40-84AB-00EB57C18549}" srcOrd="0" destOrd="0" presId="urn:microsoft.com/office/officeart/2005/8/layout/vList2"/>
    <dgm:cxn modelId="{C2FC2720-BDAC-460E-843E-3AB54F5F739C}" srcId="{BCC77FC6-8498-4C51-B2BD-368334C95F4A}" destId="{50C7E75C-9A6E-40C8-8FCB-3AA0AC29035D}" srcOrd="2" destOrd="0" parTransId="{078A80F4-7883-45DA-82F9-8A39DB76E07A}" sibTransId="{B26FF402-71A7-49A2-8E70-0D189F422957}"/>
    <dgm:cxn modelId="{EEF9F343-9029-4C58-9C70-CF0740A7103A}" srcId="{BCC77FC6-8498-4C51-B2BD-368334C95F4A}" destId="{1AC582E8-07C8-4318-823E-74EBBE9E989B}" srcOrd="3" destOrd="0" parTransId="{25807E8E-CC96-4E1B-B54E-B3873E17EF54}" sibTransId="{E4578699-05DA-4CEE-9CD6-E73AFBB1AD5D}"/>
    <dgm:cxn modelId="{1B332677-985A-4907-9E05-2E07B80BDCF0}" srcId="{BCC77FC6-8498-4C51-B2BD-368334C95F4A}" destId="{9286637C-AC9D-42F2-9F91-96B4A02623E5}" srcOrd="0" destOrd="0" parTransId="{0372FD14-C2A3-47CA-B9CC-637706A248BE}" sibTransId="{63B0FAA5-7045-4E7F-A5A2-2D21FA604D47}"/>
    <dgm:cxn modelId="{99430FCE-35E2-41E3-B5D1-385AAE37AACD}" srcId="{BCC77FC6-8498-4C51-B2BD-368334C95F4A}" destId="{A30E6792-C38F-4A73-AE22-F596BF2477BB}" srcOrd="1" destOrd="0" parTransId="{65EB239D-B259-4AA3-85F6-8B0EACC07E2C}" sibTransId="{2E42C04C-0BF2-4463-877E-CD27CB23FD74}"/>
    <dgm:cxn modelId="{1A5793D5-324E-4071-B032-D33DD5FFA973}" type="presOf" srcId="{50C7E75C-9A6E-40C8-8FCB-3AA0AC29035D}" destId="{4A34B86C-301D-40D9-BF52-B135C9E57D53}" srcOrd="0" destOrd="0" presId="urn:microsoft.com/office/officeart/2005/8/layout/vList2"/>
    <dgm:cxn modelId="{576C10DA-E03E-4751-AA54-F450730F613B}" type="presOf" srcId="{9286637C-AC9D-42F2-9F91-96B4A02623E5}" destId="{F309DFA2-25CA-4251-8752-5ADE4043914F}" srcOrd="0" destOrd="0" presId="urn:microsoft.com/office/officeart/2005/8/layout/vList2"/>
    <dgm:cxn modelId="{6CE3CAFE-0BEC-449F-A5AE-2C846EECD45F}" type="presOf" srcId="{A30E6792-C38F-4A73-AE22-F596BF2477BB}" destId="{E484304C-BE4C-42BF-AE07-214DF0173F49}" srcOrd="0" destOrd="0" presId="urn:microsoft.com/office/officeart/2005/8/layout/vList2"/>
    <dgm:cxn modelId="{DB269B9B-8638-420F-81DE-FAD69C130230}" type="presParOf" srcId="{B0FD324A-46D0-4E40-84AB-00EB57C18549}" destId="{F309DFA2-25CA-4251-8752-5ADE4043914F}" srcOrd="0" destOrd="0" presId="urn:microsoft.com/office/officeart/2005/8/layout/vList2"/>
    <dgm:cxn modelId="{B2E954F7-69DA-4E02-9B06-0B7F5BECBB7B}" type="presParOf" srcId="{B0FD324A-46D0-4E40-84AB-00EB57C18549}" destId="{90FF735B-E9CD-4801-A345-C4DBBEE1FAEA}" srcOrd="1" destOrd="0" presId="urn:microsoft.com/office/officeart/2005/8/layout/vList2"/>
    <dgm:cxn modelId="{E7C6ABB5-784F-4057-AA2D-DA81F104F1B5}" type="presParOf" srcId="{B0FD324A-46D0-4E40-84AB-00EB57C18549}" destId="{E484304C-BE4C-42BF-AE07-214DF0173F49}" srcOrd="2" destOrd="0" presId="urn:microsoft.com/office/officeart/2005/8/layout/vList2"/>
    <dgm:cxn modelId="{14D0ACF4-620E-45E8-8D03-3C8BDA8C6356}" type="presParOf" srcId="{B0FD324A-46D0-4E40-84AB-00EB57C18549}" destId="{2025ABE8-BF5B-4959-8038-87F7A3B94FAD}" srcOrd="3" destOrd="0" presId="urn:microsoft.com/office/officeart/2005/8/layout/vList2"/>
    <dgm:cxn modelId="{B87EAAD2-7604-4D07-8DEB-D0119A9D7945}" type="presParOf" srcId="{B0FD324A-46D0-4E40-84AB-00EB57C18549}" destId="{4A34B86C-301D-40D9-BF52-B135C9E57D53}" srcOrd="4" destOrd="0" presId="urn:microsoft.com/office/officeart/2005/8/layout/vList2"/>
    <dgm:cxn modelId="{A234D06E-B26D-42E0-83A2-58EB566BB1A2}" type="presParOf" srcId="{B0FD324A-46D0-4E40-84AB-00EB57C18549}" destId="{FE0F82D1-25DA-46B9-B8EF-7D65FE7F4DF1}" srcOrd="5" destOrd="0" presId="urn:microsoft.com/office/officeart/2005/8/layout/vList2"/>
    <dgm:cxn modelId="{FE46CEB4-4CDD-49F8-B67E-DFAD7CF48BAB}" type="presParOf" srcId="{B0FD324A-46D0-4E40-84AB-00EB57C18549}" destId="{BFFF48CB-D9F6-43A7-8110-32845112710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97D001F-B7DF-40EA-BC2D-696F57F8537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0A27665-A3FD-4CBD-A164-950EFDEC9252}">
      <dgm:prSet/>
      <dgm:spPr/>
      <dgm:t>
        <a:bodyPr/>
        <a:lstStyle/>
        <a:p>
          <a:r>
            <a:rPr lang="cs-CZ"/>
            <a:t>Americký historik norského původu.</a:t>
          </a:r>
          <a:endParaRPr lang="en-US"/>
        </a:p>
      </dgm:t>
    </dgm:pt>
    <dgm:pt modelId="{6BD2EC21-7012-4428-B8F0-5122E8925299}" type="parTrans" cxnId="{DF71FB11-7FA3-4665-9EEE-4D1843D48065}">
      <dgm:prSet/>
      <dgm:spPr/>
      <dgm:t>
        <a:bodyPr/>
        <a:lstStyle/>
        <a:p>
          <a:endParaRPr lang="en-US"/>
        </a:p>
      </dgm:t>
    </dgm:pt>
    <dgm:pt modelId="{2B8FC9B8-3AD7-4973-A3DC-0A413319EEA0}" type="sibTrans" cxnId="{DF71FB11-7FA3-4665-9EEE-4D1843D48065}">
      <dgm:prSet/>
      <dgm:spPr/>
      <dgm:t>
        <a:bodyPr/>
        <a:lstStyle/>
        <a:p>
          <a:endParaRPr lang="en-US"/>
        </a:p>
      </dgm:t>
    </dgm:pt>
    <dgm:pt modelId="{0CB929DE-2602-41A5-BE66-82173457E9D9}">
      <dgm:prSet/>
      <dgm:spPr/>
      <dgm:t>
        <a:bodyPr/>
        <a:lstStyle/>
        <a:p>
          <a:r>
            <a:rPr lang="cs-CZ"/>
            <a:t>USA charakterizuje jako hosta, který byl do Evropy pozván. Naopak SSSR chápe jako vetřelce, který se části Evropy sám vnutil.</a:t>
          </a:r>
          <a:endParaRPr lang="en-US"/>
        </a:p>
      </dgm:t>
    </dgm:pt>
    <dgm:pt modelId="{73DC3128-C56F-4224-853C-135724CEF517}" type="parTrans" cxnId="{93DB6294-C11E-41DA-AB2F-CBFE76F0AE78}">
      <dgm:prSet/>
      <dgm:spPr/>
      <dgm:t>
        <a:bodyPr/>
        <a:lstStyle/>
        <a:p>
          <a:endParaRPr lang="en-US"/>
        </a:p>
      </dgm:t>
    </dgm:pt>
    <dgm:pt modelId="{282B2D27-B6A9-4D33-8A08-EE984321ECB4}" type="sibTrans" cxnId="{93DB6294-C11E-41DA-AB2F-CBFE76F0AE78}">
      <dgm:prSet/>
      <dgm:spPr/>
      <dgm:t>
        <a:bodyPr/>
        <a:lstStyle/>
        <a:p>
          <a:endParaRPr lang="en-US"/>
        </a:p>
      </dgm:t>
    </dgm:pt>
    <dgm:pt modelId="{27F5FD0F-7244-4385-9A23-895228674AB7}">
      <dgm:prSet/>
      <dgm:spPr/>
      <dgm:t>
        <a:bodyPr/>
        <a:lstStyle/>
        <a:p>
          <a:r>
            <a:rPr lang="cs-CZ"/>
            <a:t>Americká expanze po WW2 byla ve srovnání s expanzí sovětskou mnohem intenzivnější a rozsáhlejší = studená válka obdobím americké převahy, kdy USA hrají roli hegemona a SSSR zůstává pouze regionální velmocí.</a:t>
          </a:r>
          <a:endParaRPr lang="en-US"/>
        </a:p>
      </dgm:t>
    </dgm:pt>
    <dgm:pt modelId="{BB0A4236-2FAC-440B-BD6D-EAF9937A85C0}" type="parTrans" cxnId="{110B8F49-D62D-4176-A02F-7B387BB5B3F8}">
      <dgm:prSet/>
      <dgm:spPr/>
      <dgm:t>
        <a:bodyPr/>
        <a:lstStyle/>
        <a:p>
          <a:endParaRPr lang="en-US"/>
        </a:p>
      </dgm:t>
    </dgm:pt>
    <dgm:pt modelId="{3484E249-F3F9-4581-BE5B-91C82E385288}" type="sibTrans" cxnId="{110B8F49-D62D-4176-A02F-7B387BB5B3F8}">
      <dgm:prSet/>
      <dgm:spPr/>
      <dgm:t>
        <a:bodyPr/>
        <a:lstStyle/>
        <a:p>
          <a:endParaRPr lang="en-US"/>
        </a:p>
      </dgm:t>
    </dgm:pt>
    <dgm:pt modelId="{AAFEA2DC-4180-4414-BA81-1E7244AFD918}">
      <dgm:prSet/>
      <dgm:spPr/>
      <dgm:t>
        <a:bodyPr/>
        <a:lstStyle/>
        <a:p>
          <a:r>
            <a:rPr lang="cs-CZ"/>
            <a:t>Evropané se US expanze dožadovali, ať už kvůli hospodářské pomoci, či k vybalancování SSSR, nebo proto že USA obdivovali.</a:t>
          </a:r>
          <a:endParaRPr lang="en-US"/>
        </a:p>
      </dgm:t>
    </dgm:pt>
    <dgm:pt modelId="{75039649-C370-474C-913E-3793F929662C}" type="parTrans" cxnId="{404731A9-00CB-4F32-9A78-588E8390CEB8}">
      <dgm:prSet/>
      <dgm:spPr/>
      <dgm:t>
        <a:bodyPr/>
        <a:lstStyle/>
        <a:p>
          <a:endParaRPr lang="en-US"/>
        </a:p>
      </dgm:t>
    </dgm:pt>
    <dgm:pt modelId="{97B880B1-1E02-40F4-AD1B-F327E48B3EAD}" type="sibTrans" cxnId="{404731A9-00CB-4F32-9A78-588E8390CEB8}">
      <dgm:prSet/>
      <dgm:spPr/>
      <dgm:t>
        <a:bodyPr/>
        <a:lstStyle/>
        <a:p>
          <a:endParaRPr lang="en-US"/>
        </a:p>
      </dgm:t>
    </dgm:pt>
    <dgm:pt modelId="{E8B6B518-2E86-4E89-9920-E637693A12FB}" type="pres">
      <dgm:prSet presAssocID="{997D001F-B7DF-40EA-BC2D-696F57F85375}" presName="linear" presStyleCnt="0">
        <dgm:presLayoutVars>
          <dgm:animLvl val="lvl"/>
          <dgm:resizeHandles val="exact"/>
        </dgm:presLayoutVars>
      </dgm:prSet>
      <dgm:spPr/>
    </dgm:pt>
    <dgm:pt modelId="{0ACDCC32-117E-4ED2-B195-4A7A7C1A29AE}" type="pres">
      <dgm:prSet presAssocID="{70A27665-A3FD-4CBD-A164-950EFDEC9252}" presName="parentText" presStyleLbl="node1" presStyleIdx="0" presStyleCnt="4">
        <dgm:presLayoutVars>
          <dgm:chMax val="0"/>
          <dgm:bulletEnabled val="1"/>
        </dgm:presLayoutVars>
      </dgm:prSet>
      <dgm:spPr/>
    </dgm:pt>
    <dgm:pt modelId="{AE5FA7A7-FBC2-4323-B613-97530F92181B}" type="pres">
      <dgm:prSet presAssocID="{2B8FC9B8-3AD7-4973-A3DC-0A413319EEA0}" presName="spacer" presStyleCnt="0"/>
      <dgm:spPr/>
    </dgm:pt>
    <dgm:pt modelId="{F5ACAC05-7C96-402A-A687-3510D3B16E60}" type="pres">
      <dgm:prSet presAssocID="{0CB929DE-2602-41A5-BE66-82173457E9D9}" presName="parentText" presStyleLbl="node1" presStyleIdx="1" presStyleCnt="4">
        <dgm:presLayoutVars>
          <dgm:chMax val="0"/>
          <dgm:bulletEnabled val="1"/>
        </dgm:presLayoutVars>
      </dgm:prSet>
      <dgm:spPr/>
    </dgm:pt>
    <dgm:pt modelId="{BBE7D2F8-DC2A-4980-80DC-66C5A5C9880A}" type="pres">
      <dgm:prSet presAssocID="{282B2D27-B6A9-4D33-8A08-EE984321ECB4}" presName="spacer" presStyleCnt="0"/>
      <dgm:spPr/>
    </dgm:pt>
    <dgm:pt modelId="{2D9281A3-986C-4BB1-BA59-A16944AB7E89}" type="pres">
      <dgm:prSet presAssocID="{27F5FD0F-7244-4385-9A23-895228674AB7}" presName="parentText" presStyleLbl="node1" presStyleIdx="2" presStyleCnt="4">
        <dgm:presLayoutVars>
          <dgm:chMax val="0"/>
          <dgm:bulletEnabled val="1"/>
        </dgm:presLayoutVars>
      </dgm:prSet>
      <dgm:spPr/>
    </dgm:pt>
    <dgm:pt modelId="{55B189E9-2969-4BEE-88BC-DD5B653A6EDF}" type="pres">
      <dgm:prSet presAssocID="{3484E249-F3F9-4581-BE5B-91C82E385288}" presName="spacer" presStyleCnt="0"/>
      <dgm:spPr/>
    </dgm:pt>
    <dgm:pt modelId="{645C8E1D-B3CD-42FC-BB14-C74D1EAFC25B}" type="pres">
      <dgm:prSet presAssocID="{AAFEA2DC-4180-4414-BA81-1E7244AFD918}" presName="parentText" presStyleLbl="node1" presStyleIdx="3" presStyleCnt="4">
        <dgm:presLayoutVars>
          <dgm:chMax val="0"/>
          <dgm:bulletEnabled val="1"/>
        </dgm:presLayoutVars>
      </dgm:prSet>
      <dgm:spPr/>
    </dgm:pt>
  </dgm:ptLst>
  <dgm:cxnLst>
    <dgm:cxn modelId="{4A997C06-7D37-48EF-A185-EA8D69D72218}" type="presOf" srcId="{997D001F-B7DF-40EA-BC2D-696F57F85375}" destId="{E8B6B518-2E86-4E89-9920-E637693A12FB}" srcOrd="0" destOrd="0" presId="urn:microsoft.com/office/officeart/2005/8/layout/vList2"/>
    <dgm:cxn modelId="{DF71FB11-7FA3-4665-9EEE-4D1843D48065}" srcId="{997D001F-B7DF-40EA-BC2D-696F57F85375}" destId="{70A27665-A3FD-4CBD-A164-950EFDEC9252}" srcOrd="0" destOrd="0" parTransId="{6BD2EC21-7012-4428-B8F0-5122E8925299}" sibTransId="{2B8FC9B8-3AD7-4973-A3DC-0A413319EEA0}"/>
    <dgm:cxn modelId="{D68D743D-B94D-4178-BFDD-061BD08DDA9D}" type="presOf" srcId="{27F5FD0F-7244-4385-9A23-895228674AB7}" destId="{2D9281A3-986C-4BB1-BA59-A16944AB7E89}" srcOrd="0" destOrd="0" presId="urn:microsoft.com/office/officeart/2005/8/layout/vList2"/>
    <dgm:cxn modelId="{4146C046-170D-46B5-ABBB-76FD08397287}" type="presOf" srcId="{AAFEA2DC-4180-4414-BA81-1E7244AFD918}" destId="{645C8E1D-B3CD-42FC-BB14-C74D1EAFC25B}" srcOrd="0" destOrd="0" presId="urn:microsoft.com/office/officeart/2005/8/layout/vList2"/>
    <dgm:cxn modelId="{110B8F49-D62D-4176-A02F-7B387BB5B3F8}" srcId="{997D001F-B7DF-40EA-BC2D-696F57F85375}" destId="{27F5FD0F-7244-4385-9A23-895228674AB7}" srcOrd="2" destOrd="0" parTransId="{BB0A4236-2FAC-440B-BD6D-EAF9937A85C0}" sibTransId="{3484E249-F3F9-4581-BE5B-91C82E385288}"/>
    <dgm:cxn modelId="{93DB6294-C11E-41DA-AB2F-CBFE76F0AE78}" srcId="{997D001F-B7DF-40EA-BC2D-696F57F85375}" destId="{0CB929DE-2602-41A5-BE66-82173457E9D9}" srcOrd="1" destOrd="0" parTransId="{73DC3128-C56F-4224-853C-135724CEF517}" sibTransId="{282B2D27-B6A9-4D33-8A08-EE984321ECB4}"/>
    <dgm:cxn modelId="{404731A9-00CB-4F32-9A78-588E8390CEB8}" srcId="{997D001F-B7DF-40EA-BC2D-696F57F85375}" destId="{AAFEA2DC-4180-4414-BA81-1E7244AFD918}" srcOrd="3" destOrd="0" parTransId="{75039649-C370-474C-913E-3793F929662C}" sibTransId="{97B880B1-1E02-40F4-AD1B-F327E48B3EAD}"/>
    <dgm:cxn modelId="{9096C1BA-D53B-4A59-B4A2-2DF322E63A18}" type="presOf" srcId="{70A27665-A3FD-4CBD-A164-950EFDEC9252}" destId="{0ACDCC32-117E-4ED2-B195-4A7A7C1A29AE}" srcOrd="0" destOrd="0" presId="urn:microsoft.com/office/officeart/2005/8/layout/vList2"/>
    <dgm:cxn modelId="{9FDCF2C5-75F1-4F40-BCE4-35175AB32833}" type="presOf" srcId="{0CB929DE-2602-41A5-BE66-82173457E9D9}" destId="{F5ACAC05-7C96-402A-A687-3510D3B16E60}" srcOrd="0" destOrd="0" presId="urn:microsoft.com/office/officeart/2005/8/layout/vList2"/>
    <dgm:cxn modelId="{9CB05A50-41BC-4B56-BDBE-F0555A7D8781}" type="presParOf" srcId="{E8B6B518-2E86-4E89-9920-E637693A12FB}" destId="{0ACDCC32-117E-4ED2-B195-4A7A7C1A29AE}" srcOrd="0" destOrd="0" presId="urn:microsoft.com/office/officeart/2005/8/layout/vList2"/>
    <dgm:cxn modelId="{02C5E512-3828-49D5-BCEE-C1803850F3AD}" type="presParOf" srcId="{E8B6B518-2E86-4E89-9920-E637693A12FB}" destId="{AE5FA7A7-FBC2-4323-B613-97530F92181B}" srcOrd="1" destOrd="0" presId="urn:microsoft.com/office/officeart/2005/8/layout/vList2"/>
    <dgm:cxn modelId="{2ED8A9D1-BFD2-4917-9A7B-2F366265C1C1}" type="presParOf" srcId="{E8B6B518-2E86-4E89-9920-E637693A12FB}" destId="{F5ACAC05-7C96-402A-A687-3510D3B16E60}" srcOrd="2" destOrd="0" presId="urn:microsoft.com/office/officeart/2005/8/layout/vList2"/>
    <dgm:cxn modelId="{E092C4B2-D929-4A74-8D33-4DCE09E50CE5}" type="presParOf" srcId="{E8B6B518-2E86-4E89-9920-E637693A12FB}" destId="{BBE7D2F8-DC2A-4980-80DC-66C5A5C9880A}" srcOrd="3" destOrd="0" presId="urn:microsoft.com/office/officeart/2005/8/layout/vList2"/>
    <dgm:cxn modelId="{0DFC4F83-9666-4AD4-AD94-AA04519AE132}" type="presParOf" srcId="{E8B6B518-2E86-4E89-9920-E637693A12FB}" destId="{2D9281A3-986C-4BB1-BA59-A16944AB7E89}" srcOrd="4" destOrd="0" presId="urn:microsoft.com/office/officeart/2005/8/layout/vList2"/>
    <dgm:cxn modelId="{5473C2CB-5626-4D4D-9C5C-5B9A98D6568A}" type="presParOf" srcId="{E8B6B518-2E86-4E89-9920-E637693A12FB}" destId="{55B189E9-2969-4BEE-88BC-DD5B653A6EDF}" srcOrd="5" destOrd="0" presId="urn:microsoft.com/office/officeart/2005/8/layout/vList2"/>
    <dgm:cxn modelId="{C22654F3-67F0-47E1-AD2E-85BA51D20386}" type="presParOf" srcId="{E8B6B518-2E86-4E89-9920-E637693A12FB}" destId="{645C8E1D-B3CD-42FC-BB14-C74D1EAFC25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63C3EB-7ED2-4653-9ECB-7D8ACB74092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E75263E-E796-416C-8829-3FBB28C06173}">
      <dgm:prSet/>
      <dgm:spPr/>
      <dgm:t>
        <a:bodyPr/>
        <a:lstStyle/>
        <a:p>
          <a:r>
            <a:rPr lang="cs-CZ"/>
            <a:t>Obě supervelmoci jsou v jeho podání racionálními hráči.</a:t>
          </a:r>
          <a:endParaRPr lang="en-US"/>
        </a:p>
      </dgm:t>
    </dgm:pt>
    <dgm:pt modelId="{5436AC39-E0DD-4EAB-8BF5-6192F6507EB7}" type="parTrans" cxnId="{58AB2D8F-C6F4-481E-95F0-2200842F1C5B}">
      <dgm:prSet/>
      <dgm:spPr/>
      <dgm:t>
        <a:bodyPr/>
        <a:lstStyle/>
        <a:p>
          <a:endParaRPr lang="en-US"/>
        </a:p>
      </dgm:t>
    </dgm:pt>
    <dgm:pt modelId="{ECE5861A-ABA8-437F-A996-76F957CA27E1}" type="sibTrans" cxnId="{58AB2D8F-C6F4-481E-95F0-2200842F1C5B}">
      <dgm:prSet/>
      <dgm:spPr/>
      <dgm:t>
        <a:bodyPr/>
        <a:lstStyle/>
        <a:p>
          <a:endParaRPr lang="en-US"/>
        </a:p>
      </dgm:t>
    </dgm:pt>
    <dgm:pt modelId="{4DDFD00E-243B-4777-A7DF-40C96BB55BCE}">
      <dgm:prSet/>
      <dgm:spPr/>
      <dgm:t>
        <a:bodyPr/>
        <a:lstStyle/>
        <a:p>
          <a:r>
            <a:rPr lang="cs-CZ"/>
            <a:t>Ideologický konflikt mezi komunismem a liberálním kapitalismem začíná ruskou revolucí v roce 1917.</a:t>
          </a:r>
          <a:endParaRPr lang="en-US"/>
        </a:p>
      </dgm:t>
    </dgm:pt>
    <dgm:pt modelId="{593B08B8-28D5-441A-AC15-53D88CECADB9}" type="parTrans" cxnId="{DF4759C6-311D-4AFE-91C9-A0EBF1491D0A}">
      <dgm:prSet/>
      <dgm:spPr/>
      <dgm:t>
        <a:bodyPr/>
        <a:lstStyle/>
        <a:p>
          <a:endParaRPr lang="en-US"/>
        </a:p>
      </dgm:t>
    </dgm:pt>
    <dgm:pt modelId="{1BF32155-D5E1-4365-A88D-92A2D8536D58}" type="sibTrans" cxnId="{DF4759C6-311D-4AFE-91C9-A0EBF1491D0A}">
      <dgm:prSet/>
      <dgm:spPr/>
      <dgm:t>
        <a:bodyPr/>
        <a:lstStyle/>
        <a:p>
          <a:endParaRPr lang="en-US"/>
        </a:p>
      </dgm:t>
    </dgm:pt>
    <dgm:pt modelId="{CD076C8B-8744-4816-B0AE-8AEB217FA514}">
      <dgm:prSet/>
      <dgm:spPr/>
      <dgm:t>
        <a:bodyPr/>
        <a:lstStyle/>
        <a:p>
          <a:r>
            <a:rPr lang="cs-CZ"/>
            <a:t>SSSR chápe jako opatrného hráče, který se snaží zajistit svoji bezpečnost vlivem ve svém bezprostředním okolí. USA se zaměřují na stav mezinárodního systému, který se snaží svým vlivem přetvořit tak, aby zamezily nestabilitě a chaosu.</a:t>
          </a:r>
          <a:endParaRPr lang="en-US"/>
        </a:p>
      </dgm:t>
    </dgm:pt>
    <dgm:pt modelId="{99325D2B-83F3-453A-9D03-2730582295DA}" type="parTrans" cxnId="{7768D6D2-BCBE-407C-B0CE-44D10F8A5181}">
      <dgm:prSet/>
      <dgm:spPr/>
      <dgm:t>
        <a:bodyPr/>
        <a:lstStyle/>
        <a:p>
          <a:endParaRPr lang="en-US"/>
        </a:p>
      </dgm:t>
    </dgm:pt>
    <dgm:pt modelId="{C47E00EB-12D2-44C0-A92A-612BB77AE5B2}" type="sibTrans" cxnId="{7768D6D2-BCBE-407C-B0CE-44D10F8A5181}">
      <dgm:prSet/>
      <dgm:spPr/>
      <dgm:t>
        <a:bodyPr/>
        <a:lstStyle/>
        <a:p>
          <a:endParaRPr lang="en-US"/>
        </a:p>
      </dgm:t>
    </dgm:pt>
    <dgm:pt modelId="{274F1989-D0A9-489E-93F7-990B98A150EF}" type="pres">
      <dgm:prSet presAssocID="{EE63C3EB-7ED2-4653-9ECB-7D8ACB74092A}" presName="linear" presStyleCnt="0">
        <dgm:presLayoutVars>
          <dgm:animLvl val="lvl"/>
          <dgm:resizeHandles val="exact"/>
        </dgm:presLayoutVars>
      </dgm:prSet>
      <dgm:spPr/>
    </dgm:pt>
    <dgm:pt modelId="{91022BA4-589F-4528-B4F2-9D7AFC0758B7}" type="pres">
      <dgm:prSet presAssocID="{0E75263E-E796-416C-8829-3FBB28C06173}" presName="parentText" presStyleLbl="node1" presStyleIdx="0" presStyleCnt="3">
        <dgm:presLayoutVars>
          <dgm:chMax val="0"/>
          <dgm:bulletEnabled val="1"/>
        </dgm:presLayoutVars>
      </dgm:prSet>
      <dgm:spPr/>
    </dgm:pt>
    <dgm:pt modelId="{BAA1423D-1BEE-4F82-8C4E-3C667B7CFEC2}" type="pres">
      <dgm:prSet presAssocID="{ECE5861A-ABA8-437F-A996-76F957CA27E1}" presName="spacer" presStyleCnt="0"/>
      <dgm:spPr/>
    </dgm:pt>
    <dgm:pt modelId="{1607FE38-FBC9-47B3-BFF3-14CBBA40F389}" type="pres">
      <dgm:prSet presAssocID="{4DDFD00E-243B-4777-A7DF-40C96BB55BCE}" presName="parentText" presStyleLbl="node1" presStyleIdx="1" presStyleCnt="3">
        <dgm:presLayoutVars>
          <dgm:chMax val="0"/>
          <dgm:bulletEnabled val="1"/>
        </dgm:presLayoutVars>
      </dgm:prSet>
      <dgm:spPr/>
    </dgm:pt>
    <dgm:pt modelId="{D9FA01CF-0F21-44CC-97DD-7BF24E5AC3AF}" type="pres">
      <dgm:prSet presAssocID="{1BF32155-D5E1-4365-A88D-92A2D8536D58}" presName="spacer" presStyleCnt="0"/>
      <dgm:spPr/>
    </dgm:pt>
    <dgm:pt modelId="{DE30FFCE-79E3-4633-8A0A-5CA7D3D9FD64}" type="pres">
      <dgm:prSet presAssocID="{CD076C8B-8744-4816-B0AE-8AEB217FA514}" presName="parentText" presStyleLbl="node1" presStyleIdx="2" presStyleCnt="3">
        <dgm:presLayoutVars>
          <dgm:chMax val="0"/>
          <dgm:bulletEnabled val="1"/>
        </dgm:presLayoutVars>
      </dgm:prSet>
      <dgm:spPr/>
    </dgm:pt>
  </dgm:ptLst>
  <dgm:cxnLst>
    <dgm:cxn modelId="{6D54B739-269B-43AD-BCD7-13E35A582CBC}" type="presOf" srcId="{EE63C3EB-7ED2-4653-9ECB-7D8ACB74092A}" destId="{274F1989-D0A9-489E-93F7-990B98A150EF}" srcOrd="0" destOrd="0" presId="urn:microsoft.com/office/officeart/2005/8/layout/vList2"/>
    <dgm:cxn modelId="{99149874-6A95-4E9F-AC2F-D0984EC7DA66}" type="presOf" srcId="{0E75263E-E796-416C-8829-3FBB28C06173}" destId="{91022BA4-589F-4528-B4F2-9D7AFC0758B7}" srcOrd="0" destOrd="0" presId="urn:microsoft.com/office/officeart/2005/8/layout/vList2"/>
    <dgm:cxn modelId="{58AB2D8F-C6F4-481E-95F0-2200842F1C5B}" srcId="{EE63C3EB-7ED2-4653-9ECB-7D8ACB74092A}" destId="{0E75263E-E796-416C-8829-3FBB28C06173}" srcOrd="0" destOrd="0" parTransId="{5436AC39-E0DD-4EAB-8BF5-6192F6507EB7}" sibTransId="{ECE5861A-ABA8-437F-A996-76F957CA27E1}"/>
    <dgm:cxn modelId="{59B3A9AA-11B2-4333-BBB0-E4C816A04A7A}" type="presOf" srcId="{CD076C8B-8744-4816-B0AE-8AEB217FA514}" destId="{DE30FFCE-79E3-4633-8A0A-5CA7D3D9FD64}" srcOrd="0" destOrd="0" presId="urn:microsoft.com/office/officeart/2005/8/layout/vList2"/>
    <dgm:cxn modelId="{DF4759C6-311D-4AFE-91C9-A0EBF1491D0A}" srcId="{EE63C3EB-7ED2-4653-9ECB-7D8ACB74092A}" destId="{4DDFD00E-243B-4777-A7DF-40C96BB55BCE}" srcOrd="1" destOrd="0" parTransId="{593B08B8-28D5-441A-AC15-53D88CECADB9}" sibTransId="{1BF32155-D5E1-4365-A88D-92A2D8536D58}"/>
    <dgm:cxn modelId="{7768D6D2-BCBE-407C-B0CE-44D10F8A5181}" srcId="{EE63C3EB-7ED2-4653-9ECB-7D8ACB74092A}" destId="{CD076C8B-8744-4816-B0AE-8AEB217FA514}" srcOrd="2" destOrd="0" parTransId="{99325D2B-83F3-453A-9D03-2730582295DA}" sibTransId="{C47E00EB-12D2-44C0-A92A-612BB77AE5B2}"/>
    <dgm:cxn modelId="{FD8639F4-EE56-49CA-BD9C-EC3FE2EF985A}" type="presOf" srcId="{4DDFD00E-243B-4777-A7DF-40C96BB55BCE}" destId="{1607FE38-FBC9-47B3-BFF3-14CBBA40F389}" srcOrd="0" destOrd="0" presId="urn:microsoft.com/office/officeart/2005/8/layout/vList2"/>
    <dgm:cxn modelId="{F99D4737-E507-4852-8869-D4516623D633}" type="presParOf" srcId="{274F1989-D0A9-489E-93F7-990B98A150EF}" destId="{91022BA4-589F-4528-B4F2-9D7AFC0758B7}" srcOrd="0" destOrd="0" presId="urn:microsoft.com/office/officeart/2005/8/layout/vList2"/>
    <dgm:cxn modelId="{6E41933F-04F6-40C5-9E49-96150714694E}" type="presParOf" srcId="{274F1989-D0A9-489E-93F7-990B98A150EF}" destId="{BAA1423D-1BEE-4F82-8C4E-3C667B7CFEC2}" srcOrd="1" destOrd="0" presId="urn:microsoft.com/office/officeart/2005/8/layout/vList2"/>
    <dgm:cxn modelId="{8362B12D-B843-4BC2-BC10-F7948D952E8C}" type="presParOf" srcId="{274F1989-D0A9-489E-93F7-990B98A150EF}" destId="{1607FE38-FBC9-47B3-BFF3-14CBBA40F389}" srcOrd="2" destOrd="0" presId="urn:microsoft.com/office/officeart/2005/8/layout/vList2"/>
    <dgm:cxn modelId="{02B0E310-3406-4AD2-85D7-872B56534551}" type="presParOf" srcId="{274F1989-D0A9-489E-93F7-990B98A150EF}" destId="{D9FA01CF-0F21-44CC-97DD-7BF24E5AC3AF}" srcOrd="3" destOrd="0" presId="urn:microsoft.com/office/officeart/2005/8/layout/vList2"/>
    <dgm:cxn modelId="{1F14CB9E-A8D9-48EA-809E-1F21690EC879}" type="presParOf" srcId="{274F1989-D0A9-489E-93F7-990B98A150EF}" destId="{DE30FFCE-79E3-4633-8A0A-5CA7D3D9FD6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0AC1391-49D4-4E9F-9138-243CC6BF6734}"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899118AE-8508-4B99-8DDE-D3F34784892E}">
      <dgm:prSet/>
      <dgm:spPr/>
      <dgm:t>
        <a:bodyPr/>
        <a:lstStyle/>
        <a:p>
          <a:r>
            <a:rPr lang="cs-CZ"/>
            <a:t>Rozvíjí se ve stejné době jako postrevizionismus, někteří autoři jej považují za jeho součást</a:t>
          </a:r>
          <a:endParaRPr lang="en-US"/>
        </a:p>
      </dgm:t>
    </dgm:pt>
    <dgm:pt modelId="{193CB7ED-FB1F-4E5E-ACE9-5C260B0E1231}" type="parTrans" cxnId="{2D0DFB1B-BDE9-4B92-9297-47CE8DCF7B3E}">
      <dgm:prSet/>
      <dgm:spPr/>
      <dgm:t>
        <a:bodyPr/>
        <a:lstStyle/>
        <a:p>
          <a:endParaRPr lang="en-US"/>
        </a:p>
      </dgm:t>
    </dgm:pt>
    <dgm:pt modelId="{ED4CB501-793E-4E8E-899A-A3AF7F59AED9}" type="sibTrans" cxnId="{2D0DFB1B-BDE9-4B92-9297-47CE8DCF7B3E}">
      <dgm:prSet/>
      <dgm:spPr/>
      <dgm:t>
        <a:bodyPr/>
        <a:lstStyle/>
        <a:p>
          <a:endParaRPr lang="en-US"/>
        </a:p>
      </dgm:t>
    </dgm:pt>
    <dgm:pt modelId="{6802A05B-2924-4888-B6D5-AAB02AAA2602}">
      <dgm:prSet/>
      <dgm:spPr/>
      <dgm:t>
        <a:bodyPr/>
        <a:lstStyle/>
        <a:p>
          <a:r>
            <a:rPr lang="cs-CZ"/>
            <a:t>Při hledání příčin SV se zaměřuje na zájmová sdružení, která zastávají důležitou roli v americké ekonomice.</a:t>
          </a:r>
          <a:endParaRPr lang="en-US"/>
        </a:p>
      </dgm:t>
    </dgm:pt>
    <dgm:pt modelId="{E0F4406D-C246-4850-9610-D45D72086340}" type="parTrans" cxnId="{15E0C0FA-070C-4F79-9E6A-40F4BAAFEF26}">
      <dgm:prSet/>
      <dgm:spPr/>
      <dgm:t>
        <a:bodyPr/>
        <a:lstStyle/>
        <a:p>
          <a:endParaRPr lang="en-US"/>
        </a:p>
      </dgm:t>
    </dgm:pt>
    <dgm:pt modelId="{0E046991-EBE4-4CB9-84E8-BC5D928FFAA9}" type="sibTrans" cxnId="{15E0C0FA-070C-4F79-9E6A-40F4BAAFEF26}">
      <dgm:prSet/>
      <dgm:spPr/>
      <dgm:t>
        <a:bodyPr/>
        <a:lstStyle/>
        <a:p>
          <a:endParaRPr lang="en-US"/>
        </a:p>
      </dgm:t>
    </dgm:pt>
    <dgm:pt modelId="{0877982F-8574-4D52-B489-2FE3AE301977}">
      <dgm:prSet/>
      <dgm:spPr/>
      <dgm:t>
        <a:bodyPr/>
        <a:lstStyle/>
        <a:p>
          <a:r>
            <a:rPr lang="cs-CZ"/>
            <a:t>Zahraniční politika USA je podle korporativistů ovlivňována snahou prosadit US ekonomický systém na mezinárodní úrovni.</a:t>
          </a:r>
          <a:endParaRPr lang="en-US"/>
        </a:p>
      </dgm:t>
    </dgm:pt>
    <dgm:pt modelId="{DEB268C4-54D8-4086-B62A-B117AEE30951}" type="parTrans" cxnId="{6C3559D1-44E8-415D-AD82-66D5C5DB4574}">
      <dgm:prSet/>
      <dgm:spPr/>
      <dgm:t>
        <a:bodyPr/>
        <a:lstStyle/>
        <a:p>
          <a:endParaRPr lang="en-US"/>
        </a:p>
      </dgm:t>
    </dgm:pt>
    <dgm:pt modelId="{ECAE4C8D-0391-44BC-8C9F-90F306D89CE0}" type="sibTrans" cxnId="{6C3559D1-44E8-415D-AD82-66D5C5DB4574}">
      <dgm:prSet/>
      <dgm:spPr/>
      <dgm:t>
        <a:bodyPr/>
        <a:lstStyle/>
        <a:p>
          <a:endParaRPr lang="en-US"/>
        </a:p>
      </dgm:t>
    </dgm:pt>
    <dgm:pt modelId="{1DB5387E-9B70-4DB4-B687-1D7899C36D42}">
      <dgm:prSet/>
      <dgm:spPr/>
      <dgm:t>
        <a:bodyPr/>
        <a:lstStyle/>
        <a:p>
          <a:r>
            <a:rPr lang="cs-CZ"/>
            <a:t>Michael J. Hogan</a:t>
          </a:r>
          <a:endParaRPr lang="en-US"/>
        </a:p>
      </dgm:t>
    </dgm:pt>
    <dgm:pt modelId="{3FC8C5B4-83CE-4366-A640-45C18433B73F}" type="parTrans" cxnId="{15106C2F-5E5A-4A9B-A3AD-7C573D3E52E1}">
      <dgm:prSet/>
      <dgm:spPr/>
      <dgm:t>
        <a:bodyPr/>
        <a:lstStyle/>
        <a:p>
          <a:endParaRPr lang="en-US"/>
        </a:p>
      </dgm:t>
    </dgm:pt>
    <dgm:pt modelId="{946C526B-2FBB-4AE8-AC47-C23C0A09D89B}" type="sibTrans" cxnId="{15106C2F-5E5A-4A9B-A3AD-7C573D3E52E1}">
      <dgm:prSet/>
      <dgm:spPr/>
      <dgm:t>
        <a:bodyPr/>
        <a:lstStyle/>
        <a:p>
          <a:endParaRPr lang="en-US"/>
        </a:p>
      </dgm:t>
    </dgm:pt>
    <dgm:pt modelId="{61DFA43C-D8D0-4350-8571-C12A271BED67}" type="pres">
      <dgm:prSet presAssocID="{F0AC1391-49D4-4E9F-9138-243CC6BF6734}" presName="vert0" presStyleCnt="0">
        <dgm:presLayoutVars>
          <dgm:dir/>
          <dgm:animOne val="branch"/>
          <dgm:animLvl val="lvl"/>
        </dgm:presLayoutVars>
      </dgm:prSet>
      <dgm:spPr/>
    </dgm:pt>
    <dgm:pt modelId="{F5B87BCA-18FF-4470-BDCA-47F758D9A6E8}" type="pres">
      <dgm:prSet presAssocID="{899118AE-8508-4B99-8DDE-D3F34784892E}" presName="thickLine" presStyleLbl="alignNode1" presStyleIdx="0" presStyleCnt="4"/>
      <dgm:spPr/>
    </dgm:pt>
    <dgm:pt modelId="{3E3B5D87-6190-45CB-B7CE-66931C255990}" type="pres">
      <dgm:prSet presAssocID="{899118AE-8508-4B99-8DDE-D3F34784892E}" presName="horz1" presStyleCnt="0"/>
      <dgm:spPr/>
    </dgm:pt>
    <dgm:pt modelId="{DBA434D8-4087-4D91-A9B4-12499A6AFB0B}" type="pres">
      <dgm:prSet presAssocID="{899118AE-8508-4B99-8DDE-D3F34784892E}" presName="tx1" presStyleLbl="revTx" presStyleIdx="0" presStyleCnt="4"/>
      <dgm:spPr/>
    </dgm:pt>
    <dgm:pt modelId="{8A589F44-F4A5-4532-9141-CAB6DA205B16}" type="pres">
      <dgm:prSet presAssocID="{899118AE-8508-4B99-8DDE-D3F34784892E}" presName="vert1" presStyleCnt="0"/>
      <dgm:spPr/>
    </dgm:pt>
    <dgm:pt modelId="{67992F63-F513-44AD-A2D9-EE7DD169A46C}" type="pres">
      <dgm:prSet presAssocID="{6802A05B-2924-4888-B6D5-AAB02AAA2602}" presName="thickLine" presStyleLbl="alignNode1" presStyleIdx="1" presStyleCnt="4"/>
      <dgm:spPr/>
    </dgm:pt>
    <dgm:pt modelId="{36A6CFE0-D07D-4B70-BBE0-296C3E9B9846}" type="pres">
      <dgm:prSet presAssocID="{6802A05B-2924-4888-B6D5-AAB02AAA2602}" presName="horz1" presStyleCnt="0"/>
      <dgm:spPr/>
    </dgm:pt>
    <dgm:pt modelId="{526A3AAC-A262-41CF-8475-D79F9D750E6C}" type="pres">
      <dgm:prSet presAssocID="{6802A05B-2924-4888-B6D5-AAB02AAA2602}" presName="tx1" presStyleLbl="revTx" presStyleIdx="1" presStyleCnt="4"/>
      <dgm:spPr/>
    </dgm:pt>
    <dgm:pt modelId="{5F7D9287-14E8-4542-9EF8-EABACC10EF35}" type="pres">
      <dgm:prSet presAssocID="{6802A05B-2924-4888-B6D5-AAB02AAA2602}" presName="vert1" presStyleCnt="0"/>
      <dgm:spPr/>
    </dgm:pt>
    <dgm:pt modelId="{219AA17F-5429-4342-B999-B6F068E94B32}" type="pres">
      <dgm:prSet presAssocID="{0877982F-8574-4D52-B489-2FE3AE301977}" presName="thickLine" presStyleLbl="alignNode1" presStyleIdx="2" presStyleCnt="4"/>
      <dgm:spPr/>
    </dgm:pt>
    <dgm:pt modelId="{28AC029C-069E-41B0-9332-A1F94CCED43D}" type="pres">
      <dgm:prSet presAssocID="{0877982F-8574-4D52-B489-2FE3AE301977}" presName="horz1" presStyleCnt="0"/>
      <dgm:spPr/>
    </dgm:pt>
    <dgm:pt modelId="{C7E40C88-E599-45BA-A892-462A1A8743EB}" type="pres">
      <dgm:prSet presAssocID="{0877982F-8574-4D52-B489-2FE3AE301977}" presName="tx1" presStyleLbl="revTx" presStyleIdx="2" presStyleCnt="4"/>
      <dgm:spPr/>
    </dgm:pt>
    <dgm:pt modelId="{AC0D8B46-D49D-43ED-BF59-228DD19CDE94}" type="pres">
      <dgm:prSet presAssocID="{0877982F-8574-4D52-B489-2FE3AE301977}" presName="vert1" presStyleCnt="0"/>
      <dgm:spPr/>
    </dgm:pt>
    <dgm:pt modelId="{32261024-6A6F-44A4-A758-012735F96F68}" type="pres">
      <dgm:prSet presAssocID="{1DB5387E-9B70-4DB4-B687-1D7899C36D42}" presName="thickLine" presStyleLbl="alignNode1" presStyleIdx="3" presStyleCnt="4"/>
      <dgm:spPr/>
    </dgm:pt>
    <dgm:pt modelId="{EDFF2728-9D43-4061-9E45-C3BF81E5BB3F}" type="pres">
      <dgm:prSet presAssocID="{1DB5387E-9B70-4DB4-B687-1D7899C36D42}" presName="horz1" presStyleCnt="0"/>
      <dgm:spPr/>
    </dgm:pt>
    <dgm:pt modelId="{61E576E8-323F-4FFF-8550-1C7118220027}" type="pres">
      <dgm:prSet presAssocID="{1DB5387E-9B70-4DB4-B687-1D7899C36D42}" presName="tx1" presStyleLbl="revTx" presStyleIdx="3" presStyleCnt="4"/>
      <dgm:spPr/>
    </dgm:pt>
    <dgm:pt modelId="{6CF447BC-3448-4D7E-A037-F3C13661F279}" type="pres">
      <dgm:prSet presAssocID="{1DB5387E-9B70-4DB4-B687-1D7899C36D42}" presName="vert1" presStyleCnt="0"/>
      <dgm:spPr/>
    </dgm:pt>
  </dgm:ptLst>
  <dgm:cxnLst>
    <dgm:cxn modelId="{2D0DFB1B-BDE9-4B92-9297-47CE8DCF7B3E}" srcId="{F0AC1391-49D4-4E9F-9138-243CC6BF6734}" destId="{899118AE-8508-4B99-8DDE-D3F34784892E}" srcOrd="0" destOrd="0" parTransId="{193CB7ED-FB1F-4E5E-ACE9-5C260B0E1231}" sibTransId="{ED4CB501-793E-4E8E-899A-A3AF7F59AED9}"/>
    <dgm:cxn modelId="{15106C2F-5E5A-4A9B-A3AD-7C573D3E52E1}" srcId="{F0AC1391-49D4-4E9F-9138-243CC6BF6734}" destId="{1DB5387E-9B70-4DB4-B687-1D7899C36D42}" srcOrd="3" destOrd="0" parTransId="{3FC8C5B4-83CE-4366-A640-45C18433B73F}" sibTransId="{946C526B-2FBB-4AE8-AC47-C23C0A09D89B}"/>
    <dgm:cxn modelId="{111EFC42-B433-4F74-BC01-0CD509D96BB2}" type="presOf" srcId="{6802A05B-2924-4888-B6D5-AAB02AAA2602}" destId="{526A3AAC-A262-41CF-8475-D79F9D750E6C}" srcOrd="0" destOrd="0" presId="urn:microsoft.com/office/officeart/2008/layout/LinedList"/>
    <dgm:cxn modelId="{B695A864-8555-46C9-A7FF-D7B5E710BFC5}" type="presOf" srcId="{1DB5387E-9B70-4DB4-B687-1D7899C36D42}" destId="{61E576E8-323F-4FFF-8550-1C7118220027}" srcOrd="0" destOrd="0" presId="urn:microsoft.com/office/officeart/2008/layout/LinedList"/>
    <dgm:cxn modelId="{028C336D-8367-4F8B-971A-ADBF709DB3CE}" type="presOf" srcId="{899118AE-8508-4B99-8DDE-D3F34784892E}" destId="{DBA434D8-4087-4D91-A9B4-12499A6AFB0B}" srcOrd="0" destOrd="0" presId="urn:microsoft.com/office/officeart/2008/layout/LinedList"/>
    <dgm:cxn modelId="{C4D2C06E-AE98-4AC2-BF7F-AE1604FA3612}" type="presOf" srcId="{F0AC1391-49D4-4E9F-9138-243CC6BF6734}" destId="{61DFA43C-D8D0-4350-8571-C12A271BED67}" srcOrd="0" destOrd="0" presId="urn:microsoft.com/office/officeart/2008/layout/LinedList"/>
    <dgm:cxn modelId="{6C3559D1-44E8-415D-AD82-66D5C5DB4574}" srcId="{F0AC1391-49D4-4E9F-9138-243CC6BF6734}" destId="{0877982F-8574-4D52-B489-2FE3AE301977}" srcOrd="2" destOrd="0" parTransId="{DEB268C4-54D8-4086-B62A-B117AEE30951}" sibTransId="{ECAE4C8D-0391-44BC-8C9F-90F306D89CE0}"/>
    <dgm:cxn modelId="{0154E3D6-2BD3-43E0-8296-5732BA176CA8}" type="presOf" srcId="{0877982F-8574-4D52-B489-2FE3AE301977}" destId="{C7E40C88-E599-45BA-A892-462A1A8743EB}" srcOrd="0" destOrd="0" presId="urn:microsoft.com/office/officeart/2008/layout/LinedList"/>
    <dgm:cxn modelId="{15E0C0FA-070C-4F79-9E6A-40F4BAAFEF26}" srcId="{F0AC1391-49D4-4E9F-9138-243CC6BF6734}" destId="{6802A05B-2924-4888-B6D5-AAB02AAA2602}" srcOrd="1" destOrd="0" parTransId="{E0F4406D-C246-4850-9610-D45D72086340}" sibTransId="{0E046991-EBE4-4CB9-84E8-BC5D928FFAA9}"/>
    <dgm:cxn modelId="{8F2C9B82-AA73-431D-B807-ECC7E4347FDE}" type="presParOf" srcId="{61DFA43C-D8D0-4350-8571-C12A271BED67}" destId="{F5B87BCA-18FF-4470-BDCA-47F758D9A6E8}" srcOrd="0" destOrd="0" presId="urn:microsoft.com/office/officeart/2008/layout/LinedList"/>
    <dgm:cxn modelId="{C09AC078-06EA-4507-9D4D-6C28F04DFA6D}" type="presParOf" srcId="{61DFA43C-D8D0-4350-8571-C12A271BED67}" destId="{3E3B5D87-6190-45CB-B7CE-66931C255990}" srcOrd="1" destOrd="0" presId="urn:microsoft.com/office/officeart/2008/layout/LinedList"/>
    <dgm:cxn modelId="{9E24C382-8CA7-45BF-BC5E-9B5125DD8C3B}" type="presParOf" srcId="{3E3B5D87-6190-45CB-B7CE-66931C255990}" destId="{DBA434D8-4087-4D91-A9B4-12499A6AFB0B}" srcOrd="0" destOrd="0" presId="urn:microsoft.com/office/officeart/2008/layout/LinedList"/>
    <dgm:cxn modelId="{7B0489A8-6867-496F-BE52-EC22876FBCA9}" type="presParOf" srcId="{3E3B5D87-6190-45CB-B7CE-66931C255990}" destId="{8A589F44-F4A5-4532-9141-CAB6DA205B16}" srcOrd="1" destOrd="0" presId="urn:microsoft.com/office/officeart/2008/layout/LinedList"/>
    <dgm:cxn modelId="{CFE5B221-0A5A-4D2E-8E39-2306B2E04489}" type="presParOf" srcId="{61DFA43C-D8D0-4350-8571-C12A271BED67}" destId="{67992F63-F513-44AD-A2D9-EE7DD169A46C}" srcOrd="2" destOrd="0" presId="urn:microsoft.com/office/officeart/2008/layout/LinedList"/>
    <dgm:cxn modelId="{0CE24300-2B7C-4905-8D68-BB20620D5ACD}" type="presParOf" srcId="{61DFA43C-D8D0-4350-8571-C12A271BED67}" destId="{36A6CFE0-D07D-4B70-BBE0-296C3E9B9846}" srcOrd="3" destOrd="0" presId="urn:microsoft.com/office/officeart/2008/layout/LinedList"/>
    <dgm:cxn modelId="{E847C50F-EED4-4040-8AD5-38BF12D282E6}" type="presParOf" srcId="{36A6CFE0-D07D-4B70-BBE0-296C3E9B9846}" destId="{526A3AAC-A262-41CF-8475-D79F9D750E6C}" srcOrd="0" destOrd="0" presId="urn:microsoft.com/office/officeart/2008/layout/LinedList"/>
    <dgm:cxn modelId="{D1C7B3BA-B4FE-4352-9B8A-4A88C8F5963A}" type="presParOf" srcId="{36A6CFE0-D07D-4B70-BBE0-296C3E9B9846}" destId="{5F7D9287-14E8-4542-9EF8-EABACC10EF35}" srcOrd="1" destOrd="0" presId="urn:microsoft.com/office/officeart/2008/layout/LinedList"/>
    <dgm:cxn modelId="{378ACC2A-FBDD-4B22-9A6C-C198B9F8AC72}" type="presParOf" srcId="{61DFA43C-D8D0-4350-8571-C12A271BED67}" destId="{219AA17F-5429-4342-B999-B6F068E94B32}" srcOrd="4" destOrd="0" presId="urn:microsoft.com/office/officeart/2008/layout/LinedList"/>
    <dgm:cxn modelId="{41C6D1A6-E327-4CB4-879F-0443838317F6}" type="presParOf" srcId="{61DFA43C-D8D0-4350-8571-C12A271BED67}" destId="{28AC029C-069E-41B0-9332-A1F94CCED43D}" srcOrd="5" destOrd="0" presId="urn:microsoft.com/office/officeart/2008/layout/LinedList"/>
    <dgm:cxn modelId="{22D1797B-746C-4E13-BD20-F6469B05026B}" type="presParOf" srcId="{28AC029C-069E-41B0-9332-A1F94CCED43D}" destId="{C7E40C88-E599-45BA-A892-462A1A8743EB}" srcOrd="0" destOrd="0" presId="urn:microsoft.com/office/officeart/2008/layout/LinedList"/>
    <dgm:cxn modelId="{672CCAD9-0C87-40CD-A1FB-DEB3FACBFC70}" type="presParOf" srcId="{28AC029C-069E-41B0-9332-A1F94CCED43D}" destId="{AC0D8B46-D49D-43ED-BF59-228DD19CDE94}" srcOrd="1" destOrd="0" presId="urn:microsoft.com/office/officeart/2008/layout/LinedList"/>
    <dgm:cxn modelId="{EAC3DD8E-7567-411A-9D93-3608AAF76B14}" type="presParOf" srcId="{61DFA43C-D8D0-4350-8571-C12A271BED67}" destId="{32261024-6A6F-44A4-A758-012735F96F68}" srcOrd="6" destOrd="0" presId="urn:microsoft.com/office/officeart/2008/layout/LinedList"/>
    <dgm:cxn modelId="{75179A11-366C-4B64-B907-98DCAB7F10BB}" type="presParOf" srcId="{61DFA43C-D8D0-4350-8571-C12A271BED67}" destId="{EDFF2728-9D43-4061-9E45-C3BF81E5BB3F}" srcOrd="7" destOrd="0" presId="urn:microsoft.com/office/officeart/2008/layout/LinedList"/>
    <dgm:cxn modelId="{C5B42E37-F5E0-4304-B054-FDB558569402}" type="presParOf" srcId="{EDFF2728-9D43-4061-9E45-C3BF81E5BB3F}" destId="{61E576E8-323F-4FFF-8550-1C7118220027}" srcOrd="0" destOrd="0" presId="urn:microsoft.com/office/officeart/2008/layout/LinedList"/>
    <dgm:cxn modelId="{CF070757-532F-465C-8782-2A290C19E7C8}" type="presParOf" srcId="{EDFF2728-9D43-4061-9E45-C3BF81E5BB3F}" destId="{6CF447BC-3448-4D7E-A037-F3C13661F27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22FCB5-3A52-4842-905D-A75ACFAFA40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37229CC-279B-42ED-841A-199DEF972B22}">
      <dgm:prSet/>
      <dgm:spPr/>
      <dgm:t>
        <a:bodyPr/>
        <a:lstStyle/>
        <a:p>
          <a:r>
            <a:rPr lang="cs-CZ"/>
            <a:t>Navazuje na revizionistické hodnocení US zahraniční politiky.</a:t>
          </a:r>
          <a:endParaRPr lang="en-US"/>
        </a:p>
      </dgm:t>
    </dgm:pt>
    <dgm:pt modelId="{189BBC08-B5BF-4BC5-9646-24A0973ECAB1}" type="parTrans" cxnId="{8B5B3DA4-749D-4B28-A964-CC9E05B215E2}">
      <dgm:prSet/>
      <dgm:spPr/>
      <dgm:t>
        <a:bodyPr/>
        <a:lstStyle/>
        <a:p>
          <a:endParaRPr lang="en-US"/>
        </a:p>
      </dgm:t>
    </dgm:pt>
    <dgm:pt modelId="{045DD8A8-2E13-45BC-954A-85B128EF7DF7}" type="sibTrans" cxnId="{8B5B3DA4-749D-4B28-A964-CC9E05B215E2}">
      <dgm:prSet/>
      <dgm:spPr/>
      <dgm:t>
        <a:bodyPr/>
        <a:lstStyle/>
        <a:p>
          <a:endParaRPr lang="en-US"/>
        </a:p>
      </dgm:t>
    </dgm:pt>
    <dgm:pt modelId="{3CC9043B-CEC3-4DD9-BDE1-F3D3605F5E3D}">
      <dgm:prSet/>
      <dgm:spPr/>
      <dgm:t>
        <a:bodyPr/>
        <a:lstStyle/>
        <a:p>
          <a:r>
            <a:rPr lang="cs-CZ"/>
            <a:t>Sjednocení zájmů rozličných nátlakových skupin s podobnou vizí domácí a zahraniční politické ekonomie (po 1934)</a:t>
          </a:r>
          <a:endParaRPr lang="en-US"/>
        </a:p>
      </dgm:t>
    </dgm:pt>
    <dgm:pt modelId="{CB5BE18A-FCEA-4BED-B2F3-705BF6CA791D}" type="parTrans" cxnId="{03077ECB-CB6A-4ECA-B14D-25226A06ACAD}">
      <dgm:prSet/>
      <dgm:spPr/>
      <dgm:t>
        <a:bodyPr/>
        <a:lstStyle/>
        <a:p>
          <a:endParaRPr lang="en-US"/>
        </a:p>
      </dgm:t>
    </dgm:pt>
    <dgm:pt modelId="{D9F83FD5-792C-40F8-9688-D7FEC33F8372}" type="sibTrans" cxnId="{03077ECB-CB6A-4ECA-B14D-25226A06ACAD}">
      <dgm:prSet/>
      <dgm:spPr/>
      <dgm:t>
        <a:bodyPr/>
        <a:lstStyle/>
        <a:p>
          <a:endParaRPr lang="en-US"/>
        </a:p>
      </dgm:t>
    </dgm:pt>
    <dgm:pt modelId="{DD000EAD-B9B4-49AE-B684-A180D68D69B4}">
      <dgm:prSet/>
      <dgm:spPr/>
      <dgm:t>
        <a:bodyPr/>
        <a:lstStyle/>
        <a:p>
          <a:r>
            <a:rPr lang="cs-CZ"/>
            <a:t>Tato „koalice Nového údělu“ se snaží přenést rooseveltovské ekonomické politiky New Dealu do Evropy (v podobě Marshallova plánu = poevropštěná amerikanizace).</a:t>
          </a:r>
          <a:endParaRPr lang="en-US"/>
        </a:p>
      </dgm:t>
    </dgm:pt>
    <dgm:pt modelId="{1522A902-8CBB-4273-B15D-64BC8C0D06AD}" type="parTrans" cxnId="{ED1E3D78-16E7-4362-B425-347E248B75EA}">
      <dgm:prSet/>
      <dgm:spPr/>
      <dgm:t>
        <a:bodyPr/>
        <a:lstStyle/>
        <a:p>
          <a:endParaRPr lang="en-US"/>
        </a:p>
      </dgm:t>
    </dgm:pt>
    <dgm:pt modelId="{0CA20B76-3A4C-4B71-B3AD-90B6AC321372}" type="sibTrans" cxnId="{ED1E3D78-16E7-4362-B425-347E248B75EA}">
      <dgm:prSet/>
      <dgm:spPr/>
      <dgm:t>
        <a:bodyPr/>
        <a:lstStyle/>
        <a:p>
          <a:endParaRPr lang="en-US"/>
        </a:p>
      </dgm:t>
    </dgm:pt>
    <dgm:pt modelId="{A7331E88-DD30-4588-A0B4-BA1E591BA042}">
      <dgm:prSet/>
      <dgm:spPr/>
      <dgm:t>
        <a:bodyPr/>
        <a:lstStyle/>
        <a:p>
          <a:r>
            <a:rPr lang="cs-CZ"/>
            <a:t>Koalice zahrnovala velké investiční banky, firmy, odboráře, organizované zemědělce, liberální akademiky, soukromé nadace, obchodní asociace…</a:t>
          </a:r>
          <a:endParaRPr lang="en-US"/>
        </a:p>
      </dgm:t>
    </dgm:pt>
    <dgm:pt modelId="{E8E3B376-D3E5-4D57-B779-48B85AD4E581}" type="parTrans" cxnId="{91816AA6-410E-404E-9036-01192211AA95}">
      <dgm:prSet/>
      <dgm:spPr/>
      <dgm:t>
        <a:bodyPr/>
        <a:lstStyle/>
        <a:p>
          <a:endParaRPr lang="en-US"/>
        </a:p>
      </dgm:t>
    </dgm:pt>
    <dgm:pt modelId="{CB688350-1F29-48FF-9DC2-BAE8300C4903}" type="sibTrans" cxnId="{91816AA6-410E-404E-9036-01192211AA95}">
      <dgm:prSet/>
      <dgm:spPr/>
      <dgm:t>
        <a:bodyPr/>
        <a:lstStyle/>
        <a:p>
          <a:endParaRPr lang="en-US"/>
        </a:p>
      </dgm:t>
    </dgm:pt>
    <dgm:pt modelId="{67FAEDE4-E9A0-4423-BFD2-792E6106A67B}" type="pres">
      <dgm:prSet presAssocID="{FC22FCB5-3A52-4842-905D-A75ACFAFA403}" presName="linear" presStyleCnt="0">
        <dgm:presLayoutVars>
          <dgm:animLvl val="lvl"/>
          <dgm:resizeHandles val="exact"/>
        </dgm:presLayoutVars>
      </dgm:prSet>
      <dgm:spPr/>
    </dgm:pt>
    <dgm:pt modelId="{C063DAF0-108A-42DC-9A70-9FEF31897535}" type="pres">
      <dgm:prSet presAssocID="{E37229CC-279B-42ED-841A-199DEF972B22}" presName="parentText" presStyleLbl="node1" presStyleIdx="0" presStyleCnt="4">
        <dgm:presLayoutVars>
          <dgm:chMax val="0"/>
          <dgm:bulletEnabled val="1"/>
        </dgm:presLayoutVars>
      </dgm:prSet>
      <dgm:spPr/>
    </dgm:pt>
    <dgm:pt modelId="{9DB4BB8B-9F6D-46E7-9F27-39953A3C9C29}" type="pres">
      <dgm:prSet presAssocID="{045DD8A8-2E13-45BC-954A-85B128EF7DF7}" presName="spacer" presStyleCnt="0"/>
      <dgm:spPr/>
    </dgm:pt>
    <dgm:pt modelId="{782D21CA-CF43-42A2-A97B-6797F946E4D3}" type="pres">
      <dgm:prSet presAssocID="{3CC9043B-CEC3-4DD9-BDE1-F3D3605F5E3D}" presName="parentText" presStyleLbl="node1" presStyleIdx="1" presStyleCnt="4">
        <dgm:presLayoutVars>
          <dgm:chMax val="0"/>
          <dgm:bulletEnabled val="1"/>
        </dgm:presLayoutVars>
      </dgm:prSet>
      <dgm:spPr/>
    </dgm:pt>
    <dgm:pt modelId="{FC6A3C21-F5DA-4EB5-9761-D12846BA88AA}" type="pres">
      <dgm:prSet presAssocID="{D9F83FD5-792C-40F8-9688-D7FEC33F8372}" presName="spacer" presStyleCnt="0"/>
      <dgm:spPr/>
    </dgm:pt>
    <dgm:pt modelId="{4FF9A2DA-64C2-47B7-9E7B-F1F215FB9D47}" type="pres">
      <dgm:prSet presAssocID="{DD000EAD-B9B4-49AE-B684-A180D68D69B4}" presName="parentText" presStyleLbl="node1" presStyleIdx="2" presStyleCnt="4">
        <dgm:presLayoutVars>
          <dgm:chMax val="0"/>
          <dgm:bulletEnabled val="1"/>
        </dgm:presLayoutVars>
      </dgm:prSet>
      <dgm:spPr/>
    </dgm:pt>
    <dgm:pt modelId="{EF522E0E-25D3-414A-873E-A8B69667469D}" type="pres">
      <dgm:prSet presAssocID="{0CA20B76-3A4C-4B71-B3AD-90B6AC321372}" presName="spacer" presStyleCnt="0"/>
      <dgm:spPr/>
    </dgm:pt>
    <dgm:pt modelId="{EEF9AD9F-18F6-44A2-960A-7593749EE0C2}" type="pres">
      <dgm:prSet presAssocID="{A7331E88-DD30-4588-A0B4-BA1E591BA042}" presName="parentText" presStyleLbl="node1" presStyleIdx="3" presStyleCnt="4">
        <dgm:presLayoutVars>
          <dgm:chMax val="0"/>
          <dgm:bulletEnabled val="1"/>
        </dgm:presLayoutVars>
      </dgm:prSet>
      <dgm:spPr/>
    </dgm:pt>
  </dgm:ptLst>
  <dgm:cxnLst>
    <dgm:cxn modelId="{ED1E3D78-16E7-4362-B425-347E248B75EA}" srcId="{FC22FCB5-3A52-4842-905D-A75ACFAFA403}" destId="{DD000EAD-B9B4-49AE-B684-A180D68D69B4}" srcOrd="2" destOrd="0" parTransId="{1522A902-8CBB-4273-B15D-64BC8C0D06AD}" sibTransId="{0CA20B76-3A4C-4B71-B3AD-90B6AC321372}"/>
    <dgm:cxn modelId="{241C8682-6F62-45AF-A7EE-2B41908FD698}" type="presOf" srcId="{FC22FCB5-3A52-4842-905D-A75ACFAFA403}" destId="{67FAEDE4-E9A0-4423-BFD2-792E6106A67B}" srcOrd="0" destOrd="0" presId="urn:microsoft.com/office/officeart/2005/8/layout/vList2"/>
    <dgm:cxn modelId="{09C90A87-5902-4544-A6F5-D1D0FD50CCAB}" type="presOf" srcId="{A7331E88-DD30-4588-A0B4-BA1E591BA042}" destId="{EEF9AD9F-18F6-44A2-960A-7593749EE0C2}" srcOrd="0" destOrd="0" presId="urn:microsoft.com/office/officeart/2005/8/layout/vList2"/>
    <dgm:cxn modelId="{8B5B3DA4-749D-4B28-A964-CC9E05B215E2}" srcId="{FC22FCB5-3A52-4842-905D-A75ACFAFA403}" destId="{E37229CC-279B-42ED-841A-199DEF972B22}" srcOrd="0" destOrd="0" parTransId="{189BBC08-B5BF-4BC5-9646-24A0973ECAB1}" sibTransId="{045DD8A8-2E13-45BC-954A-85B128EF7DF7}"/>
    <dgm:cxn modelId="{91816AA6-410E-404E-9036-01192211AA95}" srcId="{FC22FCB5-3A52-4842-905D-A75ACFAFA403}" destId="{A7331E88-DD30-4588-A0B4-BA1E591BA042}" srcOrd="3" destOrd="0" parTransId="{E8E3B376-D3E5-4D57-B779-48B85AD4E581}" sibTransId="{CB688350-1F29-48FF-9DC2-BAE8300C4903}"/>
    <dgm:cxn modelId="{9E231EAC-24D4-458A-AB6A-31B65C9CDB75}" type="presOf" srcId="{E37229CC-279B-42ED-841A-199DEF972B22}" destId="{C063DAF0-108A-42DC-9A70-9FEF31897535}" srcOrd="0" destOrd="0" presId="urn:microsoft.com/office/officeart/2005/8/layout/vList2"/>
    <dgm:cxn modelId="{03077ECB-CB6A-4ECA-B14D-25226A06ACAD}" srcId="{FC22FCB5-3A52-4842-905D-A75ACFAFA403}" destId="{3CC9043B-CEC3-4DD9-BDE1-F3D3605F5E3D}" srcOrd="1" destOrd="0" parTransId="{CB5BE18A-FCEA-4BED-B2F3-705BF6CA791D}" sibTransId="{D9F83FD5-792C-40F8-9688-D7FEC33F8372}"/>
    <dgm:cxn modelId="{87F0C3D2-FEFF-479D-8DDD-DA897ACC8030}" type="presOf" srcId="{DD000EAD-B9B4-49AE-B684-A180D68D69B4}" destId="{4FF9A2DA-64C2-47B7-9E7B-F1F215FB9D47}" srcOrd="0" destOrd="0" presId="urn:microsoft.com/office/officeart/2005/8/layout/vList2"/>
    <dgm:cxn modelId="{366DEEEB-F738-4C3C-9C93-9540AA0B6E0C}" type="presOf" srcId="{3CC9043B-CEC3-4DD9-BDE1-F3D3605F5E3D}" destId="{782D21CA-CF43-42A2-A97B-6797F946E4D3}" srcOrd="0" destOrd="0" presId="urn:microsoft.com/office/officeart/2005/8/layout/vList2"/>
    <dgm:cxn modelId="{FF8A909E-BAC7-4073-940D-D4E45F0D7FE5}" type="presParOf" srcId="{67FAEDE4-E9A0-4423-BFD2-792E6106A67B}" destId="{C063DAF0-108A-42DC-9A70-9FEF31897535}" srcOrd="0" destOrd="0" presId="urn:microsoft.com/office/officeart/2005/8/layout/vList2"/>
    <dgm:cxn modelId="{57A873EE-B4AA-4111-9A8B-24826F9F0B23}" type="presParOf" srcId="{67FAEDE4-E9A0-4423-BFD2-792E6106A67B}" destId="{9DB4BB8B-9F6D-46E7-9F27-39953A3C9C29}" srcOrd="1" destOrd="0" presId="urn:microsoft.com/office/officeart/2005/8/layout/vList2"/>
    <dgm:cxn modelId="{2261D744-37F1-4947-81A5-31FA9928968D}" type="presParOf" srcId="{67FAEDE4-E9A0-4423-BFD2-792E6106A67B}" destId="{782D21CA-CF43-42A2-A97B-6797F946E4D3}" srcOrd="2" destOrd="0" presId="urn:microsoft.com/office/officeart/2005/8/layout/vList2"/>
    <dgm:cxn modelId="{2F0DD067-1EE7-48E1-B4AA-756E9C90D759}" type="presParOf" srcId="{67FAEDE4-E9A0-4423-BFD2-792E6106A67B}" destId="{FC6A3C21-F5DA-4EB5-9761-D12846BA88AA}" srcOrd="3" destOrd="0" presId="urn:microsoft.com/office/officeart/2005/8/layout/vList2"/>
    <dgm:cxn modelId="{008D1B8D-9703-490C-A803-9C9C476BAF0E}" type="presParOf" srcId="{67FAEDE4-E9A0-4423-BFD2-792E6106A67B}" destId="{4FF9A2DA-64C2-47B7-9E7B-F1F215FB9D47}" srcOrd="4" destOrd="0" presId="urn:microsoft.com/office/officeart/2005/8/layout/vList2"/>
    <dgm:cxn modelId="{2D5A1B34-AEFC-487C-8620-5383896B25CE}" type="presParOf" srcId="{67FAEDE4-E9A0-4423-BFD2-792E6106A67B}" destId="{EF522E0E-25D3-414A-873E-A8B69667469D}" srcOrd="5" destOrd="0" presId="urn:microsoft.com/office/officeart/2005/8/layout/vList2"/>
    <dgm:cxn modelId="{325DAB2C-B6FC-4C9A-82CD-8A13E483B3A8}" type="presParOf" srcId="{67FAEDE4-E9A0-4423-BFD2-792E6106A67B}" destId="{EEF9AD9F-18F6-44A2-960A-7593749EE0C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B699015-B686-4CDF-A4CE-0B505ED9CC39}" type="doc">
      <dgm:prSet loTypeId="urn:microsoft.com/office/officeart/2008/layout/LinedList" loCatId="list" qsTypeId="urn:microsoft.com/office/officeart/2005/8/quickstyle/simple5" qsCatId="simple" csTypeId="urn:microsoft.com/office/officeart/2005/8/colors/colorful2" csCatId="colorful"/>
      <dgm:spPr/>
      <dgm:t>
        <a:bodyPr/>
        <a:lstStyle/>
        <a:p>
          <a:endParaRPr lang="en-US"/>
        </a:p>
      </dgm:t>
    </dgm:pt>
    <dgm:pt modelId="{ADF16C84-DCBC-4991-8EA8-7988A6C41D20}">
      <dgm:prSet/>
      <dgm:spPr/>
      <dgm:t>
        <a:bodyPr/>
        <a:lstStyle/>
        <a:p>
          <a:r>
            <a:rPr lang="cs-CZ"/>
            <a:t>Boom po pádu železné opony a rozpadu SSSR.</a:t>
          </a:r>
          <a:endParaRPr lang="en-US"/>
        </a:p>
      </dgm:t>
    </dgm:pt>
    <dgm:pt modelId="{FC124AE6-07D8-4778-A107-96D58B6E4AB6}" type="parTrans" cxnId="{828EF10D-1904-4897-BA0E-087D0032A3CB}">
      <dgm:prSet/>
      <dgm:spPr/>
      <dgm:t>
        <a:bodyPr/>
        <a:lstStyle/>
        <a:p>
          <a:endParaRPr lang="en-US"/>
        </a:p>
      </dgm:t>
    </dgm:pt>
    <dgm:pt modelId="{E75767C8-1A29-4579-9CA1-A48CBEC4C726}" type="sibTrans" cxnId="{828EF10D-1904-4897-BA0E-087D0032A3CB}">
      <dgm:prSet/>
      <dgm:spPr/>
      <dgm:t>
        <a:bodyPr/>
        <a:lstStyle/>
        <a:p>
          <a:endParaRPr lang="en-US"/>
        </a:p>
      </dgm:t>
    </dgm:pt>
    <dgm:pt modelId="{D845FF41-FE10-4190-B513-FF660A881493}">
      <dgm:prSet/>
      <dgm:spPr/>
      <dgm:t>
        <a:bodyPr/>
        <a:lstStyle/>
        <a:p>
          <a:r>
            <a:rPr lang="cs-CZ"/>
            <a:t>Představuje USA jako alternativu k tyranskému režimu J. V. Stalina, se kterým se nebylo možné dohodnout, a proto USA reagovaly aktivním zadržováním této hrozby.</a:t>
          </a:r>
          <a:endParaRPr lang="en-US"/>
        </a:p>
      </dgm:t>
    </dgm:pt>
    <dgm:pt modelId="{A3005A92-270C-4D15-AE39-38400543A019}" type="parTrans" cxnId="{75DC9B08-1972-47DD-8A75-593A99296A76}">
      <dgm:prSet/>
      <dgm:spPr/>
      <dgm:t>
        <a:bodyPr/>
        <a:lstStyle/>
        <a:p>
          <a:endParaRPr lang="en-US"/>
        </a:p>
      </dgm:t>
    </dgm:pt>
    <dgm:pt modelId="{6FFCD73D-CB27-4EC4-82D7-D039128294E6}" type="sibTrans" cxnId="{75DC9B08-1972-47DD-8A75-593A99296A76}">
      <dgm:prSet/>
      <dgm:spPr/>
      <dgm:t>
        <a:bodyPr/>
        <a:lstStyle/>
        <a:p>
          <a:endParaRPr lang="en-US"/>
        </a:p>
      </dgm:t>
    </dgm:pt>
    <dgm:pt modelId="{1C2C2010-650E-4200-9E22-1D84ECB9EA26}" type="pres">
      <dgm:prSet presAssocID="{DB699015-B686-4CDF-A4CE-0B505ED9CC39}" presName="vert0" presStyleCnt="0">
        <dgm:presLayoutVars>
          <dgm:dir/>
          <dgm:animOne val="branch"/>
          <dgm:animLvl val="lvl"/>
        </dgm:presLayoutVars>
      </dgm:prSet>
      <dgm:spPr/>
    </dgm:pt>
    <dgm:pt modelId="{14CB721B-AB2C-4CBA-879A-610F0614D421}" type="pres">
      <dgm:prSet presAssocID="{ADF16C84-DCBC-4991-8EA8-7988A6C41D20}" presName="thickLine" presStyleLbl="alignNode1" presStyleIdx="0" presStyleCnt="2"/>
      <dgm:spPr/>
    </dgm:pt>
    <dgm:pt modelId="{633BC0DC-37D9-4631-B405-6DD12A26473E}" type="pres">
      <dgm:prSet presAssocID="{ADF16C84-DCBC-4991-8EA8-7988A6C41D20}" presName="horz1" presStyleCnt="0"/>
      <dgm:spPr/>
    </dgm:pt>
    <dgm:pt modelId="{7636755C-69EE-44BF-A083-EC45E307AAF2}" type="pres">
      <dgm:prSet presAssocID="{ADF16C84-DCBC-4991-8EA8-7988A6C41D20}" presName="tx1" presStyleLbl="revTx" presStyleIdx="0" presStyleCnt="2"/>
      <dgm:spPr/>
    </dgm:pt>
    <dgm:pt modelId="{A6EC25F3-413E-422F-A09D-192A17BC7365}" type="pres">
      <dgm:prSet presAssocID="{ADF16C84-DCBC-4991-8EA8-7988A6C41D20}" presName="vert1" presStyleCnt="0"/>
      <dgm:spPr/>
    </dgm:pt>
    <dgm:pt modelId="{95B773FC-7633-4359-BA0A-C757BE4BA210}" type="pres">
      <dgm:prSet presAssocID="{D845FF41-FE10-4190-B513-FF660A881493}" presName="thickLine" presStyleLbl="alignNode1" presStyleIdx="1" presStyleCnt="2"/>
      <dgm:spPr/>
    </dgm:pt>
    <dgm:pt modelId="{27999763-D047-401F-9C62-7F3327420957}" type="pres">
      <dgm:prSet presAssocID="{D845FF41-FE10-4190-B513-FF660A881493}" presName="horz1" presStyleCnt="0"/>
      <dgm:spPr/>
    </dgm:pt>
    <dgm:pt modelId="{1FFD3AED-678E-45EB-9417-844385832156}" type="pres">
      <dgm:prSet presAssocID="{D845FF41-FE10-4190-B513-FF660A881493}" presName="tx1" presStyleLbl="revTx" presStyleIdx="1" presStyleCnt="2"/>
      <dgm:spPr/>
    </dgm:pt>
    <dgm:pt modelId="{8255DF83-E794-4FD9-B5B1-0FE3F79108D3}" type="pres">
      <dgm:prSet presAssocID="{D845FF41-FE10-4190-B513-FF660A881493}" presName="vert1" presStyleCnt="0"/>
      <dgm:spPr/>
    </dgm:pt>
  </dgm:ptLst>
  <dgm:cxnLst>
    <dgm:cxn modelId="{75DC9B08-1972-47DD-8A75-593A99296A76}" srcId="{DB699015-B686-4CDF-A4CE-0B505ED9CC39}" destId="{D845FF41-FE10-4190-B513-FF660A881493}" srcOrd="1" destOrd="0" parTransId="{A3005A92-270C-4D15-AE39-38400543A019}" sibTransId="{6FFCD73D-CB27-4EC4-82D7-D039128294E6}"/>
    <dgm:cxn modelId="{828EF10D-1904-4897-BA0E-087D0032A3CB}" srcId="{DB699015-B686-4CDF-A4CE-0B505ED9CC39}" destId="{ADF16C84-DCBC-4991-8EA8-7988A6C41D20}" srcOrd="0" destOrd="0" parTransId="{FC124AE6-07D8-4778-A107-96D58B6E4AB6}" sibTransId="{E75767C8-1A29-4579-9CA1-A48CBEC4C726}"/>
    <dgm:cxn modelId="{04CF70A1-DF46-4242-AD6A-DB87C32911D0}" type="presOf" srcId="{D845FF41-FE10-4190-B513-FF660A881493}" destId="{1FFD3AED-678E-45EB-9417-844385832156}" srcOrd="0" destOrd="0" presId="urn:microsoft.com/office/officeart/2008/layout/LinedList"/>
    <dgm:cxn modelId="{A8529CB6-1750-49D1-877B-90F663C5BCD8}" type="presOf" srcId="{ADF16C84-DCBC-4991-8EA8-7988A6C41D20}" destId="{7636755C-69EE-44BF-A083-EC45E307AAF2}" srcOrd="0" destOrd="0" presId="urn:microsoft.com/office/officeart/2008/layout/LinedList"/>
    <dgm:cxn modelId="{962AC5B8-2637-4C4E-A57E-05FA1AFF6252}" type="presOf" srcId="{DB699015-B686-4CDF-A4CE-0B505ED9CC39}" destId="{1C2C2010-650E-4200-9E22-1D84ECB9EA26}" srcOrd="0" destOrd="0" presId="urn:microsoft.com/office/officeart/2008/layout/LinedList"/>
    <dgm:cxn modelId="{F2EC7D77-F3CB-457E-894B-7DA6C38A6C13}" type="presParOf" srcId="{1C2C2010-650E-4200-9E22-1D84ECB9EA26}" destId="{14CB721B-AB2C-4CBA-879A-610F0614D421}" srcOrd="0" destOrd="0" presId="urn:microsoft.com/office/officeart/2008/layout/LinedList"/>
    <dgm:cxn modelId="{26BF2AAC-33D8-493F-A953-576D6323255C}" type="presParOf" srcId="{1C2C2010-650E-4200-9E22-1D84ECB9EA26}" destId="{633BC0DC-37D9-4631-B405-6DD12A26473E}" srcOrd="1" destOrd="0" presId="urn:microsoft.com/office/officeart/2008/layout/LinedList"/>
    <dgm:cxn modelId="{20528A86-17E1-47F1-B235-E1EF067D1793}" type="presParOf" srcId="{633BC0DC-37D9-4631-B405-6DD12A26473E}" destId="{7636755C-69EE-44BF-A083-EC45E307AAF2}" srcOrd="0" destOrd="0" presId="urn:microsoft.com/office/officeart/2008/layout/LinedList"/>
    <dgm:cxn modelId="{6EECB12B-012A-4472-B89B-3F1BD5A22266}" type="presParOf" srcId="{633BC0DC-37D9-4631-B405-6DD12A26473E}" destId="{A6EC25F3-413E-422F-A09D-192A17BC7365}" srcOrd="1" destOrd="0" presId="urn:microsoft.com/office/officeart/2008/layout/LinedList"/>
    <dgm:cxn modelId="{B536DED4-5674-43E9-99E7-34E6B7790009}" type="presParOf" srcId="{1C2C2010-650E-4200-9E22-1D84ECB9EA26}" destId="{95B773FC-7633-4359-BA0A-C757BE4BA210}" srcOrd="2" destOrd="0" presId="urn:microsoft.com/office/officeart/2008/layout/LinedList"/>
    <dgm:cxn modelId="{EA7E0209-0DB8-4EE9-BA7D-E0EB8C7C94E2}" type="presParOf" srcId="{1C2C2010-650E-4200-9E22-1D84ECB9EA26}" destId="{27999763-D047-401F-9C62-7F3327420957}" srcOrd="3" destOrd="0" presId="urn:microsoft.com/office/officeart/2008/layout/LinedList"/>
    <dgm:cxn modelId="{CDDF8016-37CE-45C1-99F8-7700DE1EC877}" type="presParOf" srcId="{27999763-D047-401F-9C62-7F3327420957}" destId="{1FFD3AED-678E-45EB-9417-844385832156}" srcOrd="0" destOrd="0" presId="urn:microsoft.com/office/officeart/2008/layout/LinedList"/>
    <dgm:cxn modelId="{673BEAA8-7D59-4735-97B7-5147F1572FC5}" type="presParOf" srcId="{27999763-D047-401F-9C62-7F3327420957}" destId="{8255DF83-E794-4FD9-B5B1-0FE3F79108D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BB85F5A-BA79-457F-BD3A-0345196F52B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1B10CB9-359C-48E1-8BD7-4B2BF60BE195}">
      <dgm:prSet/>
      <dgm:spPr/>
      <dgm:t>
        <a:bodyPr/>
        <a:lstStyle/>
        <a:p>
          <a:r>
            <a:rPr lang="cs-CZ"/>
            <a:t>Po konci studené války ustupuje z revizionistických pozic a rehabilituje tradicionalismus. </a:t>
          </a:r>
          <a:endParaRPr lang="en-US"/>
        </a:p>
      </dgm:t>
    </dgm:pt>
    <dgm:pt modelId="{AE9D25D8-14FF-414F-AD4F-2ABBEC1A2B80}" type="parTrans" cxnId="{A1EE7669-B89E-4C0C-8DE1-9FD1820BC585}">
      <dgm:prSet/>
      <dgm:spPr/>
      <dgm:t>
        <a:bodyPr/>
        <a:lstStyle/>
        <a:p>
          <a:endParaRPr lang="en-US"/>
        </a:p>
      </dgm:t>
    </dgm:pt>
    <dgm:pt modelId="{57403CC4-80AE-4F50-8BBC-30EA43A30648}" type="sibTrans" cxnId="{A1EE7669-B89E-4C0C-8DE1-9FD1820BC585}">
      <dgm:prSet/>
      <dgm:spPr/>
      <dgm:t>
        <a:bodyPr/>
        <a:lstStyle/>
        <a:p>
          <a:endParaRPr lang="en-US"/>
        </a:p>
      </dgm:t>
    </dgm:pt>
    <dgm:pt modelId="{01F558C8-786E-494A-B3EB-AA9E27C30470}">
      <dgm:prSet/>
      <dgm:spPr/>
      <dgm:t>
        <a:bodyPr/>
        <a:lstStyle/>
        <a:p>
          <a:r>
            <a:rPr lang="cs-CZ"/>
            <a:t>Stalin byl velkoruský nacionalista zhlížející se v Petru Velikém a Ivanu Hrozném. Hnala ho touha ovládat okolní svět, kterou schovával za proletářský internacionalismus. </a:t>
          </a:r>
          <a:endParaRPr lang="en-US"/>
        </a:p>
      </dgm:t>
    </dgm:pt>
    <dgm:pt modelId="{84D97072-8D50-44C6-86BF-FC078884B786}" type="parTrans" cxnId="{12336F27-D346-4357-B8DD-E2AE1F09E523}">
      <dgm:prSet/>
      <dgm:spPr/>
      <dgm:t>
        <a:bodyPr/>
        <a:lstStyle/>
        <a:p>
          <a:endParaRPr lang="en-US"/>
        </a:p>
      </dgm:t>
    </dgm:pt>
    <dgm:pt modelId="{7F542743-B641-456A-B90A-6734B539C098}" type="sibTrans" cxnId="{12336F27-D346-4357-B8DD-E2AE1F09E523}">
      <dgm:prSet/>
      <dgm:spPr/>
      <dgm:t>
        <a:bodyPr/>
        <a:lstStyle/>
        <a:p>
          <a:endParaRPr lang="en-US"/>
        </a:p>
      </dgm:t>
    </dgm:pt>
    <dgm:pt modelId="{1ABA3FE0-2AA1-402E-B491-1E13213D25C5}">
      <dgm:prSet/>
      <dgm:spPr/>
      <dgm:t>
        <a:bodyPr/>
        <a:lstStyle/>
        <a:p>
          <a:r>
            <a:rPr lang="cs-CZ"/>
            <a:t>USA skutečně chtěly dominovat světové politice (už Wilson), ale až WW vytvořila nezbytné podmínky. </a:t>
          </a:r>
          <a:endParaRPr lang="en-US"/>
        </a:p>
      </dgm:t>
    </dgm:pt>
    <dgm:pt modelId="{533BA7F5-B507-4E25-988F-CB8BDD1AD4D2}" type="parTrans" cxnId="{528D6E28-7599-40BA-8BE5-5502678603BA}">
      <dgm:prSet/>
      <dgm:spPr/>
      <dgm:t>
        <a:bodyPr/>
        <a:lstStyle/>
        <a:p>
          <a:endParaRPr lang="en-US"/>
        </a:p>
      </dgm:t>
    </dgm:pt>
    <dgm:pt modelId="{3A31F57F-4F12-48E4-923C-26693BF4E2BE}" type="sibTrans" cxnId="{528D6E28-7599-40BA-8BE5-5502678603BA}">
      <dgm:prSet/>
      <dgm:spPr/>
      <dgm:t>
        <a:bodyPr/>
        <a:lstStyle/>
        <a:p>
          <a:endParaRPr lang="en-US"/>
        </a:p>
      </dgm:t>
    </dgm:pt>
    <dgm:pt modelId="{2D97E4BA-4DDE-4415-92A2-063FA77EA6FC}">
      <dgm:prSet/>
      <dgm:spPr/>
      <dgm:t>
        <a:bodyPr/>
        <a:lstStyle/>
        <a:p>
          <a:r>
            <a:rPr lang="cs-CZ"/>
            <a:t>Architekti nového systému považovali spolupráci za možnou (rooseveltovská koncepce policistů). Tato koncepce „společné bezpečnosti“ narazila na zcela odlišnou koncepci Moskvy.</a:t>
          </a:r>
          <a:endParaRPr lang="en-US"/>
        </a:p>
      </dgm:t>
    </dgm:pt>
    <dgm:pt modelId="{AECA33FE-A8CB-4866-B606-95E8B8F0B857}" type="parTrans" cxnId="{EA514C74-F90A-483E-B402-713E91E234F5}">
      <dgm:prSet/>
      <dgm:spPr/>
      <dgm:t>
        <a:bodyPr/>
        <a:lstStyle/>
        <a:p>
          <a:endParaRPr lang="en-US"/>
        </a:p>
      </dgm:t>
    </dgm:pt>
    <dgm:pt modelId="{A567D01E-B5EC-443B-83BE-855AC20D54C7}" type="sibTrans" cxnId="{EA514C74-F90A-483E-B402-713E91E234F5}">
      <dgm:prSet/>
      <dgm:spPr/>
      <dgm:t>
        <a:bodyPr/>
        <a:lstStyle/>
        <a:p>
          <a:endParaRPr lang="en-US"/>
        </a:p>
      </dgm:t>
    </dgm:pt>
    <dgm:pt modelId="{A6752F8F-EEF9-4BEB-A888-D4DAEEAA30D1}" type="pres">
      <dgm:prSet presAssocID="{5BB85F5A-BA79-457F-BD3A-0345196F52BD}" presName="linear" presStyleCnt="0">
        <dgm:presLayoutVars>
          <dgm:animLvl val="lvl"/>
          <dgm:resizeHandles val="exact"/>
        </dgm:presLayoutVars>
      </dgm:prSet>
      <dgm:spPr/>
    </dgm:pt>
    <dgm:pt modelId="{A5FE8B40-7B5A-45E6-BF84-CF567D82D66E}" type="pres">
      <dgm:prSet presAssocID="{01B10CB9-359C-48E1-8BD7-4B2BF60BE195}" presName="parentText" presStyleLbl="node1" presStyleIdx="0" presStyleCnt="4">
        <dgm:presLayoutVars>
          <dgm:chMax val="0"/>
          <dgm:bulletEnabled val="1"/>
        </dgm:presLayoutVars>
      </dgm:prSet>
      <dgm:spPr/>
    </dgm:pt>
    <dgm:pt modelId="{E5AF877D-6058-4ABA-A0ED-3E1671E1AE09}" type="pres">
      <dgm:prSet presAssocID="{57403CC4-80AE-4F50-8BBC-30EA43A30648}" presName="spacer" presStyleCnt="0"/>
      <dgm:spPr/>
    </dgm:pt>
    <dgm:pt modelId="{C379FB3C-C83D-45F4-80A4-2B7E89D44CF7}" type="pres">
      <dgm:prSet presAssocID="{01F558C8-786E-494A-B3EB-AA9E27C30470}" presName="parentText" presStyleLbl="node1" presStyleIdx="1" presStyleCnt="4">
        <dgm:presLayoutVars>
          <dgm:chMax val="0"/>
          <dgm:bulletEnabled val="1"/>
        </dgm:presLayoutVars>
      </dgm:prSet>
      <dgm:spPr/>
    </dgm:pt>
    <dgm:pt modelId="{03D17F8E-1E54-4FB8-A865-EEB816339793}" type="pres">
      <dgm:prSet presAssocID="{7F542743-B641-456A-B90A-6734B539C098}" presName="spacer" presStyleCnt="0"/>
      <dgm:spPr/>
    </dgm:pt>
    <dgm:pt modelId="{53E120E8-FCB2-478C-8EEC-D8A731D376A5}" type="pres">
      <dgm:prSet presAssocID="{1ABA3FE0-2AA1-402E-B491-1E13213D25C5}" presName="parentText" presStyleLbl="node1" presStyleIdx="2" presStyleCnt="4">
        <dgm:presLayoutVars>
          <dgm:chMax val="0"/>
          <dgm:bulletEnabled val="1"/>
        </dgm:presLayoutVars>
      </dgm:prSet>
      <dgm:spPr/>
    </dgm:pt>
    <dgm:pt modelId="{E1819FEB-323A-4952-BCDC-AE8760DDA0D3}" type="pres">
      <dgm:prSet presAssocID="{3A31F57F-4F12-48E4-923C-26693BF4E2BE}" presName="spacer" presStyleCnt="0"/>
      <dgm:spPr/>
    </dgm:pt>
    <dgm:pt modelId="{4F3B6092-EE2F-42F7-A904-1C78CF2CE4B8}" type="pres">
      <dgm:prSet presAssocID="{2D97E4BA-4DDE-4415-92A2-063FA77EA6FC}" presName="parentText" presStyleLbl="node1" presStyleIdx="3" presStyleCnt="4">
        <dgm:presLayoutVars>
          <dgm:chMax val="0"/>
          <dgm:bulletEnabled val="1"/>
        </dgm:presLayoutVars>
      </dgm:prSet>
      <dgm:spPr/>
    </dgm:pt>
  </dgm:ptLst>
  <dgm:cxnLst>
    <dgm:cxn modelId="{B90FD714-2A0C-45D9-B9E7-728EB342F1B3}" type="presOf" srcId="{1ABA3FE0-2AA1-402E-B491-1E13213D25C5}" destId="{53E120E8-FCB2-478C-8EEC-D8A731D376A5}" srcOrd="0" destOrd="0" presId="urn:microsoft.com/office/officeart/2005/8/layout/vList2"/>
    <dgm:cxn modelId="{12336F27-D346-4357-B8DD-E2AE1F09E523}" srcId="{5BB85F5A-BA79-457F-BD3A-0345196F52BD}" destId="{01F558C8-786E-494A-B3EB-AA9E27C30470}" srcOrd="1" destOrd="0" parTransId="{84D97072-8D50-44C6-86BF-FC078884B786}" sibTransId="{7F542743-B641-456A-B90A-6734B539C098}"/>
    <dgm:cxn modelId="{528D6E28-7599-40BA-8BE5-5502678603BA}" srcId="{5BB85F5A-BA79-457F-BD3A-0345196F52BD}" destId="{1ABA3FE0-2AA1-402E-B491-1E13213D25C5}" srcOrd="2" destOrd="0" parTransId="{533BA7F5-B507-4E25-988F-CB8BDD1AD4D2}" sibTransId="{3A31F57F-4F12-48E4-923C-26693BF4E2BE}"/>
    <dgm:cxn modelId="{A1EE7669-B89E-4C0C-8DE1-9FD1820BC585}" srcId="{5BB85F5A-BA79-457F-BD3A-0345196F52BD}" destId="{01B10CB9-359C-48E1-8BD7-4B2BF60BE195}" srcOrd="0" destOrd="0" parTransId="{AE9D25D8-14FF-414F-AD4F-2ABBEC1A2B80}" sibTransId="{57403CC4-80AE-4F50-8BBC-30EA43A30648}"/>
    <dgm:cxn modelId="{EA514C74-F90A-483E-B402-713E91E234F5}" srcId="{5BB85F5A-BA79-457F-BD3A-0345196F52BD}" destId="{2D97E4BA-4DDE-4415-92A2-063FA77EA6FC}" srcOrd="3" destOrd="0" parTransId="{AECA33FE-A8CB-4866-B606-95E8B8F0B857}" sibTransId="{A567D01E-B5EC-443B-83BE-855AC20D54C7}"/>
    <dgm:cxn modelId="{5C94757D-76CF-44A8-B496-0A33168DF70A}" type="presOf" srcId="{01B10CB9-359C-48E1-8BD7-4B2BF60BE195}" destId="{A5FE8B40-7B5A-45E6-BF84-CF567D82D66E}" srcOrd="0" destOrd="0" presId="urn:microsoft.com/office/officeart/2005/8/layout/vList2"/>
    <dgm:cxn modelId="{C33F2C7F-2D94-4F79-90C6-ECD856C001B2}" type="presOf" srcId="{01F558C8-786E-494A-B3EB-AA9E27C30470}" destId="{C379FB3C-C83D-45F4-80A4-2B7E89D44CF7}" srcOrd="0" destOrd="0" presId="urn:microsoft.com/office/officeart/2005/8/layout/vList2"/>
    <dgm:cxn modelId="{5ED6E89C-CE2E-493F-8023-BD82AB6DFC49}" type="presOf" srcId="{5BB85F5A-BA79-457F-BD3A-0345196F52BD}" destId="{A6752F8F-EEF9-4BEB-A888-D4DAEEAA30D1}" srcOrd="0" destOrd="0" presId="urn:microsoft.com/office/officeart/2005/8/layout/vList2"/>
    <dgm:cxn modelId="{BCBD84A9-F65D-404A-A4E9-B5FC689C380E}" type="presOf" srcId="{2D97E4BA-4DDE-4415-92A2-063FA77EA6FC}" destId="{4F3B6092-EE2F-42F7-A904-1C78CF2CE4B8}" srcOrd="0" destOrd="0" presId="urn:microsoft.com/office/officeart/2005/8/layout/vList2"/>
    <dgm:cxn modelId="{A8C9025A-8466-40B8-B5A3-126C9B49FCC9}" type="presParOf" srcId="{A6752F8F-EEF9-4BEB-A888-D4DAEEAA30D1}" destId="{A5FE8B40-7B5A-45E6-BF84-CF567D82D66E}" srcOrd="0" destOrd="0" presId="urn:microsoft.com/office/officeart/2005/8/layout/vList2"/>
    <dgm:cxn modelId="{BC0080E1-1FB8-48FF-A3CD-3436DCD67552}" type="presParOf" srcId="{A6752F8F-EEF9-4BEB-A888-D4DAEEAA30D1}" destId="{E5AF877D-6058-4ABA-A0ED-3E1671E1AE09}" srcOrd="1" destOrd="0" presId="urn:microsoft.com/office/officeart/2005/8/layout/vList2"/>
    <dgm:cxn modelId="{8787B373-AD9A-4FC8-8BB1-5EE8FB69EE08}" type="presParOf" srcId="{A6752F8F-EEF9-4BEB-A888-D4DAEEAA30D1}" destId="{C379FB3C-C83D-45F4-80A4-2B7E89D44CF7}" srcOrd="2" destOrd="0" presId="urn:microsoft.com/office/officeart/2005/8/layout/vList2"/>
    <dgm:cxn modelId="{93663D54-ABE1-4F09-95BC-7B638A511F10}" type="presParOf" srcId="{A6752F8F-EEF9-4BEB-A888-D4DAEEAA30D1}" destId="{03D17F8E-1E54-4FB8-A865-EEB816339793}" srcOrd="3" destOrd="0" presId="urn:microsoft.com/office/officeart/2005/8/layout/vList2"/>
    <dgm:cxn modelId="{E125CFA6-9D95-401B-8E13-CEB88198BCFE}" type="presParOf" srcId="{A6752F8F-EEF9-4BEB-A888-D4DAEEAA30D1}" destId="{53E120E8-FCB2-478C-8EEC-D8A731D376A5}" srcOrd="4" destOrd="0" presId="urn:microsoft.com/office/officeart/2005/8/layout/vList2"/>
    <dgm:cxn modelId="{035089D8-03C5-4A73-9382-18E0057A85DC}" type="presParOf" srcId="{A6752F8F-EEF9-4BEB-A888-D4DAEEAA30D1}" destId="{E1819FEB-323A-4952-BCDC-AE8760DDA0D3}" srcOrd="5" destOrd="0" presId="urn:microsoft.com/office/officeart/2005/8/layout/vList2"/>
    <dgm:cxn modelId="{BBED3E81-E6E4-43B2-BDF5-6C9E1A187A1D}" type="presParOf" srcId="{A6752F8F-EEF9-4BEB-A888-D4DAEEAA30D1}" destId="{4F3B6092-EE2F-42F7-A904-1C78CF2CE4B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3CB315-B7AD-48B6-9F7F-D07C7A10366D}" type="doc">
      <dgm:prSet loTypeId="urn:microsoft.com/office/officeart/2008/layout/LinedList" loCatId="list" qsTypeId="urn:microsoft.com/office/officeart/2005/8/quickstyle/simple4" qsCatId="simple" csTypeId="urn:microsoft.com/office/officeart/2005/8/colors/accent6_2" csCatId="accent6"/>
      <dgm:spPr/>
      <dgm:t>
        <a:bodyPr/>
        <a:lstStyle/>
        <a:p>
          <a:endParaRPr lang="en-US"/>
        </a:p>
      </dgm:t>
    </dgm:pt>
    <dgm:pt modelId="{50A82B2C-53A7-423B-AADC-04FB11ED9571}">
      <dgm:prSet/>
      <dgm:spPr/>
      <dgm:t>
        <a:bodyPr/>
        <a:lstStyle/>
        <a:p>
          <a:r>
            <a:rPr lang="cs-CZ"/>
            <a:t>Opírá se o tvrzení, že poválečný mír narušil svojí expanzionistickou politikou Sovětský svaz.</a:t>
          </a:r>
          <a:endParaRPr lang="en-US"/>
        </a:p>
      </dgm:t>
    </dgm:pt>
    <dgm:pt modelId="{6731EC2D-BD18-4812-B232-BD3DC58F8B47}" type="parTrans" cxnId="{1517F138-38F8-460B-A9FE-255EB8817892}">
      <dgm:prSet/>
      <dgm:spPr/>
      <dgm:t>
        <a:bodyPr/>
        <a:lstStyle/>
        <a:p>
          <a:endParaRPr lang="en-US"/>
        </a:p>
      </dgm:t>
    </dgm:pt>
    <dgm:pt modelId="{69C85EA6-95FB-4CC3-A53E-9D40CA61D36A}" type="sibTrans" cxnId="{1517F138-38F8-460B-A9FE-255EB8817892}">
      <dgm:prSet/>
      <dgm:spPr/>
      <dgm:t>
        <a:bodyPr/>
        <a:lstStyle/>
        <a:p>
          <a:endParaRPr lang="en-US"/>
        </a:p>
      </dgm:t>
    </dgm:pt>
    <dgm:pt modelId="{FB7EE174-8FC9-4D9F-B33B-4D95F56458E3}">
      <dgm:prSet/>
      <dgm:spPr/>
      <dgm:t>
        <a:bodyPr/>
        <a:lstStyle/>
        <a:p>
          <a:r>
            <a:rPr lang="cs-CZ"/>
            <a:t>Studenou válku chápou jako ideologický střet mezi principy totalitního komunismu (SSSR) a demokracií a svobodou (USA).</a:t>
          </a:r>
          <a:endParaRPr lang="en-US"/>
        </a:p>
      </dgm:t>
    </dgm:pt>
    <dgm:pt modelId="{071F6CFF-7B67-469A-9E4E-E2E333D4389A}" type="parTrans" cxnId="{22A5C690-A0D9-4A32-904A-2343264666C8}">
      <dgm:prSet/>
      <dgm:spPr/>
      <dgm:t>
        <a:bodyPr/>
        <a:lstStyle/>
        <a:p>
          <a:endParaRPr lang="en-US"/>
        </a:p>
      </dgm:t>
    </dgm:pt>
    <dgm:pt modelId="{CC62CB1D-96F2-46A2-B625-5A9CF8F65F04}" type="sibTrans" cxnId="{22A5C690-A0D9-4A32-904A-2343264666C8}">
      <dgm:prSet/>
      <dgm:spPr/>
      <dgm:t>
        <a:bodyPr/>
        <a:lstStyle/>
        <a:p>
          <a:endParaRPr lang="en-US"/>
        </a:p>
      </dgm:t>
    </dgm:pt>
    <dgm:pt modelId="{56532959-B8EC-4435-AC79-3A1C6CDB2FAF}">
      <dgm:prSet/>
      <dgm:spPr/>
      <dgm:t>
        <a:bodyPr/>
        <a:lstStyle/>
        <a:p>
          <a:r>
            <a:rPr lang="cs-CZ"/>
            <a:t>Velkou roli při vzniku studené války přisuzují Stalinovi (paranoidní vůdce, který chtěl ze strachu ze ztráty vlastní moci ovládnout svět)</a:t>
          </a:r>
          <a:endParaRPr lang="en-US"/>
        </a:p>
      </dgm:t>
    </dgm:pt>
    <dgm:pt modelId="{3B84D329-05DB-43A3-8220-5F646A3123DC}" type="parTrans" cxnId="{84E4C769-00B1-4A4D-B7B7-996E7C02E792}">
      <dgm:prSet/>
      <dgm:spPr/>
      <dgm:t>
        <a:bodyPr/>
        <a:lstStyle/>
        <a:p>
          <a:endParaRPr lang="en-US"/>
        </a:p>
      </dgm:t>
    </dgm:pt>
    <dgm:pt modelId="{0924A20D-62D6-469E-B9C8-D1B70128E7B4}" type="sibTrans" cxnId="{84E4C769-00B1-4A4D-B7B7-996E7C02E792}">
      <dgm:prSet/>
      <dgm:spPr/>
      <dgm:t>
        <a:bodyPr/>
        <a:lstStyle/>
        <a:p>
          <a:endParaRPr lang="en-US"/>
        </a:p>
      </dgm:t>
    </dgm:pt>
    <dgm:pt modelId="{4E559A49-67DA-4B03-80CD-1F544DF32D18}">
      <dgm:prSet/>
      <dgm:spPr/>
      <dgm:t>
        <a:bodyPr/>
        <a:lstStyle/>
        <a:p>
          <a:r>
            <a:rPr lang="cs-CZ"/>
            <a:t>W. H. McNeill, N. A. Graebner, A. Schlesinger jr.</a:t>
          </a:r>
          <a:endParaRPr lang="en-US"/>
        </a:p>
      </dgm:t>
    </dgm:pt>
    <dgm:pt modelId="{AAE1C8AA-E2F8-4A8E-B65E-3C8D945A52C5}" type="parTrans" cxnId="{7D35E775-1CFE-4B71-84DD-D3E12EE66A48}">
      <dgm:prSet/>
      <dgm:spPr/>
      <dgm:t>
        <a:bodyPr/>
        <a:lstStyle/>
        <a:p>
          <a:endParaRPr lang="en-US"/>
        </a:p>
      </dgm:t>
    </dgm:pt>
    <dgm:pt modelId="{B81C8AD2-1BC0-44D5-B068-4F558B0BAC4F}" type="sibTrans" cxnId="{7D35E775-1CFE-4B71-84DD-D3E12EE66A48}">
      <dgm:prSet/>
      <dgm:spPr/>
      <dgm:t>
        <a:bodyPr/>
        <a:lstStyle/>
        <a:p>
          <a:endParaRPr lang="en-US"/>
        </a:p>
      </dgm:t>
    </dgm:pt>
    <dgm:pt modelId="{FEB2A059-6008-4D64-9F21-6CCCDDD324F8}" type="pres">
      <dgm:prSet presAssocID="{943CB315-B7AD-48B6-9F7F-D07C7A10366D}" presName="vert0" presStyleCnt="0">
        <dgm:presLayoutVars>
          <dgm:dir/>
          <dgm:animOne val="branch"/>
          <dgm:animLvl val="lvl"/>
        </dgm:presLayoutVars>
      </dgm:prSet>
      <dgm:spPr/>
    </dgm:pt>
    <dgm:pt modelId="{64CDB4B4-617B-4D00-82DB-8D4FC2711515}" type="pres">
      <dgm:prSet presAssocID="{50A82B2C-53A7-423B-AADC-04FB11ED9571}" presName="thickLine" presStyleLbl="alignNode1" presStyleIdx="0" presStyleCnt="4"/>
      <dgm:spPr/>
    </dgm:pt>
    <dgm:pt modelId="{E7FF299F-DF7F-410A-B1F5-BBA4AF5103F0}" type="pres">
      <dgm:prSet presAssocID="{50A82B2C-53A7-423B-AADC-04FB11ED9571}" presName="horz1" presStyleCnt="0"/>
      <dgm:spPr/>
    </dgm:pt>
    <dgm:pt modelId="{97FC15C6-B856-461F-B03F-65C57AC66F0E}" type="pres">
      <dgm:prSet presAssocID="{50A82B2C-53A7-423B-AADC-04FB11ED9571}" presName="tx1" presStyleLbl="revTx" presStyleIdx="0" presStyleCnt="4"/>
      <dgm:spPr/>
    </dgm:pt>
    <dgm:pt modelId="{D01A2AE4-CCAC-4D3F-8AC5-CA2E0BC04CC7}" type="pres">
      <dgm:prSet presAssocID="{50A82B2C-53A7-423B-AADC-04FB11ED9571}" presName="vert1" presStyleCnt="0"/>
      <dgm:spPr/>
    </dgm:pt>
    <dgm:pt modelId="{C09664C5-88FE-4EE8-BCE7-502896063784}" type="pres">
      <dgm:prSet presAssocID="{FB7EE174-8FC9-4D9F-B33B-4D95F56458E3}" presName="thickLine" presStyleLbl="alignNode1" presStyleIdx="1" presStyleCnt="4"/>
      <dgm:spPr/>
    </dgm:pt>
    <dgm:pt modelId="{5FA82F7D-E217-4BED-AA0A-D81F810D2184}" type="pres">
      <dgm:prSet presAssocID="{FB7EE174-8FC9-4D9F-B33B-4D95F56458E3}" presName="horz1" presStyleCnt="0"/>
      <dgm:spPr/>
    </dgm:pt>
    <dgm:pt modelId="{6C622E31-AD47-417F-B8A1-C337DDC17508}" type="pres">
      <dgm:prSet presAssocID="{FB7EE174-8FC9-4D9F-B33B-4D95F56458E3}" presName="tx1" presStyleLbl="revTx" presStyleIdx="1" presStyleCnt="4"/>
      <dgm:spPr/>
    </dgm:pt>
    <dgm:pt modelId="{D00842E1-1D66-439E-B5E2-92D01372A11C}" type="pres">
      <dgm:prSet presAssocID="{FB7EE174-8FC9-4D9F-B33B-4D95F56458E3}" presName="vert1" presStyleCnt="0"/>
      <dgm:spPr/>
    </dgm:pt>
    <dgm:pt modelId="{09FC1E77-D59F-4254-9286-37599CC2CD4F}" type="pres">
      <dgm:prSet presAssocID="{56532959-B8EC-4435-AC79-3A1C6CDB2FAF}" presName="thickLine" presStyleLbl="alignNode1" presStyleIdx="2" presStyleCnt="4"/>
      <dgm:spPr/>
    </dgm:pt>
    <dgm:pt modelId="{E33F5774-5B19-408F-A03C-75EAC23B604B}" type="pres">
      <dgm:prSet presAssocID="{56532959-B8EC-4435-AC79-3A1C6CDB2FAF}" presName="horz1" presStyleCnt="0"/>
      <dgm:spPr/>
    </dgm:pt>
    <dgm:pt modelId="{006F9162-8BE0-4152-8CC0-6BAD3CD1F66C}" type="pres">
      <dgm:prSet presAssocID="{56532959-B8EC-4435-AC79-3A1C6CDB2FAF}" presName="tx1" presStyleLbl="revTx" presStyleIdx="2" presStyleCnt="4"/>
      <dgm:spPr/>
    </dgm:pt>
    <dgm:pt modelId="{AE2BAF02-F783-4542-83FA-2C197E2DACBE}" type="pres">
      <dgm:prSet presAssocID="{56532959-B8EC-4435-AC79-3A1C6CDB2FAF}" presName="vert1" presStyleCnt="0"/>
      <dgm:spPr/>
    </dgm:pt>
    <dgm:pt modelId="{F02FB25E-A42D-42D4-8193-B89D0F238BE1}" type="pres">
      <dgm:prSet presAssocID="{4E559A49-67DA-4B03-80CD-1F544DF32D18}" presName="thickLine" presStyleLbl="alignNode1" presStyleIdx="3" presStyleCnt="4"/>
      <dgm:spPr/>
    </dgm:pt>
    <dgm:pt modelId="{EF832827-821B-4E89-979A-8D3DF8F89804}" type="pres">
      <dgm:prSet presAssocID="{4E559A49-67DA-4B03-80CD-1F544DF32D18}" presName="horz1" presStyleCnt="0"/>
      <dgm:spPr/>
    </dgm:pt>
    <dgm:pt modelId="{BEE7F963-989C-4A1C-8A74-98FFE049586F}" type="pres">
      <dgm:prSet presAssocID="{4E559A49-67DA-4B03-80CD-1F544DF32D18}" presName="tx1" presStyleLbl="revTx" presStyleIdx="3" presStyleCnt="4"/>
      <dgm:spPr/>
    </dgm:pt>
    <dgm:pt modelId="{128BEFB4-0805-4DF9-AD71-1F804B23A069}" type="pres">
      <dgm:prSet presAssocID="{4E559A49-67DA-4B03-80CD-1F544DF32D18}" presName="vert1" presStyleCnt="0"/>
      <dgm:spPr/>
    </dgm:pt>
  </dgm:ptLst>
  <dgm:cxnLst>
    <dgm:cxn modelId="{1D2F8122-CF65-4E35-A296-A50A0C8224E7}" type="presOf" srcId="{943CB315-B7AD-48B6-9F7F-D07C7A10366D}" destId="{FEB2A059-6008-4D64-9F21-6CCCDDD324F8}" srcOrd="0" destOrd="0" presId="urn:microsoft.com/office/officeart/2008/layout/LinedList"/>
    <dgm:cxn modelId="{49A9F025-2304-463D-A7F9-A345C384A520}" type="presOf" srcId="{56532959-B8EC-4435-AC79-3A1C6CDB2FAF}" destId="{006F9162-8BE0-4152-8CC0-6BAD3CD1F66C}" srcOrd="0" destOrd="0" presId="urn:microsoft.com/office/officeart/2008/layout/LinedList"/>
    <dgm:cxn modelId="{1517F138-38F8-460B-A9FE-255EB8817892}" srcId="{943CB315-B7AD-48B6-9F7F-D07C7A10366D}" destId="{50A82B2C-53A7-423B-AADC-04FB11ED9571}" srcOrd="0" destOrd="0" parTransId="{6731EC2D-BD18-4812-B232-BD3DC58F8B47}" sibTransId="{69C85EA6-95FB-4CC3-A53E-9D40CA61D36A}"/>
    <dgm:cxn modelId="{84E4C769-00B1-4A4D-B7B7-996E7C02E792}" srcId="{943CB315-B7AD-48B6-9F7F-D07C7A10366D}" destId="{56532959-B8EC-4435-AC79-3A1C6CDB2FAF}" srcOrd="2" destOrd="0" parTransId="{3B84D329-05DB-43A3-8220-5F646A3123DC}" sibTransId="{0924A20D-62D6-469E-B9C8-D1B70128E7B4}"/>
    <dgm:cxn modelId="{7D35E775-1CFE-4B71-84DD-D3E12EE66A48}" srcId="{943CB315-B7AD-48B6-9F7F-D07C7A10366D}" destId="{4E559A49-67DA-4B03-80CD-1F544DF32D18}" srcOrd="3" destOrd="0" parTransId="{AAE1C8AA-E2F8-4A8E-B65E-3C8D945A52C5}" sibTransId="{B81C8AD2-1BC0-44D5-B068-4F558B0BAC4F}"/>
    <dgm:cxn modelId="{C444057D-B054-4CCC-B1E7-1564E87C9B9A}" type="presOf" srcId="{4E559A49-67DA-4B03-80CD-1F544DF32D18}" destId="{BEE7F963-989C-4A1C-8A74-98FFE049586F}" srcOrd="0" destOrd="0" presId="urn:microsoft.com/office/officeart/2008/layout/LinedList"/>
    <dgm:cxn modelId="{22A5C690-A0D9-4A32-904A-2343264666C8}" srcId="{943CB315-B7AD-48B6-9F7F-D07C7A10366D}" destId="{FB7EE174-8FC9-4D9F-B33B-4D95F56458E3}" srcOrd="1" destOrd="0" parTransId="{071F6CFF-7B67-469A-9E4E-E2E333D4389A}" sibTransId="{CC62CB1D-96F2-46A2-B625-5A9CF8F65F04}"/>
    <dgm:cxn modelId="{11B747E8-8011-4A98-A8B5-602B96CC8FC2}" type="presOf" srcId="{FB7EE174-8FC9-4D9F-B33B-4D95F56458E3}" destId="{6C622E31-AD47-417F-B8A1-C337DDC17508}" srcOrd="0" destOrd="0" presId="urn:microsoft.com/office/officeart/2008/layout/LinedList"/>
    <dgm:cxn modelId="{00C652F8-B385-4F37-829E-FDFC249BA03F}" type="presOf" srcId="{50A82B2C-53A7-423B-AADC-04FB11ED9571}" destId="{97FC15C6-B856-461F-B03F-65C57AC66F0E}" srcOrd="0" destOrd="0" presId="urn:microsoft.com/office/officeart/2008/layout/LinedList"/>
    <dgm:cxn modelId="{6D255370-8AA7-49B4-960A-BF16CF8582F1}" type="presParOf" srcId="{FEB2A059-6008-4D64-9F21-6CCCDDD324F8}" destId="{64CDB4B4-617B-4D00-82DB-8D4FC2711515}" srcOrd="0" destOrd="0" presId="urn:microsoft.com/office/officeart/2008/layout/LinedList"/>
    <dgm:cxn modelId="{3905DA25-14A5-4A99-AD1D-E3C122E70C84}" type="presParOf" srcId="{FEB2A059-6008-4D64-9F21-6CCCDDD324F8}" destId="{E7FF299F-DF7F-410A-B1F5-BBA4AF5103F0}" srcOrd="1" destOrd="0" presId="urn:microsoft.com/office/officeart/2008/layout/LinedList"/>
    <dgm:cxn modelId="{22C84E74-7142-40A3-94AA-59E3B3D1F4A0}" type="presParOf" srcId="{E7FF299F-DF7F-410A-B1F5-BBA4AF5103F0}" destId="{97FC15C6-B856-461F-B03F-65C57AC66F0E}" srcOrd="0" destOrd="0" presId="urn:microsoft.com/office/officeart/2008/layout/LinedList"/>
    <dgm:cxn modelId="{758D38A9-8A80-4162-A405-BD1CB06810CB}" type="presParOf" srcId="{E7FF299F-DF7F-410A-B1F5-BBA4AF5103F0}" destId="{D01A2AE4-CCAC-4D3F-8AC5-CA2E0BC04CC7}" srcOrd="1" destOrd="0" presId="urn:microsoft.com/office/officeart/2008/layout/LinedList"/>
    <dgm:cxn modelId="{D56201ED-2A81-43DA-9979-93B245CD9A67}" type="presParOf" srcId="{FEB2A059-6008-4D64-9F21-6CCCDDD324F8}" destId="{C09664C5-88FE-4EE8-BCE7-502896063784}" srcOrd="2" destOrd="0" presId="urn:microsoft.com/office/officeart/2008/layout/LinedList"/>
    <dgm:cxn modelId="{A7020FF0-66AB-4A6B-9350-7E6EF54F1373}" type="presParOf" srcId="{FEB2A059-6008-4D64-9F21-6CCCDDD324F8}" destId="{5FA82F7D-E217-4BED-AA0A-D81F810D2184}" srcOrd="3" destOrd="0" presId="urn:microsoft.com/office/officeart/2008/layout/LinedList"/>
    <dgm:cxn modelId="{C8391D6F-7D00-4F41-A3C8-9A0256FBB4E7}" type="presParOf" srcId="{5FA82F7D-E217-4BED-AA0A-D81F810D2184}" destId="{6C622E31-AD47-417F-B8A1-C337DDC17508}" srcOrd="0" destOrd="0" presId="urn:microsoft.com/office/officeart/2008/layout/LinedList"/>
    <dgm:cxn modelId="{F70755D8-676A-4285-AD7A-0E295AE9C07D}" type="presParOf" srcId="{5FA82F7D-E217-4BED-AA0A-D81F810D2184}" destId="{D00842E1-1D66-439E-B5E2-92D01372A11C}" srcOrd="1" destOrd="0" presId="urn:microsoft.com/office/officeart/2008/layout/LinedList"/>
    <dgm:cxn modelId="{FA46F1C7-8008-475A-848F-B5F7411C9220}" type="presParOf" srcId="{FEB2A059-6008-4D64-9F21-6CCCDDD324F8}" destId="{09FC1E77-D59F-4254-9286-37599CC2CD4F}" srcOrd="4" destOrd="0" presId="urn:microsoft.com/office/officeart/2008/layout/LinedList"/>
    <dgm:cxn modelId="{EF720D93-10F3-4CEB-B1DE-EEFEFD7C95D6}" type="presParOf" srcId="{FEB2A059-6008-4D64-9F21-6CCCDDD324F8}" destId="{E33F5774-5B19-408F-A03C-75EAC23B604B}" srcOrd="5" destOrd="0" presId="urn:microsoft.com/office/officeart/2008/layout/LinedList"/>
    <dgm:cxn modelId="{5E8398F4-520F-4BB4-BD99-C766B1BE0472}" type="presParOf" srcId="{E33F5774-5B19-408F-A03C-75EAC23B604B}" destId="{006F9162-8BE0-4152-8CC0-6BAD3CD1F66C}" srcOrd="0" destOrd="0" presId="urn:microsoft.com/office/officeart/2008/layout/LinedList"/>
    <dgm:cxn modelId="{FAB676F7-CE6E-4F33-8770-C7F80F714432}" type="presParOf" srcId="{E33F5774-5B19-408F-A03C-75EAC23B604B}" destId="{AE2BAF02-F783-4542-83FA-2C197E2DACBE}" srcOrd="1" destOrd="0" presId="urn:microsoft.com/office/officeart/2008/layout/LinedList"/>
    <dgm:cxn modelId="{461BB368-B727-4DB5-A2FA-5F012229775E}" type="presParOf" srcId="{FEB2A059-6008-4D64-9F21-6CCCDDD324F8}" destId="{F02FB25E-A42D-42D4-8193-B89D0F238BE1}" srcOrd="6" destOrd="0" presId="urn:microsoft.com/office/officeart/2008/layout/LinedList"/>
    <dgm:cxn modelId="{D36FB589-8AEC-4D1B-B0A2-BFB960B06153}" type="presParOf" srcId="{FEB2A059-6008-4D64-9F21-6CCCDDD324F8}" destId="{EF832827-821B-4E89-979A-8D3DF8F89804}" srcOrd="7" destOrd="0" presId="urn:microsoft.com/office/officeart/2008/layout/LinedList"/>
    <dgm:cxn modelId="{05EDDF1A-79F5-4EF6-85BD-959C3E983884}" type="presParOf" srcId="{EF832827-821B-4E89-979A-8D3DF8F89804}" destId="{BEE7F963-989C-4A1C-8A74-98FFE049586F}" srcOrd="0" destOrd="0" presId="urn:microsoft.com/office/officeart/2008/layout/LinedList"/>
    <dgm:cxn modelId="{672E7FE9-C2EF-4C05-B5AB-93D4C8CEC0D1}" type="presParOf" srcId="{EF832827-821B-4E89-979A-8D3DF8F89804}" destId="{128BEFB4-0805-4DF9-AD71-1F804B23A06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2CB2EC-A11E-4796-954B-37D66AA8D9F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90D826C-378E-4EC4-84D8-8EE19DB28C39}">
      <dgm:prSet/>
      <dgm:spPr/>
      <dgm:t>
        <a:bodyPr/>
        <a:lstStyle/>
        <a:p>
          <a:r>
            <a:rPr lang="cs-CZ"/>
            <a:t>SSSR – neústupný a podezřívavý agresor, stále se snaží posouvat hranice svého vlivu. USA – zásadový, ale naivní idealista, který trvá na respektu k demokracii a lidským právům.</a:t>
          </a:r>
          <a:endParaRPr lang="en-US"/>
        </a:p>
      </dgm:t>
    </dgm:pt>
    <dgm:pt modelId="{9B175DBB-13BB-4226-B1D9-A3CCDC997535}" type="parTrans" cxnId="{DDE84EC3-DBDB-4B05-BA8A-BDC84D2A8D4C}">
      <dgm:prSet/>
      <dgm:spPr/>
      <dgm:t>
        <a:bodyPr/>
        <a:lstStyle/>
        <a:p>
          <a:endParaRPr lang="en-US"/>
        </a:p>
      </dgm:t>
    </dgm:pt>
    <dgm:pt modelId="{46F19954-87E3-4521-80D5-711D5B13D245}" type="sibTrans" cxnId="{DDE84EC3-DBDB-4B05-BA8A-BDC84D2A8D4C}">
      <dgm:prSet/>
      <dgm:spPr/>
      <dgm:t>
        <a:bodyPr/>
        <a:lstStyle/>
        <a:p>
          <a:endParaRPr lang="en-US"/>
        </a:p>
      </dgm:t>
    </dgm:pt>
    <dgm:pt modelId="{03C69122-260A-4CD7-A6DE-EF3F4E637576}">
      <dgm:prSet/>
      <dgm:spPr/>
      <dgm:t>
        <a:bodyPr/>
        <a:lstStyle/>
        <a:p>
          <a:r>
            <a:rPr lang="cs-CZ"/>
            <a:t>USA a VB vstupovaly do války jako nasycené mocnosti usilující pouze o mír a stabilitu, charakter SSSR a jeho ambice byly odlišné (klíčová kontrola nad východní Evropou).</a:t>
          </a:r>
          <a:endParaRPr lang="en-US"/>
        </a:p>
      </dgm:t>
    </dgm:pt>
    <dgm:pt modelId="{8216CD75-D654-451B-B4EE-4A10846F384C}" type="parTrans" cxnId="{6426DE01-9920-4016-BB71-F285F4DCC677}">
      <dgm:prSet/>
      <dgm:spPr/>
      <dgm:t>
        <a:bodyPr/>
        <a:lstStyle/>
        <a:p>
          <a:endParaRPr lang="en-US"/>
        </a:p>
      </dgm:t>
    </dgm:pt>
    <dgm:pt modelId="{BB9EF295-18BF-45B9-8709-88B166FA1678}" type="sibTrans" cxnId="{6426DE01-9920-4016-BB71-F285F4DCC677}">
      <dgm:prSet/>
      <dgm:spPr/>
      <dgm:t>
        <a:bodyPr/>
        <a:lstStyle/>
        <a:p>
          <a:endParaRPr lang="en-US"/>
        </a:p>
      </dgm:t>
    </dgm:pt>
    <dgm:pt modelId="{7BF4A110-4056-466E-BDC8-62C0BFF391E6}">
      <dgm:prSet/>
      <dgm:spPr/>
      <dgm:t>
        <a:bodyPr/>
        <a:lstStyle/>
        <a:p>
          <a:r>
            <a:rPr lang="cs-CZ"/>
            <a:t>Až do roku 1947 převažoval v USA názor, že sovětské ambice se omezují na východní Evropu a Američané věřili, že svojí morální ofenzivou nakonec donutí Sověty k ústupkům (změna postoje – Československo 1948 a první berlínská krize 1948-49).</a:t>
          </a:r>
          <a:endParaRPr lang="en-US"/>
        </a:p>
      </dgm:t>
    </dgm:pt>
    <dgm:pt modelId="{C0F57509-289A-4721-B718-4E712108157B}" type="parTrans" cxnId="{0BB979F6-5028-41CD-AE5C-63E3747525AB}">
      <dgm:prSet/>
      <dgm:spPr/>
      <dgm:t>
        <a:bodyPr/>
        <a:lstStyle/>
        <a:p>
          <a:endParaRPr lang="en-US"/>
        </a:p>
      </dgm:t>
    </dgm:pt>
    <dgm:pt modelId="{E5C0D877-C939-4203-9688-3305600C12B8}" type="sibTrans" cxnId="{0BB979F6-5028-41CD-AE5C-63E3747525AB}">
      <dgm:prSet/>
      <dgm:spPr/>
      <dgm:t>
        <a:bodyPr/>
        <a:lstStyle/>
        <a:p>
          <a:endParaRPr lang="en-US"/>
        </a:p>
      </dgm:t>
    </dgm:pt>
    <dgm:pt modelId="{7FBAA8F6-47AA-4E66-A24D-6AAE390AE458}" type="pres">
      <dgm:prSet presAssocID="{1B2CB2EC-A11E-4796-954B-37D66AA8D9FF}" presName="linear" presStyleCnt="0">
        <dgm:presLayoutVars>
          <dgm:animLvl val="lvl"/>
          <dgm:resizeHandles val="exact"/>
        </dgm:presLayoutVars>
      </dgm:prSet>
      <dgm:spPr/>
    </dgm:pt>
    <dgm:pt modelId="{BD21037F-EB13-42F0-9F6A-F2731C0D53C9}" type="pres">
      <dgm:prSet presAssocID="{790D826C-378E-4EC4-84D8-8EE19DB28C39}" presName="parentText" presStyleLbl="node1" presStyleIdx="0" presStyleCnt="3">
        <dgm:presLayoutVars>
          <dgm:chMax val="0"/>
          <dgm:bulletEnabled val="1"/>
        </dgm:presLayoutVars>
      </dgm:prSet>
      <dgm:spPr/>
    </dgm:pt>
    <dgm:pt modelId="{EF27A531-B8AB-4594-8CB4-7F62F7F1D1A4}" type="pres">
      <dgm:prSet presAssocID="{46F19954-87E3-4521-80D5-711D5B13D245}" presName="spacer" presStyleCnt="0"/>
      <dgm:spPr/>
    </dgm:pt>
    <dgm:pt modelId="{FD24D783-0E4A-4517-AED9-1CBC9EB49347}" type="pres">
      <dgm:prSet presAssocID="{03C69122-260A-4CD7-A6DE-EF3F4E637576}" presName="parentText" presStyleLbl="node1" presStyleIdx="1" presStyleCnt="3">
        <dgm:presLayoutVars>
          <dgm:chMax val="0"/>
          <dgm:bulletEnabled val="1"/>
        </dgm:presLayoutVars>
      </dgm:prSet>
      <dgm:spPr/>
    </dgm:pt>
    <dgm:pt modelId="{5909CD5C-EDC8-4224-98FC-E1D6C2662D54}" type="pres">
      <dgm:prSet presAssocID="{BB9EF295-18BF-45B9-8709-88B166FA1678}" presName="spacer" presStyleCnt="0"/>
      <dgm:spPr/>
    </dgm:pt>
    <dgm:pt modelId="{F0BC9A7F-0858-45AC-A20E-6BD2851A4B13}" type="pres">
      <dgm:prSet presAssocID="{7BF4A110-4056-466E-BDC8-62C0BFF391E6}" presName="parentText" presStyleLbl="node1" presStyleIdx="2" presStyleCnt="3">
        <dgm:presLayoutVars>
          <dgm:chMax val="0"/>
          <dgm:bulletEnabled val="1"/>
        </dgm:presLayoutVars>
      </dgm:prSet>
      <dgm:spPr/>
    </dgm:pt>
  </dgm:ptLst>
  <dgm:cxnLst>
    <dgm:cxn modelId="{6426DE01-9920-4016-BB71-F285F4DCC677}" srcId="{1B2CB2EC-A11E-4796-954B-37D66AA8D9FF}" destId="{03C69122-260A-4CD7-A6DE-EF3F4E637576}" srcOrd="1" destOrd="0" parTransId="{8216CD75-D654-451B-B4EE-4A10846F384C}" sibTransId="{BB9EF295-18BF-45B9-8709-88B166FA1678}"/>
    <dgm:cxn modelId="{009F0772-111F-4E20-A19F-74BAAB8FB28B}" type="presOf" srcId="{790D826C-378E-4EC4-84D8-8EE19DB28C39}" destId="{BD21037F-EB13-42F0-9F6A-F2731C0D53C9}" srcOrd="0" destOrd="0" presId="urn:microsoft.com/office/officeart/2005/8/layout/vList2"/>
    <dgm:cxn modelId="{F168EE58-5E41-4DA8-9E48-D2AD06A4AE20}" type="presOf" srcId="{03C69122-260A-4CD7-A6DE-EF3F4E637576}" destId="{FD24D783-0E4A-4517-AED9-1CBC9EB49347}" srcOrd="0" destOrd="0" presId="urn:microsoft.com/office/officeart/2005/8/layout/vList2"/>
    <dgm:cxn modelId="{F7B9928A-4CC2-45B9-B947-91408F1B09C4}" type="presOf" srcId="{1B2CB2EC-A11E-4796-954B-37D66AA8D9FF}" destId="{7FBAA8F6-47AA-4E66-A24D-6AAE390AE458}" srcOrd="0" destOrd="0" presId="urn:microsoft.com/office/officeart/2005/8/layout/vList2"/>
    <dgm:cxn modelId="{FD639BBA-305F-4825-BDAF-923156A2131D}" type="presOf" srcId="{7BF4A110-4056-466E-BDC8-62C0BFF391E6}" destId="{F0BC9A7F-0858-45AC-A20E-6BD2851A4B13}" srcOrd="0" destOrd="0" presId="urn:microsoft.com/office/officeart/2005/8/layout/vList2"/>
    <dgm:cxn modelId="{DDE84EC3-DBDB-4B05-BA8A-BDC84D2A8D4C}" srcId="{1B2CB2EC-A11E-4796-954B-37D66AA8D9FF}" destId="{790D826C-378E-4EC4-84D8-8EE19DB28C39}" srcOrd="0" destOrd="0" parTransId="{9B175DBB-13BB-4226-B1D9-A3CCDC997535}" sibTransId="{46F19954-87E3-4521-80D5-711D5B13D245}"/>
    <dgm:cxn modelId="{0BB979F6-5028-41CD-AE5C-63E3747525AB}" srcId="{1B2CB2EC-A11E-4796-954B-37D66AA8D9FF}" destId="{7BF4A110-4056-466E-BDC8-62C0BFF391E6}" srcOrd="2" destOrd="0" parTransId="{C0F57509-289A-4721-B718-4E712108157B}" sibTransId="{E5C0D877-C939-4203-9688-3305600C12B8}"/>
    <dgm:cxn modelId="{1D50418A-E17C-442F-9369-75D718483EF5}" type="presParOf" srcId="{7FBAA8F6-47AA-4E66-A24D-6AAE390AE458}" destId="{BD21037F-EB13-42F0-9F6A-F2731C0D53C9}" srcOrd="0" destOrd="0" presId="urn:microsoft.com/office/officeart/2005/8/layout/vList2"/>
    <dgm:cxn modelId="{351D0149-7D28-49A1-B6D3-B48699960CFA}" type="presParOf" srcId="{7FBAA8F6-47AA-4E66-A24D-6AAE390AE458}" destId="{EF27A531-B8AB-4594-8CB4-7F62F7F1D1A4}" srcOrd="1" destOrd="0" presId="urn:microsoft.com/office/officeart/2005/8/layout/vList2"/>
    <dgm:cxn modelId="{2FA6F387-DEFB-48D9-89E3-05472B8FB290}" type="presParOf" srcId="{7FBAA8F6-47AA-4E66-A24D-6AAE390AE458}" destId="{FD24D783-0E4A-4517-AED9-1CBC9EB49347}" srcOrd="2" destOrd="0" presId="urn:microsoft.com/office/officeart/2005/8/layout/vList2"/>
    <dgm:cxn modelId="{7637084E-E630-479A-972B-C6CCD9C3065D}" type="presParOf" srcId="{7FBAA8F6-47AA-4E66-A24D-6AAE390AE458}" destId="{5909CD5C-EDC8-4224-98FC-E1D6C2662D54}" srcOrd="3" destOrd="0" presId="urn:microsoft.com/office/officeart/2005/8/layout/vList2"/>
    <dgm:cxn modelId="{5DB9BE4F-A1CE-41C0-B3B2-6793F910DB05}" type="presParOf" srcId="{7FBAA8F6-47AA-4E66-A24D-6AAE390AE458}" destId="{F0BC9A7F-0858-45AC-A20E-6BD2851A4B1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F41771-C1F3-4354-B686-5381D234602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BF11B94-2E39-4F1F-A346-E6DDE8287AEF}">
      <dgm:prSet/>
      <dgm:spPr/>
      <dgm:t>
        <a:bodyPr/>
        <a:lstStyle/>
        <a:p>
          <a:r>
            <a:rPr lang="cs-CZ"/>
            <a:t>Základním problémem byly rozdílné představy o principech poválečného uspořádání světa. US představa opírající se o univerzalismus, kde bezpečnost měla být zajištěna světovou organizací x sovětské plány na vytvoření zájmových sfér.</a:t>
          </a:r>
          <a:endParaRPr lang="en-US"/>
        </a:p>
      </dgm:t>
    </dgm:pt>
    <dgm:pt modelId="{09D9E384-035D-45C0-9364-15E45F91FF68}" type="parTrans" cxnId="{EFCFB345-78A0-4781-A7CC-7BA76EC26ED7}">
      <dgm:prSet/>
      <dgm:spPr/>
      <dgm:t>
        <a:bodyPr/>
        <a:lstStyle/>
        <a:p>
          <a:endParaRPr lang="en-US"/>
        </a:p>
      </dgm:t>
    </dgm:pt>
    <dgm:pt modelId="{41953F79-40DA-418E-BD94-592A5D2389B7}" type="sibTrans" cxnId="{EFCFB345-78A0-4781-A7CC-7BA76EC26ED7}">
      <dgm:prSet/>
      <dgm:spPr/>
      <dgm:t>
        <a:bodyPr/>
        <a:lstStyle/>
        <a:p>
          <a:endParaRPr lang="en-US"/>
        </a:p>
      </dgm:t>
    </dgm:pt>
    <dgm:pt modelId="{64943430-5583-492C-9E95-E5E3AC63DE36}">
      <dgm:prSet/>
      <dgm:spPr/>
      <dgm:t>
        <a:bodyPr/>
        <a:lstStyle/>
        <a:p>
          <a:r>
            <a:rPr lang="cs-CZ"/>
            <a:t>Stalin pouze pokračoval v tradiční ruské politice a v zájmu zajištění sféry vlivu byl ochotný podepsat FDR téměř vše.</a:t>
          </a:r>
          <a:endParaRPr lang="en-US"/>
        </a:p>
      </dgm:t>
    </dgm:pt>
    <dgm:pt modelId="{1C7D2BC6-5C28-46D4-B812-1E9D74E7FBC5}" type="parTrans" cxnId="{275D2FE1-C8F8-454A-A593-04A8EA3915D4}">
      <dgm:prSet/>
      <dgm:spPr/>
      <dgm:t>
        <a:bodyPr/>
        <a:lstStyle/>
        <a:p>
          <a:endParaRPr lang="en-US"/>
        </a:p>
      </dgm:t>
    </dgm:pt>
    <dgm:pt modelId="{B46E9ADB-6F99-4D16-BE82-1C05700B2B61}" type="sibTrans" cxnId="{275D2FE1-C8F8-454A-A593-04A8EA3915D4}">
      <dgm:prSet/>
      <dgm:spPr/>
      <dgm:t>
        <a:bodyPr/>
        <a:lstStyle/>
        <a:p>
          <a:endParaRPr lang="en-US"/>
        </a:p>
      </dgm:t>
    </dgm:pt>
    <dgm:pt modelId="{3FC93F11-D1F2-45E6-9969-72077B07557D}">
      <dgm:prSet/>
      <dgm:spPr/>
      <dgm:t>
        <a:bodyPr/>
        <a:lstStyle/>
        <a:p>
          <a:r>
            <a:rPr lang="cs-CZ"/>
            <a:t>SSSR se vymykal nesmiřitelností leninské ideologie, totalitním charakterem společnosti a Stalinovým stihomamem. </a:t>
          </a:r>
          <a:endParaRPr lang="en-US"/>
        </a:p>
      </dgm:t>
    </dgm:pt>
    <dgm:pt modelId="{1D2D8347-3B25-4068-98E1-AE3990DC4E82}" type="parTrans" cxnId="{511213A4-063B-4488-9C87-B0BBBBC49492}">
      <dgm:prSet/>
      <dgm:spPr/>
      <dgm:t>
        <a:bodyPr/>
        <a:lstStyle/>
        <a:p>
          <a:endParaRPr lang="en-US"/>
        </a:p>
      </dgm:t>
    </dgm:pt>
    <dgm:pt modelId="{13A8B86B-D332-46D2-95AC-74F13CDB1ECA}" type="sibTrans" cxnId="{511213A4-063B-4488-9C87-B0BBBBC49492}">
      <dgm:prSet/>
      <dgm:spPr/>
      <dgm:t>
        <a:bodyPr/>
        <a:lstStyle/>
        <a:p>
          <a:endParaRPr lang="en-US"/>
        </a:p>
      </dgm:t>
    </dgm:pt>
    <dgm:pt modelId="{0AA05C1D-4706-4FB8-9FE7-8F012E2F33BA}">
      <dgm:prSet/>
      <dgm:spPr/>
      <dgm:t>
        <a:bodyPr/>
        <a:lstStyle/>
        <a:p>
          <a:r>
            <a:rPr lang="cs-CZ"/>
            <a:t>Stalin nebyl realistický státník </a:t>
          </a:r>
          <a:endParaRPr lang="en-US"/>
        </a:p>
      </dgm:t>
    </dgm:pt>
    <dgm:pt modelId="{D51DC3E1-DEDB-488E-A84D-DDEF4FF371BE}" type="parTrans" cxnId="{73FA46D0-F262-41D9-99F5-6C7763FECBEE}">
      <dgm:prSet/>
      <dgm:spPr/>
      <dgm:t>
        <a:bodyPr/>
        <a:lstStyle/>
        <a:p>
          <a:endParaRPr lang="en-US"/>
        </a:p>
      </dgm:t>
    </dgm:pt>
    <dgm:pt modelId="{10424C24-A859-4A1C-9F7F-4A2040194223}" type="sibTrans" cxnId="{73FA46D0-F262-41D9-99F5-6C7763FECBEE}">
      <dgm:prSet/>
      <dgm:spPr/>
      <dgm:t>
        <a:bodyPr/>
        <a:lstStyle/>
        <a:p>
          <a:endParaRPr lang="en-US"/>
        </a:p>
      </dgm:t>
    </dgm:pt>
    <dgm:pt modelId="{7FFD76F2-9FD7-46BB-BC8A-DC6D909C553F}" type="pres">
      <dgm:prSet presAssocID="{ECF41771-C1F3-4354-B686-5381D2346023}" presName="linear" presStyleCnt="0">
        <dgm:presLayoutVars>
          <dgm:animLvl val="lvl"/>
          <dgm:resizeHandles val="exact"/>
        </dgm:presLayoutVars>
      </dgm:prSet>
      <dgm:spPr/>
    </dgm:pt>
    <dgm:pt modelId="{B1C06948-F54B-4F06-B2CB-45BAE38462B4}" type="pres">
      <dgm:prSet presAssocID="{1BF11B94-2E39-4F1F-A346-E6DDE8287AEF}" presName="parentText" presStyleLbl="node1" presStyleIdx="0" presStyleCnt="4">
        <dgm:presLayoutVars>
          <dgm:chMax val="0"/>
          <dgm:bulletEnabled val="1"/>
        </dgm:presLayoutVars>
      </dgm:prSet>
      <dgm:spPr/>
    </dgm:pt>
    <dgm:pt modelId="{CAA04833-3E6C-407F-9091-D7430B3B1031}" type="pres">
      <dgm:prSet presAssocID="{41953F79-40DA-418E-BD94-592A5D2389B7}" presName="spacer" presStyleCnt="0"/>
      <dgm:spPr/>
    </dgm:pt>
    <dgm:pt modelId="{F7968921-0C1B-4291-85CD-CFB2CEEF3884}" type="pres">
      <dgm:prSet presAssocID="{64943430-5583-492C-9E95-E5E3AC63DE36}" presName="parentText" presStyleLbl="node1" presStyleIdx="1" presStyleCnt="4">
        <dgm:presLayoutVars>
          <dgm:chMax val="0"/>
          <dgm:bulletEnabled val="1"/>
        </dgm:presLayoutVars>
      </dgm:prSet>
      <dgm:spPr/>
    </dgm:pt>
    <dgm:pt modelId="{DC4B6C2C-8BC7-4195-8240-73C0FD909B49}" type="pres">
      <dgm:prSet presAssocID="{B46E9ADB-6F99-4D16-BE82-1C05700B2B61}" presName="spacer" presStyleCnt="0"/>
      <dgm:spPr/>
    </dgm:pt>
    <dgm:pt modelId="{DB7599EA-6BD3-4A80-A0A3-D29E889E50EE}" type="pres">
      <dgm:prSet presAssocID="{3FC93F11-D1F2-45E6-9969-72077B07557D}" presName="parentText" presStyleLbl="node1" presStyleIdx="2" presStyleCnt="4">
        <dgm:presLayoutVars>
          <dgm:chMax val="0"/>
          <dgm:bulletEnabled val="1"/>
        </dgm:presLayoutVars>
      </dgm:prSet>
      <dgm:spPr/>
    </dgm:pt>
    <dgm:pt modelId="{D1728649-964A-44C8-B5C7-2733D0296F77}" type="pres">
      <dgm:prSet presAssocID="{13A8B86B-D332-46D2-95AC-74F13CDB1ECA}" presName="spacer" presStyleCnt="0"/>
      <dgm:spPr/>
    </dgm:pt>
    <dgm:pt modelId="{1FDEAD52-DF10-4152-8ADD-39D83577D580}" type="pres">
      <dgm:prSet presAssocID="{0AA05C1D-4706-4FB8-9FE7-8F012E2F33BA}" presName="parentText" presStyleLbl="node1" presStyleIdx="3" presStyleCnt="4">
        <dgm:presLayoutVars>
          <dgm:chMax val="0"/>
          <dgm:bulletEnabled val="1"/>
        </dgm:presLayoutVars>
      </dgm:prSet>
      <dgm:spPr/>
    </dgm:pt>
  </dgm:ptLst>
  <dgm:cxnLst>
    <dgm:cxn modelId="{8944FC33-9238-47FD-BC88-3A6085B60AA0}" type="presOf" srcId="{64943430-5583-492C-9E95-E5E3AC63DE36}" destId="{F7968921-0C1B-4291-85CD-CFB2CEEF3884}" srcOrd="0" destOrd="0" presId="urn:microsoft.com/office/officeart/2005/8/layout/vList2"/>
    <dgm:cxn modelId="{EFCFB345-78A0-4781-A7CC-7BA76EC26ED7}" srcId="{ECF41771-C1F3-4354-B686-5381D2346023}" destId="{1BF11B94-2E39-4F1F-A346-E6DDE8287AEF}" srcOrd="0" destOrd="0" parTransId="{09D9E384-035D-45C0-9364-15E45F91FF68}" sibTransId="{41953F79-40DA-418E-BD94-592A5D2389B7}"/>
    <dgm:cxn modelId="{A67D9C8E-A6BA-4E66-B561-68279A7E1140}" type="presOf" srcId="{3FC93F11-D1F2-45E6-9969-72077B07557D}" destId="{DB7599EA-6BD3-4A80-A0A3-D29E889E50EE}" srcOrd="0" destOrd="0" presId="urn:microsoft.com/office/officeart/2005/8/layout/vList2"/>
    <dgm:cxn modelId="{819EBB8E-8B3D-40A7-B4D6-D97150E35437}" type="presOf" srcId="{0AA05C1D-4706-4FB8-9FE7-8F012E2F33BA}" destId="{1FDEAD52-DF10-4152-8ADD-39D83577D580}" srcOrd="0" destOrd="0" presId="urn:microsoft.com/office/officeart/2005/8/layout/vList2"/>
    <dgm:cxn modelId="{511213A4-063B-4488-9C87-B0BBBBC49492}" srcId="{ECF41771-C1F3-4354-B686-5381D2346023}" destId="{3FC93F11-D1F2-45E6-9969-72077B07557D}" srcOrd="2" destOrd="0" parTransId="{1D2D8347-3B25-4068-98E1-AE3990DC4E82}" sibTransId="{13A8B86B-D332-46D2-95AC-74F13CDB1ECA}"/>
    <dgm:cxn modelId="{2CF512AF-CC27-4565-9F6D-1D79F9E1336C}" type="presOf" srcId="{ECF41771-C1F3-4354-B686-5381D2346023}" destId="{7FFD76F2-9FD7-46BB-BC8A-DC6D909C553F}" srcOrd="0" destOrd="0" presId="urn:microsoft.com/office/officeart/2005/8/layout/vList2"/>
    <dgm:cxn modelId="{73FA46D0-F262-41D9-99F5-6C7763FECBEE}" srcId="{ECF41771-C1F3-4354-B686-5381D2346023}" destId="{0AA05C1D-4706-4FB8-9FE7-8F012E2F33BA}" srcOrd="3" destOrd="0" parTransId="{D51DC3E1-DEDB-488E-A84D-DDEF4FF371BE}" sibTransId="{10424C24-A859-4A1C-9F7F-4A2040194223}"/>
    <dgm:cxn modelId="{6B8756D1-1B73-42FA-87E8-00527A9DDE85}" type="presOf" srcId="{1BF11B94-2E39-4F1F-A346-E6DDE8287AEF}" destId="{B1C06948-F54B-4F06-B2CB-45BAE38462B4}" srcOrd="0" destOrd="0" presId="urn:microsoft.com/office/officeart/2005/8/layout/vList2"/>
    <dgm:cxn modelId="{275D2FE1-C8F8-454A-A593-04A8EA3915D4}" srcId="{ECF41771-C1F3-4354-B686-5381D2346023}" destId="{64943430-5583-492C-9E95-E5E3AC63DE36}" srcOrd="1" destOrd="0" parTransId="{1C7D2BC6-5C28-46D4-B812-1E9D74E7FBC5}" sibTransId="{B46E9ADB-6F99-4D16-BE82-1C05700B2B61}"/>
    <dgm:cxn modelId="{3FA4DAC5-1F6B-4D6C-983E-1BC4DF4CF0A3}" type="presParOf" srcId="{7FFD76F2-9FD7-46BB-BC8A-DC6D909C553F}" destId="{B1C06948-F54B-4F06-B2CB-45BAE38462B4}" srcOrd="0" destOrd="0" presId="urn:microsoft.com/office/officeart/2005/8/layout/vList2"/>
    <dgm:cxn modelId="{285B0C2F-B273-4276-B355-AF74E0DC6E15}" type="presParOf" srcId="{7FFD76F2-9FD7-46BB-BC8A-DC6D909C553F}" destId="{CAA04833-3E6C-407F-9091-D7430B3B1031}" srcOrd="1" destOrd="0" presId="urn:microsoft.com/office/officeart/2005/8/layout/vList2"/>
    <dgm:cxn modelId="{1834A361-E4AA-42FA-AEDE-40102E791DFE}" type="presParOf" srcId="{7FFD76F2-9FD7-46BB-BC8A-DC6D909C553F}" destId="{F7968921-0C1B-4291-85CD-CFB2CEEF3884}" srcOrd="2" destOrd="0" presId="urn:microsoft.com/office/officeart/2005/8/layout/vList2"/>
    <dgm:cxn modelId="{CA5377D1-20F3-47BA-BB5C-4B4028DA8DA8}" type="presParOf" srcId="{7FFD76F2-9FD7-46BB-BC8A-DC6D909C553F}" destId="{DC4B6C2C-8BC7-4195-8240-73C0FD909B49}" srcOrd="3" destOrd="0" presId="urn:microsoft.com/office/officeart/2005/8/layout/vList2"/>
    <dgm:cxn modelId="{B810ED0E-0971-4FBD-A276-3616A6620B49}" type="presParOf" srcId="{7FFD76F2-9FD7-46BB-BC8A-DC6D909C553F}" destId="{DB7599EA-6BD3-4A80-A0A3-D29E889E50EE}" srcOrd="4" destOrd="0" presId="urn:microsoft.com/office/officeart/2005/8/layout/vList2"/>
    <dgm:cxn modelId="{AF4C2E77-D4CC-43FA-9F92-B3BB09B31566}" type="presParOf" srcId="{7FFD76F2-9FD7-46BB-BC8A-DC6D909C553F}" destId="{D1728649-964A-44C8-B5C7-2733D0296F77}" srcOrd="5" destOrd="0" presId="urn:microsoft.com/office/officeart/2005/8/layout/vList2"/>
    <dgm:cxn modelId="{B5D8D718-C557-49A9-A902-35C53AC72233}" type="presParOf" srcId="{7FFD76F2-9FD7-46BB-BC8A-DC6D909C553F}" destId="{1FDEAD52-DF10-4152-8ADD-39D83577D58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98B997-D547-470E-9BD3-C04C4ED97692}"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55029296-F8E5-4574-B031-6E14A64C2050}">
      <dgm:prSet/>
      <dgm:spPr/>
      <dgm:t>
        <a:bodyPr/>
        <a:lstStyle/>
        <a:p>
          <a:r>
            <a:rPr lang="cs-CZ"/>
            <a:t>Boom zažila tato interpretace během vietnamské války.</a:t>
          </a:r>
          <a:endParaRPr lang="en-US"/>
        </a:p>
      </dgm:t>
    </dgm:pt>
    <dgm:pt modelId="{AD63AC3C-0EF8-45F0-B6B6-DFEA0A475257}" type="parTrans" cxnId="{8EF2DF3B-239D-40CE-A4B1-FB72E6CFE363}">
      <dgm:prSet/>
      <dgm:spPr/>
      <dgm:t>
        <a:bodyPr/>
        <a:lstStyle/>
        <a:p>
          <a:endParaRPr lang="en-US"/>
        </a:p>
      </dgm:t>
    </dgm:pt>
    <dgm:pt modelId="{EBA0A8E0-FB5E-4E0B-A89F-3E8FC4654AC9}" type="sibTrans" cxnId="{8EF2DF3B-239D-40CE-A4B1-FB72E6CFE363}">
      <dgm:prSet/>
      <dgm:spPr/>
      <dgm:t>
        <a:bodyPr/>
        <a:lstStyle/>
        <a:p>
          <a:endParaRPr lang="en-US"/>
        </a:p>
      </dgm:t>
    </dgm:pt>
    <dgm:pt modelId="{938A39B0-DDD1-4F61-B505-C1CC450DF946}">
      <dgm:prSet/>
      <dgm:spPr/>
      <dgm:t>
        <a:bodyPr/>
        <a:lstStyle/>
        <a:p>
          <a:r>
            <a:rPr lang="cs-CZ"/>
            <a:t>SSSR z pozice slabší velmoci pouze reagoval na tlak ze strany USA, které schválně zveličovaly hrozbu komunismu a vojenskou sílu SSSR.</a:t>
          </a:r>
          <a:endParaRPr lang="en-US"/>
        </a:p>
      </dgm:t>
    </dgm:pt>
    <dgm:pt modelId="{BBE0850C-84BC-4333-AE67-A1C07B8FAF69}" type="parTrans" cxnId="{28741338-A93C-42EA-912D-FD8597DCCBB5}">
      <dgm:prSet/>
      <dgm:spPr/>
      <dgm:t>
        <a:bodyPr/>
        <a:lstStyle/>
        <a:p>
          <a:endParaRPr lang="en-US"/>
        </a:p>
      </dgm:t>
    </dgm:pt>
    <dgm:pt modelId="{520DB508-0342-449D-8F7D-2ED8F4A826C5}" type="sibTrans" cxnId="{28741338-A93C-42EA-912D-FD8597DCCBB5}">
      <dgm:prSet/>
      <dgm:spPr/>
      <dgm:t>
        <a:bodyPr/>
        <a:lstStyle/>
        <a:p>
          <a:endParaRPr lang="en-US"/>
        </a:p>
      </dgm:t>
    </dgm:pt>
    <dgm:pt modelId="{7EDB2499-EFD5-4149-8957-7BECFA49D7E2}">
      <dgm:prSet/>
      <dgm:spPr/>
      <dgm:t>
        <a:bodyPr/>
        <a:lstStyle/>
        <a:p>
          <a:r>
            <a:rPr lang="cs-CZ"/>
            <a:t>Williams A. Williams, J. Kolko, G. Kolko</a:t>
          </a:r>
          <a:endParaRPr lang="en-US"/>
        </a:p>
      </dgm:t>
    </dgm:pt>
    <dgm:pt modelId="{20542A44-137A-4721-95C8-CE9BBDE6C980}" type="parTrans" cxnId="{219C4068-A6CC-4100-9A13-CC4EE59163F1}">
      <dgm:prSet/>
      <dgm:spPr/>
      <dgm:t>
        <a:bodyPr/>
        <a:lstStyle/>
        <a:p>
          <a:endParaRPr lang="en-US"/>
        </a:p>
      </dgm:t>
    </dgm:pt>
    <dgm:pt modelId="{5EE625B0-BD04-4932-A88F-5367B5372288}" type="sibTrans" cxnId="{219C4068-A6CC-4100-9A13-CC4EE59163F1}">
      <dgm:prSet/>
      <dgm:spPr/>
      <dgm:t>
        <a:bodyPr/>
        <a:lstStyle/>
        <a:p>
          <a:endParaRPr lang="en-US"/>
        </a:p>
      </dgm:t>
    </dgm:pt>
    <dgm:pt modelId="{173DF7D0-F54B-46DB-B3F6-383369E52FA7}" type="pres">
      <dgm:prSet presAssocID="{BD98B997-D547-470E-9BD3-C04C4ED97692}" presName="vert0" presStyleCnt="0">
        <dgm:presLayoutVars>
          <dgm:dir/>
          <dgm:animOne val="branch"/>
          <dgm:animLvl val="lvl"/>
        </dgm:presLayoutVars>
      </dgm:prSet>
      <dgm:spPr/>
    </dgm:pt>
    <dgm:pt modelId="{4AD69FAC-C457-4B26-9616-7A683EE089EA}" type="pres">
      <dgm:prSet presAssocID="{55029296-F8E5-4574-B031-6E14A64C2050}" presName="thickLine" presStyleLbl="alignNode1" presStyleIdx="0" presStyleCnt="3"/>
      <dgm:spPr/>
    </dgm:pt>
    <dgm:pt modelId="{FC6086DC-E1F4-456E-8EE9-7D3FAE08497F}" type="pres">
      <dgm:prSet presAssocID="{55029296-F8E5-4574-B031-6E14A64C2050}" presName="horz1" presStyleCnt="0"/>
      <dgm:spPr/>
    </dgm:pt>
    <dgm:pt modelId="{7922E1C6-0441-4262-922D-992DEAAA40D4}" type="pres">
      <dgm:prSet presAssocID="{55029296-F8E5-4574-B031-6E14A64C2050}" presName="tx1" presStyleLbl="revTx" presStyleIdx="0" presStyleCnt="3"/>
      <dgm:spPr/>
    </dgm:pt>
    <dgm:pt modelId="{1100A421-1FD7-4D08-A276-B6428BD9B156}" type="pres">
      <dgm:prSet presAssocID="{55029296-F8E5-4574-B031-6E14A64C2050}" presName="vert1" presStyleCnt="0"/>
      <dgm:spPr/>
    </dgm:pt>
    <dgm:pt modelId="{3AA635CA-3D59-42B7-80DE-BDC3B9D83284}" type="pres">
      <dgm:prSet presAssocID="{938A39B0-DDD1-4F61-B505-C1CC450DF946}" presName="thickLine" presStyleLbl="alignNode1" presStyleIdx="1" presStyleCnt="3"/>
      <dgm:spPr/>
    </dgm:pt>
    <dgm:pt modelId="{E4BEB99B-91F0-4CD4-94BB-CE0824ACA9FB}" type="pres">
      <dgm:prSet presAssocID="{938A39B0-DDD1-4F61-B505-C1CC450DF946}" presName="horz1" presStyleCnt="0"/>
      <dgm:spPr/>
    </dgm:pt>
    <dgm:pt modelId="{A8317278-EFAB-497B-8CB2-80347B6FD903}" type="pres">
      <dgm:prSet presAssocID="{938A39B0-DDD1-4F61-B505-C1CC450DF946}" presName="tx1" presStyleLbl="revTx" presStyleIdx="1" presStyleCnt="3"/>
      <dgm:spPr/>
    </dgm:pt>
    <dgm:pt modelId="{170B9DB1-11A5-4B54-A8A6-997E46E05DA5}" type="pres">
      <dgm:prSet presAssocID="{938A39B0-DDD1-4F61-B505-C1CC450DF946}" presName="vert1" presStyleCnt="0"/>
      <dgm:spPr/>
    </dgm:pt>
    <dgm:pt modelId="{675403CE-2286-47D8-9910-7E8EC88EC1F3}" type="pres">
      <dgm:prSet presAssocID="{7EDB2499-EFD5-4149-8957-7BECFA49D7E2}" presName="thickLine" presStyleLbl="alignNode1" presStyleIdx="2" presStyleCnt="3"/>
      <dgm:spPr/>
    </dgm:pt>
    <dgm:pt modelId="{1726F461-015E-4EE8-87B0-49CA1943E0B0}" type="pres">
      <dgm:prSet presAssocID="{7EDB2499-EFD5-4149-8957-7BECFA49D7E2}" presName="horz1" presStyleCnt="0"/>
      <dgm:spPr/>
    </dgm:pt>
    <dgm:pt modelId="{5E6FCAA0-D641-4B63-8F28-C37448473AC7}" type="pres">
      <dgm:prSet presAssocID="{7EDB2499-EFD5-4149-8957-7BECFA49D7E2}" presName="tx1" presStyleLbl="revTx" presStyleIdx="2" presStyleCnt="3"/>
      <dgm:spPr/>
    </dgm:pt>
    <dgm:pt modelId="{F1A1330E-06CE-4DB9-BA1F-7D1B95A5BF25}" type="pres">
      <dgm:prSet presAssocID="{7EDB2499-EFD5-4149-8957-7BECFA49D7E2}" presName="vert1" presStyleCnt="0"/>
      <dgm:spPr/>
    </dgm:pt>
  </dgm:ptLst>
  <dgm:cxnLst>
    <dgm:cxn modelId="{28741338-A93C-42EA-912D-FD8597DCCBB5}" srcId="{BD98B997-D547-470E-9BD3-C04C4ED97692}" destId="{938A39B0-DDD1-4F61-B505-C1CC450DF946}" srcOrd="1" destOrd="0" parTransId="{BBE0850C-84BC-4333-AE67-A1C07B8FAF69}" sibTransId="{520DB508-0342-449D-8F7D-2ED8F4A826C5}"/>
    <dgm:cxn modelId="{7F80423B-5402-4A92-BD0B-ECF44866FEFE}" type="presOf" srcId="{938A39B0-DDD1-4F61-B505-C1CC450DF946}" destId="{A8317278-EFAB-497B-8CB2-80347B6FD903}" srcOrd="0" destOrd="0" presId="urn:microsoft.com/office/officeart/2008/layout/LinedList"/>
    <dgm:cxn modelId="{8EF2DF3B-239D-40CE-A4B1-FB72E6CFE363}" srcId="{BD98B997-D547-470E-9BD3-C04C4ED97692}" destId="{55029296-F8E5-4574-B031-6E14A64C2050}" srcOrd="0" destOrd="0" parTransId="{AD63AC3C-0EF8-45F0-B6B6-DFEA0A475257}" sibTransId="{EBA0A8E0-FB5E-4E0B-A89F-3E8FC4654AC9}"/>
    <dgm:cxn modelId="{219C4068-A6CC-4100-9A13-CC4EE59163F1}" srcId="{BD98B997-D547-470E-9BD3-C04C4ED97692}" destId="{7EDB2499-EFD5-4149-8957-7BECFA49D7E2}" srcOrd="2" destOrd="0" parTransId="{20542A44-137A-4721-95C8-CE9BBDE6C980}" sibTransId="{5EE625B0-BD04-4932-A88F-5367B5372288}"/>
    <dgm:cxn modelId="{750D814C-1433-4CEB-A69F-9A2729CC566B}" type="presOf" srcId="{55029296-F8E5-4574-B031-6E14A64C2050}" destId="{7922E1C6-0441-4262-922D-992DEAAA40D4}" srcOrd="0" destOrd="0" presId="urn:microsoft.com/office/officeart/2008/layout/LinedList"/>
    <dgm:cxn modelId="{95D28E93-3053-412F-A940-77625615EF1D}" type="presOf" srcId="{7EDB2499-EFD5-4149-8957-7BECFA49D7E2}" destId="{5E6FCAA0-D641-4B63-8F28-C37448473AC7}" srcOrd="0" destOrd="0" presId="urn:microsoft.com/office/officeart/2008/layout/LinedList"/>
    <dgm:cxn modelId="{D700DDAE-8B51-413C-A111-FFDDB393B8DF}" type="presOf" srcId="{BD98B997-D547-470E-9BD3-C04C4ED97692}" destId="{173DF7D0-F54B-46DB-B3F6-383369E52FA7}" srcOrd="0" destOrd="0" presId="urn:microsoft.com/office/officeart/2008/layout/LinedList"/>
    <dgm:cxn modelId="{C341D5F0-72AF-44CE-A0EA-7C48B704D618}" type="presParOf" srcId="{173DF7D0-F54B-46DB-B3F6-383369E52FA7}" destId="{4AD69FAC-C457-4B26-9616-7A683EE089EA}" srcOrd="0" destOrd="0" presId="urn:microsoft.com/office/officeart/2008/layout/LinedList"/>
    <dgm:cxn modelId="{3F34EE85-B4EA-474F-BFB5-9CE5B33D40BA}" type="presParOf" srcId="{173DF7D0-F54B-46DB-B3F6-383369E52FA7}" destId="{FC6086DC-E1F4-456E-8EE9-7D3FAE08497F}" srcOrd="1" destOrd="0" presId="urn:microsoft.com/office/officeart/2008/layout/LinedList"/>
    <dgm:cxn modelId="{17216290-B3FB-4C9D-BF57-0AE7030299B1}" type="presParOf" srcId="{FC6086DC-E1F4-456E-8EE9-7D3FAE08497F}" destId="{7922E1C6-0441-4262-922D-992DEAAA40D4}" srcOrd="0" destOrd="0" presId="urn:microsoft.com/office/officeart/2008/layout/LinedList"/>
    <dgm:cxn modelId="{84099AAE-5719-4848-9D7F-24F434966E91}" type="presParOf" srcId="{FC6086DC-E1F4-456E-8EE9-7D3FAE08497F}" destId="{1100A421-1FD7-4D08-A276-B6428BD9B156}" srcOrd="1" destOrd="0" presId="urn:microsoft.com/office/officeart/2008/layout/LinedList"/>
    <dgm:cxn modelId="{F09BB107-96FE-4D69-BE3C-800261AEC6E4}" type="presParOf" srcId="{173DF7D0-F54B-46DB-B3F6-383369E52FA7}" destId="{3AA635CA-3D59-42B7-80DE-BDC3B9D83284}" srcOrd="2" destOrd="0" presId="urn:microsoft.com/office/officeart/2008/layout/LinedList"/>
    <dgm:cxn modelId="{2459A205-B934-482F-A22F-130FEB85DE1C}" type="presParOf" srcId="{173DF7D0-F54B-46DB-B3F6-383369E52FA7}" destId="{E4BEB99B-91F0-4CD4-94BB-CE0824ACA9FB}" srcOrd="3" destOrd="0" presId="urn:microsoft.com/office/officeart/2008/layout/LinedList"/>
    <dgm:cxn modelId="{F0E2BC5A-69A0-410B-BDCF-23A3CE9D71F5}" type="presParOf" srcId="{E4BEB99B-91F0-4CD4-94BB-CE0824ACA9FB}" destId="{A8317278-EFAB-497B-8CB2-80347B6FD903}" srcOrd="0" destOrd="0" presId="urn:microsoft.com/office/officeart/2008/layout/LinedList"/>
    <dgm:cxn modelId="{1C9E52CB-1F53-466B-95CE-2FF91E2E61A9}" type="presParOf" srcId="{E4BEB99B-91F0-4CD4-94BB-CE0824ACA9FB}" destId="{170B9DB1-11A5-4B54-A8A6-997E46E05DA5}" srcOrd="1" destOrd="0" presId="urn:microsoft.com/office/officeart/2008/layout/LinedList"/>
    <dgm:cxn modelId="{321C82B7-F192-475F-A802-8A3BFE2FA462}" type="presParOf" srcId="{173DF7D0-F54B-46DB-B3F6-383369E52FA7}" destId="{675403CE-2286-47D8-9910-7E8EC88EC1F3}" srcOrd="4" destOrd="0" presId="urn:microsoft.com/office/officeart/2008/layout/LinedList"/>
    <dgm:cxn modelId="{E2C28F68-71AF-4805-8DE8-14BFA79980C6}" type="presParOf" srcId="{173DF7D0-F54B-46DB-B3F6-383369E52FA7}" destId="{1726F461-015E-4EE8-87B0-49CA1943E0B0}" srcOrd="5" destOrd="0" presId="urn:microsoft.com/office/officeart/2008/layout/LinedList"/>
    <dgm:cxn modelId="{4675CBCF-AD4C-4682-9318-DC12EA514B07}" type="presParOf" srcId="{1726F461-015E-4EE8-87B0-49CA1943E0B0}" destId="{5E6FCAA0-D641-4B63-8F28-C37448473AC7}" srcOrd="0" destOrd="0" presId="urn:microsoft.com/office/officeart/2008/layout/LinedList"/>
    <dgm:cxn modelId="{A660B2AE-DDA3-49D3-836B-D25B3A570C78}" type="presParOf" srcId="{1726F461-015E-4EE8-87B0-49CA1943E0B0}" destId="{F1A1330E-06CE-4DB9-BA1F-7D1B95A5BF2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B2A01-A23A-4AD2-A173-A720C18C154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CA04CE0-4960-4B33-9D6F-963F2FADD41D}">
      <dgm:prSet/>
      <dgm:spPr/>
      <dgm:t>
        <a:bodyPr/>
        <a:lstStyle/>
        <a:p>
          <a:r>
            <a:rPr lang="cs-CZ" i="1"/>
            <a:t>Tragedy of American Diplomacy</a:t>
          </a:r>
          <a:r>
            <a:rPr lang="cs-CZ"/>
            <a:t> (1959) = vinu za rozputání SV přiřkl USA, které se chovaly jako expanzivní mocnost.</a:t>
          </a:r>
          <a:endParaRPr lang="en-US"/>
        </a:p>
      </dgm:t>
    </dgm:pt>
    <dgm:pt modelId="{79903861-2705-4C5E-842F-0EBC96F0D78F}" type="parTrans" cxnId="{66F5C6D0-D7D6-4F0F-838E-E56C4F863155}">
      <dgm:prSet/>
      <dgm:spPr/>
      <dgm:t>
        <a:bodyPr/>
        <a:lstStyle/>
        <a:p>
          <a:endParaRPr lang="en-US"/>
        </a:p>
      </dgm:t>
    </dgm:pt>
    <dgm:pt modelId="{D59DF16A-53C2-417D-9DB2-970F558D49F9}" type="sibTrans" cxnId="{66F5C6D0-D7D6-4F0F-838E-E56C4F863155}">
      <dgm:prSet/>
      <dgm:spPr/>
      <dgm:t>
        <a:bodyPr/>
        <a:lstStyle/>
        <a:p>
          <a:endParaRPr lang="en-US"/>
        </a:p>
      </dgm:t>
    </dgm:pt>
    <dgm:pt modelId="{38C565BA-2248-433B-B9A1-DD13F77EDF58}">
      <dgm:prSet/>
      <dgm:spPr/>
      <dgm:t>
        <a:bodyPr/>
        <a:lstStyle/>
        <a:p>
          <a:r>
            <a:rPr lang="cs-CZ"/>
            <a:t>USA se při sebereflexi své role ve světě opírá o tři mylné představy: 1) USA jsou tradičně izolacionistické; 2) USA jsou protiimperialistické; 3) díky své morální, hospodářské a intelektuální převaze mohou vybudovat lepší svět, aniž by samy vytvářely impérium.</a:t>
          </a:r>
          <a:endParaRPr lang="en-US"/>
        </a:p>
      </dgm:t>
    </dgm:pt>
    <dgm:pt modelId="{791A8499-FE08-4E40-B030-60F7B7167A99}" type="parTrans" cxnId="{DF335DAE-A1B7-4A81-8D81-6C7B484B31EB}">
      <dgm:prSet/>
      <dgm:spPr/>
      <dgm:t>
        <a:bodyPr/>
        <a:lstStyle/>
        <a:p>
          <a:endParaRPr lang="en-US"/>
        </a:p>
      </dgm:t>
    </dgm:pt>
    <dgm:pt modelId="{4DC52A30-C450-4E0E-8A68-E64A78AC0AF7}" type="sibTrans" cxnId="{DF335DAE-A1B7-4A81-8D81-6C7B484B31EB}">
      <dgm:prSet/>
      <dgm:spPr/>
      <dgm:t>
        <a:bodyPr/>
        <a:lstStyle/>
        <a:p>
          <a:endParaRPr lang="en-US"/>
        </a:p>
      </dgm:t>
    </dgm:pt>
    <dgm:pt modelId="{97FD2610-6C07-4C79-AD73-77B2E07D4168}">
      <dgm:prSet/>
      <dgm:spPr/>
      <dgm:t>
        <a:bodyPr/>
        <a:lstStyle/>
        <a:p>
          <a:r>
            <a:rPr lang="cs-CZ"/>
            <a:t>Stalin byl ke konci války připraven vyjednávat se západními spojenci o poválečném uspořádání (šlo mu o US úvěry).</a:t>
          </a:r>
          <a:endParaRPr lang="en-US"/>
        </a:p>
      </dgm:t>
    </dgm:pt>
    <dgm:pt modelId="{7D33DD4B-0208-4933-B7B5-B6BD7717D315}" type="parTrans" cxnId="{B7BB6B58-9E02-4953-B23F-1476FA7E8131}">
      <dgm:prSet/>
      <dgm:spPr/>
      <dgm:t>
        <a:bodyPr/>
        <a:lstStyle/>
        <a:p>
          <a:endParaRPr lang="en-US"/>
        </a:p>
      </dgm:t>
    </dgm:pt>
    <dgm:pt modelId="{C4F27960-B559-4F9C-92FF-B57B8B0C3C8E}" type="sibTrans" cxnId="{B7BB6B58-9E02-4953-B23F-1476FA7E8131}">
      <dgm:prSet/>
      <dgm:spPr/>
      <dgm:t>
        <a:bodyPr/>
        <a:lstStyle/>
        <a:p>
          <a:endParaRPr lang="en-US"/>
        </a:p>
      </dgm:t>
    </dgm:pt>
    <dgm:pt modelId="{F53149CE-039F-40E4-8F9A-45DCB36EFB45}" type="pres">
      <dgm:prSet presAssocID="{487B2A01-A23A-4AD2-A173-A720C18C154C}" presName="linear" presStyleCnt="0">
        <dgm:presLayoutVars>
          <dgm:animLvl val="lvl"/>
          <dgm:resizeHandles val="exact"/>
        </dgm:presLayoutVars>
      </dgm:prSet>
      <dgm:spPr/>
    </dgm:pt>
    <dgm:pt modelId="{EF2CFA83-3ABF-4074-B9F5-56D70EF6ED25}" type="pres">
      <dgm:prSet presAssocID="{CCA04CE0-4960-4B33-9D6F-963F2FADD41D}" presName="parentText" presStyleLbl="node1" presStyleIdx="0" presStyleCnt="3">
        <dgm:presLayoutVars>
          <dgm:chMax val="0"/>
          <dgm:bulletEnabled val="1"/>
        </dgm:presLayoutVars>
      </dgm:prSet>
      <dgm:spPr/>
    </dgm:pt>
    <dgm:pt modelId="{14FDAC85-81C1-4C65-8671-28FB07A0AF2E}" type="pres">
      <dgm:prSet presAssocID="{D59DF16A-53C2-417D-9DB2-970F558D49F9}" presName="spacer" presStyleCnt="0"/>
      <dgm:spPr/>
    </dgm:pt>
    <dgm:pt modelId="{25B81854-14BC-49EB-87E1-6A93AB01E665}" type="pres">
      <dgm:prSet presAssocID="{38C565BA-2248-433B-B9A1-DD13F77EDF58}" presName="parentText" presStyleLbl="node1" presStyleIdx="1" presStyleCnt="3">
        <dgm:presLayoutVars>
          <dgm:chMax val="0"/>
          <dgm:bulletEnabled val="1"/>
        </dgm:presLayoutVars>
      </dgm:prSet>
      <dgm:spPr/>
    </dgm:pt>
    <dgm:pt modelId="{F9AB7DF0-0DAC-45BA-B058-219F018FF172}" type="pres">
      <dgm:prSet presAssocID="{4DC52A30-C450-4E0E-8A68-E64A78AC0AF7}" presName="spacer" presStyleCnt="0"/>
      <dgm:spPr/>
    </dgm:pt>
    <dgm:pt modelId="{25A793AB-F531-4849-BB51-467E0374A53D}" type="pres">
      <dgm:prSet presAssocID="{97FD2610-6C07-4C79-AD73-77B2E07D4168}" presName="parentText" presStyleLbl="node1" presStyleIdx="2" presStyleCnt="3">
        <dgm:presLayoutVars>
          <dgm:chMax val="0"/>
          <dgm:bulletEnabled val="1"/>
        </dgm:presLayoutVars>
      </dgm:prSet>
      <dgm:spPr/>
    </dgm:pt>
  </dgm:ptLst>
  <dgm:cxnLst>
    <dgm:cxn modelId="{E0BD4808-1694-4DA3-8309-3562E55FA479}" type="presOf" srcId="{487B2A01-A23A-4AD2-A173-A720C18C154C}" destId="{F53149CE-039F-40E4-8F9A-45DCB36EFB45}" srcOrd="0" destOrd="0" presId="urn:microsoft.com/office/officeart/2005/8/layout/vList2"/>
    <dgm:cxn modelId="{D98E840F-C18B-4CEA-AF71-350A84728557}" type="presOf" srcId="{97FD2610-6C07-4C79-AD73-77B2E07D4168}" destId="{25A793AB-F531-4849-BB51-467E0374A53D}" srcOrd="0" destOrd="0" presId="urn:microsoft.com/office/officeart/2005/8/layout/vList2"/>
    <dgm:cxn modelId="{ACEBE060-0B1C-4094-B0A5-BF4B0D5A9F15}" type="presOf" srcId="{38C565BA-2248-433B-B9A1-DD13F77EDF58}" destId="{25B81854-14BC-49EB-87E1-6A93AB01E665}" srcOrd="0" destOrd="0" presId="urn:microsoft.com/office/officeart/2005/8/layout/vList2"/>
    <dgm:cxn modelId="{7D241070-C42D-4F32-A5E6-FCE2BD88F842}" type="presOf" srcId="{CCA04CE0-4960-4B33-9D6F-963F2FADD41D}" destId="{EF2CFA83-3ABF-4074-B9F5-56D70EF6ED25}" srcOrd="0" destOrd="0" presId="urn:microsoft.com/office/officeart/2005/8/layout/vList2"/>
    <dgm:cxn modelId="{B7BB6B58-9E02-4953-B23F-1476FA7E8131}" srcId="{487B2A01-A23A-4AD2-A173-A720C18C154C}" destId="{97FD2610-6C07-4C79-AD73-77B2E07D4168}" srcOrd="2" destOrd="0" parTransId="{7D33DD4B-0208-4933-B7B5-B6BD7717D315}" sibTransId="{C4F27960-B559-4F9C-92FF-B57B8B0C3C8E}"/>
    <dgm:cxn modelId="{DF335DAE-A1B7-4A81-8D81-6C7B484B31EB}" srcId="{487B2A01-A23A-4AD2-A173-A720C18C154C}" destId="{38C565BA-2248-433B-B9A1-DD13F77EDF58}" srcOrd="1" destOrd="0" parTransId="{791A8499-FE08-4E40-B030-60F7B7167A99}" sibTransId="{4DC52A30-C450-4E0E-8A68-E64A78AC0AF7}"/>
    <dgm:cxn modelId="{66F5C6D0-D7D6-4F0F-838E-E56C4F863155}" srcId="{487B2A01-A23A-4AD2-A173-A720C18C154C}" destId="{CCA04CE0-4960-4B33-9D6F-963F2FADD41D}" srcOrd="0" destOrd="0" parTransId="{79903861-2705-4C5E-842F-0EBC96F0D78F}" sibTransId="{D59DF16A-53C2-417D-9DB2-970F558D49F9}"/>
    <dgm:cxn modelId="{8DDF70DB-FFBC-4D68-A6EE-707044C663E2}" type="presParOf" srcId="{F53149CE-039F-40E4-8F9A-45DCB36EFB45}" destId="{EF2CFA83-3ABF-4074-B9F5-56D70EF6ED25}" srcOrd="0" destOrd="0" presId="urn:microsoft.com/office/officeart/2005/8/layout/vList2"/>
    <dgm:cxn modelId="{2BE603B4-CB11-4EB6-AA89-BF5A0EE63DFB}" type="presParOf" srcId="{F53149CE-039F-40E4-8F9A-45DCB36EFB45}" destId="{14FDAC85-81C1-4C65-8671-28FB07A0AF2E}" srcOrd="1" destOrd="0" presId="urn:microsoft.com/office/officeart/2005/8/layout/vList2"/>
    <dgm:cxn modelId="{3B29E60D-265F-4694-BDFF-86ED73B82DFB}" type="presParOf" srcId="{F53149CE-039F-40E4-8F9A-45DCB36EFB45}" destId="{25B81854-14BC-49EB-87E1-6A93AB01E665}" srcOrd="2" destOrd="0" presId="urn:microsoft.com/office/officeart/2005/8/layout/vList2"/>
    <dgm:cxn modelId="{6518803C-8C59-4092-8248-4F9115383157}" type="presParOf" srcId="{F53149CE-039F-40E4-8F9A-45DCB36EFB45}" destId="{F9AB7DF0-0DAC-45BA-B058-219F018FF172}" srcOrd="3" destOrd="0" presId="urn:microsoft.com/office/officeart/2005/8/layout/vList2"/>
    <dgm:cxn modelId="{560F5E28-EA5C-4B83-8098-27BD6768116C}" type="presParOf" srcId="{F53149CE-039F-40E4-8F9A-45DCB36EFB45}" destId="{25A793AB-F531-4849-BB51-467E0374A5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84B47E-85B6-457C-A3E6-6144E4097FE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0241C5F-6003-46F6-88D2-C995A0BFCC0D}">
      <dgm:prSet/>
      <dgm:spPr/>
      <dgm:t>
        <a:bodyPr/>
        <a:lstStyle/>
        <a:p>
          <a:r>
            <a:rPr lang="cs-CZ"/>
            <a:t>USA – válka jako důsledek hospodářských konfliktů. Harmonie mělo být dosaženo přejímáním US společenského modelu ostatními státy světa (= otevřenost celého světa americkým podnikatelům).</a:t>
          </a:r>
          <a:endParaRPr lang="en-US"/>
        </a:p>
      </dgm:t>
    </dgm:pt>
    <dgm:pt modelId="{B7899AF5-2318-4999-A4B4-0B98CE2DFA20}" type="parTrans" cxnId="{29C1F3F5-AF1A-43B3-87AF-B2B133A65E4F}">
      <dgm:prSet/>
      <dgm:spPr/>
      <dgm:t>
        <a:bodyPr/>
        <a:lstStyle/>
        <a:p>
          <a:endParaRPr lang="en-US"/>
        </a:p>
      </dgm:t>
    </dgm:pt>
    <dgm:pt modelId="{A9DEA7C7-23B5-4576-ADB1-B12F4FB9AAC3}" type="sibTrans" cxnId="{29C1F3F5-AF1A-43B3-87AF-B2B133A65E4F}">
      <dgm:prSet/>
      <dgm:spPr/>
      <dgm:t>
        <a:bodyPr/>
        <a:lstStyle/>
        <a:p>
          <a:endParaRPr lang="en-US"/>
        </a:p>
      </dgm:t>
    </dgm:pt>
    <dgm:pt modelId="{04D69AC5-8D8C-4172-9505-81DA66CF08A5}">
      <dgm:prSet/>
      <dgm:spPr/>
      <dgm:t>
        <a:bodyPr/>
        <a:lstStyle/>
        <a:p>
          <a:r>
            <a:rPr lang="cs-CZ"/>
            <a:t>Studená válka nebyla ani tak střetem USA se SSSR jako spíše americkou expanzí po celém světě.</a:t>
          </a:r>
          <a:endParaRPr lang="en-US"/>
        </a:p>
      </dgm:t>
    </dgm:pt>
    <dgm:pt modelId="{8F1E1DC6-D87D-4D51-8466-652DBFE5E130}" type="parTrans" cxnId="{0190EEB7-8D0A-458D-9D39-45B2274EB57B}">
      <dgm:prSet/>
      <dgm:spPr/>
      <dgm:t>
        <a:bodyPr/>
        <a:lstStyle/>
        <a:p>
          <a:endParaRPr lang="en-US"/>
        </a:p>
      </dgm:t>
    </dgm:pt>
    <dgm:pt modelId="{357A4F41-658B-4CE2-BED2-A45D9E6E0D74}" type="sibTrans" cxnId="{0190EEB7-8D0A-458D-9D39-45B2274EB57B}">
      <dgm:prSet/>
      <dgm:spPr/>
      <dgm:t>
        <a:bodyPr/>
        <a:lstStyle/>
        <a:p>
          <a:endParaRPr lang="en-US"/>
        </a:p>
      </dgm:t>
    </dgm:pt>
    <dgm:pt modelId="{F65B4880-5568-419D-9D1E-2A184DBF874F}">
      <dgm:prSet/>
      <dgm:spPr/>
      <dgm:t>
        <a:bodyPr/>
        <a:lstStyle/>
        <a:p>
          <a:r>
            <a:rPr lang="cs-CZ"/>
            <a:t>US administrativa zjistila, že k mobilizaci veřejného mínění pro cíle hospodářské expanze je třeba hledat jiné cesty = antikomunismus (potřeba vytvářet atmosféru permanentní krize způsobené komunistickou hrozbou).</a:t>
          </a:r>
          <a:endParaRPr lang="en-US"/>
        </a:p>
      </dgm:t>
    </dgm:pt>
    <dgm:pt modelId="{8C408F09-511A-4881-B983-299738DFE143}" type="parTrans" cxnId="{074AC040-15AD-48A2-A311-FF7D0C920510}">
      <dgm:prSet/>
      <dgm:spPr/>
      <dgm:t>
        <a:bodyPr/>
        <a:lstStyle/>
        <a:p>
          <a:endParaRPr lang="en-US"/>
        </a:p>
      </dgm:t>
    </dgm:pt>
    <dgm:pt modelId="{D82EAA57-6486-4198-A62C-42E1FAD98F61}" type="sibTrans" cxnId="{074AC040-15AD-48A2-A311-FF7D0C920510}">
      <dgm:prSet/>
      <dgm:spPr/>
      <dgm:t>
        <a:bodyPr/>
        <a:lstStyle/>
        <a:p>
          <a:endParaRPr lang="en-US"/>
        </a:p>
      </dgm:t>
    </dgm:pt>
    <dgm:pt modelId="{109B593C-C47F-4326-97ED-31D021B6DF5C}" type="pres">
      <dgm:prSet presAssocID="{5984B47E-85B6-457C-A3E6-6144E4097FEC}" presName="linear" presStyleCnt="0">
        <dgm:presLayoutVars>
          <dgm:animLvl val="lvl"/>
          <dgm:resizeHandles val="exact"/>
        </dgm:presLayoutVars>
      </dgm:prSet>
      <dgm:spPr/>
    </dgm:pt>
    <dgm:pt modelId="{CF56F28D-7BA2-4C60-9521-D6DFC367CCFA}" type="pres">
      <dgm:prSet presAssocID="{80241C5F-6003-46F6-88D2-C995A0BFCC0D}" presName="parentText" presStyleLbl="node1" presStyleIdx="0" presStyleCnt="3">
        <dgm:presLayoutVars>
          <dgm:chMax val="0"/>
          <dgm:bulletEnabled val="1"/>
        </dgm:presLayoutVars>
      </dgm:prSet>
      <dgm:spPr/>
    </dgm:pt>
    <dgm:pt modelId="{E363CF9D-6FDB-47A3-9BEC-2837B1803F2E}" type="pres">
      <dgm:prSet presAssocID="{A9DEA7C7-23B5-4576-ADB1-B12F4FB9AAC3}" presName="spacer" presStyleCnt="0"/>
      <dgm:spPr/>
    </dgm:pt>
    <dgm:pt modelId="{69256DCB-F6FD-4FB3-9309-F82267FA10C3}" type="pres">
      <dgm:prSet presAssocID="{04D69AC5-8D8C-4172-9505-81DA66CF08A5}" presName="parentText" presStyleLbl="node1" presStyleIdx="1" presStyleCnt="3">
        <dgm:presLayoutVars>
          <dgm:chMax val="0"/>
          <dgm:bulletEnabled val="1"/>
        </dgm:presLayoutVars>
      </dgm:prSet>
      <dgm:spPr/>
    </dgm:pt>
    <dgm:pt modelId="{C9118D5E-DEE9-44BC-847A-BFA1A543B685}" type="pres">
      <dgm:prSet presAssocID="{357A4F41-658B-4CE2-BED2-A45D9E6E0D74}" presName="spacer" presStyleCnt="0"/>
      <dgm:spPr/>
    </dgm:pt>
    <dgm:pt modelId="{91796D27-EBB0-4A7A-B0EE-DA54C41D5923}" type="pres">
      <dgm:prSet presAssocID="{F65B4880-5568-419D-9D1E-2A184DBF874F}" presName="parentText" presStyleLbl="node1" presStyleIdx="2" presStyleCnt="3">
        <dgm:presLayoutVars>
          <dgm:chMax val="0"/>
          <dgm:bulletEnabled val="1"/>
        </dgm:presLayoutVars>
      </dgm:prSet>
      <dgm:spPr/>
    </dgm:pt>
  </dgm:ptLst>
  <dgm:cxnLst>
    <dgm:cxn modelId="{E63A2604-41E3-4875-B2EA-8558B76AB24D}" type="presOf" srcId="{04D69AC5-8D8C-4172-9505-81DA66CF08A5}" destId="{69256DCB-F6FD-4FB3-9309-F82267FA10C3}" srcOrd="0" destOrd="0" presId="urn:microsoft.com/office/officeart/2005/8/layout/vList2"/>
    <dgm:cxn modelId="{074AC040-15AD-48A2-A311-FF7D0C920510}" srcId="{5984B47E-85B6-457C-A3E6-6144E4097FEC}" destId="{F65B4880-5568-419D-9D1E-2A184DBF874F}" srcOrd="2" destOrd="0" parTransId="{8C408F09-511A-4881-B983-299738DFE143}" sibTransId="{D82EAA57-6486-4198-A62C-42E1FAD98F61}"/>
    <dgm:cxn modelId="{E811E848-6DF8-4C91-B1B7-EE39B00C0D33}" type="presOf" srcId="{F65B4880-5568-419D-9D1E-2A184DBF874F}" destId="{91796D27-EBB0-4A7A-B0EE-DA54C41D5923}" srcOrd="0" destOrd="0" presId="urn:microsoft.com/office/officeart/2005/8/layout/vList2"/>
    <dgm:cxn modelId="{B6038794-D50F-47F5-B186-64511AAC0C76}" type="presOf" srcId="{80241C5F-6003-46F6-88D2-C995A0BFCC0D}" destId="{CF56F28D-7BA2-4C60-9521-D6DFC367CCFA}" srcOrd="0" destOrd="0" presId="urn:microsoft.com/office/officeart/2005/8/layout/vList2"/>
    <dgm:cxn modelId="{0190EEB7-8D0A-458D-9D39-45B2274EB57B}" srcId="{5984B47E-85B6-457C-A3E6-6144E4097FEC}" destId="{04D69AC5-8D8C-4172-9505-81DA66CF08A5}" srcOrd="1" destOrd="0" parTransId="{8F1E1DC6-D87D-4D51-8466-652DBFE5E130}" sibTransId="{357A4F41-658B-4CE2-BED2-A45D9E6E0D74}"/>
    <dgm:cxn modelId="{280A9ACE-2C2D-4E19-8F55-AE10E7C14500}" type="presOf" srcId="{5984B47E-85B6-457C-A3E6-6144E4097FEC}" destId="{109B593C-C47F-4326-97ED-31D021B6DF5C}" srcOrd="0" destOrd="0" presId="urn:microsoft.com/office/officeart/2005/8/layout/vList2"/>
    <dgm:cxn modelId="{29C1F3F5-AF1A-43B3-87AF-B2B133A65E4F}" srcId="{5984B47E-85B6-457C-A3E6-6144E4097FEC}" destId="{80241C5F-6003-46F6-88D2-C995A0BFCC0D}" srcOrd="0" destOrd="0" parTransId="{B7899AF5-2318-4999-A4B4-0B98CE2DFA20}" sibTransId="{A9DEA7C7-23B5-4576-ADB1-B12F4FB9AAC3}"/>
    <dgm:cxn modelId="{D0A8EE41-3B73-4908-A3AD-303FD11C13D9}" type="presParOf" srcId="{109B593C-C47F-4326-97ED-31D021B6DF5C}" destId="{CF56F28D-7BA2-4C60-9521-D6DFC367CCFA}" srcOrd="0" destOrd="0" presId="urn:microsoft.com/office/officeart/2005/8/layout/vList2"/>
    <dgm:cxn modelId="{636FA4FF-167D-4275-8E6C-1FD296937E8B}" type="presParOf" srcId="{109B593C-C47F-4326-97ED-31D021B6DF5C}" destId="{E363CF9D-6FDB-47A3-9BEC-2837B1803F2E}" srcOrd="1" destOrd="0" presId="urn:microsoft.com/office/officeart/2005/8/layout/vList2"/>
    <dgm:cxn modelId="{5EE5AB7A-D3CF-4CAD-B0DE-36005DB79B56}" type="presParOf" srcId="{109B593C-C47F-4326-97ED-31D021B6DF5C}" destId="{69256DCB-F6FD-4FB3-9309-F82267FA10C3}" srcOrd="2" destOrd="0" presId="urn:microsoft.com/office/officeart/2005/8/layout/vList2"/>
    <dgm:cxn modelId="{ADE4B8B1-F1CD-4325-A13B-4B5D25A277AB}" type="presParOf" srcId="{109B593C-C47F-4326-97ED-31D021B6DF5C}" destId="{C9118D5E-DEE9-44BC-847A-BFA1A543B685}" srcOrd="3" destOrd="0" presId="urn:microsoft.com/office/officeart/2005/8/layout/vList2"/>
    <dgm:cxn modelId="{50C1D3CF-53C0-4F97-A78A-93CC1C5FB46C}" type="presParOf" srcId="{109B593C-C47F-4326-97ED-31D021B6DF5C}" destId="{91796D27-EBB0-4A7A-B0EE-DA54C41D592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EBD5B7-0739-41F9-A708-E1A3351F741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2F1C857-1A12-4E14-A1F2-C65974ADCC85}">
      <dgm:prSet/>
      <dgm:spPr/>
      <dgm:t>
        <a:bodyPr/>
        <a:lstStyle/>
        <a:p>
          <a:r>
            <a:rPr lang="cs-CZ"/>
            <a:t>Ideové základy – tzv. </a:t>
          </a:r>
          <a:r>
            <a:rPr lang="cs-CZ" b="1"/>
            <a:t>rižské axiomy</a:t>
          </a:r>
          <a:r>
            <a:rPr lang="cs-CZ"/>
            <a:t> – 20. léta 20. století (američtí diplomaté, kteří sledují vývoj SSSR z lotyšské Rigy)</a:t>
          </a:r>
          <a:endParaRPr lang="en-US"/>
        </a:p>
      </dgm:t>
    </dgm:pt>
    <dgm:pt modelId="{DF48FD20-F59C-4386-A850-EDD84B49EE30}" type="parTrans" cxnId="{BA88850D-D784-4BD2-8859-5FC1ABAA04CB}">
      <dgm:prSet/>
      <dgm:spPr/>
      <dgm:t>
        <a:bodyPr/>
        <a:lstStyle/>
        <a:p>
          <a:endParaRPr lang="en-US"/>
        </a:p>
      </dgm:t>
    </dgm:pt>
    <dgm:pt modelId="{08119E3B-244C-4AD8-B73C-5DACE985BB71}" type="sibTrans" cxnId="{BA88850D-D784-4BD2-8859-5FC1ABAA04CB}">
      <dgm:prSet/>
      <dgm:spPr/>
      <dgm:t>
        <a:bodyPr/>
        <a:lstStyle/>
        <a:p>
          <a:endParaRPr lang="en-US"/>
        </a:p>
      </dgm:t>
    </dgm:pt>
    <dgm:pt modelId="{E32D7AD9-ECA5-4BA7-A55E-119F18052DC9}">
      <dgm:prSet/>
      <dgm:spPr/>
      <dgm:t>
        <a:bodyPr/>
        <a:lstStyle/>
        <a:p>
          <a:r>
            <a:rPr lang="cs-CZ"/>
            <a:t>Hlavní ideolog – George Kennan</a:t>
          </a:r>
          <a:endParaRPr lang="en-US"/>
        </a:p>
      </dgm:t>
    </dgm:pt>
    <dgm:pt modelId="{1614C4D1-70BB-4AD5-A803-20FBBC14E6FF}" type="parTrans" cxnId="{18C783D0-3A97-4345-915A-048877FE1B31}">
      <dgm:prSet/>
      <dgm:spPr/>
      <dgm:t>
        <a:bodyPr/>
        <a:lstStyle/>
        <a:p>
          <a:endParaRPr lang="en-US"/>
        </a:p>
      </dgm:t>
    </dgm:pt>
    <dgm:pt modelId="{63981B67-FF25-4639-9CC7-FD4BB4C4D8F1}" type="sibTrans" cxnId="{18C783D0-3A97-4345-915A-048877FE1B31}">
      <dgm:prSet/>
      <dgm:spPr/>
      <dgm:t>
        <a:bodyPr/>
        <a:lstStyle/>
        <a:p>
          <a:endParaRPr lang="en-US"/>
        </a:p>
      </dgm:t>
    </dgm:pt>
    <dgm:pt modelId="{383B4DC1-39E6-4DF1-82E1-2600B8596F39}">
      <dgm:prSet/>
      <dgm:spPr/>
      <dgm:t>
        <a:bodyPr/>
        <a:lstStyle/>
        <a:p>
          <a:r>
            <a:rPr lang="cs-CZ"/>
            <a:t>SSSR je zavázán ke světové expanzi, a to jak marxistickou ideologií, tak i ruskou velmocenskou tradicí.</a:t>
          </a:r>
          <a:endParaRPr lang="en-US"/>
        </a:p>
      </dgm:t>
    </dgm:pt>
    <dgm:pt modelId="{1F6EE66F-DC48-42C6-A48B-B70FB4B38C06}" type="parTrans" cxnId="{9E0DBF15-5AC0-4E11-A594-5B298613A15B}">
      <dgm:prSet/>
      <dgm:spPr/>
      <dgm:t>
        <a:bodyPr/>
        <a:lstStyle/>
        <a:p>
          <a:endParaRPr lang="en-US"/>
        </a:p>
      </dgm:t>
    </dgm:pt>
    <dgm:pt modelId="{494E3EDE-6D9C-4D0E-9D73-1D27FFFDFC64}" type="sibTrans" cxnId="{9E0DBF15-5AC0-4E11-A594-5B298613A15B}">
      <dgm:prSet/>
      <dgm:spPr/>
      <dgm:t>
        <a:bodyPr/>
        <a:lstStyle/>
        <a:p>
          <a:endParaRPr lang="en-US"/>
        </a:p>
      </dgm:t>
    </dgm:pt>
    <dgm:pt modelId="{5CE9DAC5-92EF-44DC-B879-8EA8BA3C9603}">
      <dgm:prSet/>
      <dgm:spPr/>
      <dgm:t>
        <a:bodyPr/>
        <a:lstStyle/>
        <a:p>
          <a:r>
            <a:rPr lang="cs-CZ"/>
            <a:t>Sovětští vůdci se cítí neustále ohroženi vnějším světem, což je vede k agresivitě.</a:t>
          </a:r>
          <a:endParaRPr lang="en-US"/>
        </a:p>
      </dgm:t>
    </dgm:pt>
    <dgm:pt modelId="{0999CD5A-66E2-4B74-815A-F6F0675F8D96}" type="parTrans" cxnId="{8F7893BD-5D70-423E-A059-011FB6AD1AD6}">
      <dgm:prSet/>
      <dgm:spPr/>
      <dgm:t>
        <a:bodyPr/>
        <a:lstStyle/>
        <a:p>
          <a:endParaRPr lang="en-US"/>
        </a:p>
      </dgm:t>
    </dgm:pt>
    <dgm:pt modelId="{E06EE8E0-B0AE-444B-9763-F19BEED605D6}" type="sibTrans" cxnId="{8F7893BD-5D70-423E-A059-011FB6AD1AD6}">
      <dgm:prSet/>
      <dgm:spPr/>
      <dgm:t>
        <a:bodyPr/>
        <a:lstStyle/>
        <a:p>
          <a:endParaRPr lang="en-US"/>
        </a:p>
      </dgm:t>
    </dgm:pt>
    <dgm:pt modelId="{52421DBE-6131-40E3-A22D-5CB9B92FA027}">
      <dgm:prSet/>
      <dgm:spPr/>
      <dgm:t>
        <a:bodyPr/>
        <a:lstStyle/>
        <a:p>
          <a:r>
            <a:rPr lang="cs-CZ"/>
            <a:t>Pokusy o spolupráci ze strany USA budou tito vůdci chápat jako znak slabosti.</a:t>
          </a:r>
          <a:endParaRPr lang="en-US"/>
        </a:p>
      </dgm:t>
    </dgm:pt>
    <dgm:pt modelId="{10656037-AA6C-4867-B06A-7B9625EF7967}" type="parTrans" cxnId="{E6A1D9C8-1F42-44B6-BBEE-19D81035C25F}">
      <dgm:prSet/>
      <dgm:spPr/>
      <dgm:t>
        <a:bodyPr/>
        <a:lstStyle/>
        <a:p>
          <a:endParaRPr lang="en-US"/>
        </a:p>
      </dgm:t>
    </dgm:pt>
    <dgm:pt modelId="{052BB002-6EF6-4EB1-89EA-E4DFA70BE575}" type="sibTrans" cxnId="{E6A1D9C8-1F42-44B6-BBEE-19D81035C25F}">
      <dgm:prSet/>
      <dgm:spPr/>
      <dgm:t>
        <a:bodyPr/>
        <a:lstStyle/>
        <a:p>
          <a:endParaRPr lang="en-US"/>
        </a:p>
      </dgm:t>
    </dgm:pt>
    <dgm:pt modelId="{B3FE4F49-7064-4C9B-AFA4-104BD66F982F}" type="pres">
      <dgm:prSet presAssocID="{0CEBD5B7-0739-41F9-A708-E1A3351F741F}" presName="linear" presStyleCnt="0">
        <dgm:presLayoutVars>
          <dgm:animLvl val="lvl"/>
          <dgm:resizeHandles val="exact"/>
        </dgm:presLayoutVars>
      </dgm:prSet>
      <dgm:spPr/>
    </dgm:pt>
    <dgm:pt modelId="{39ACD365-C995-42EA-B5EF-1861DE59B422}" type="pres">
      <dgm:prSet presAssocID="{12F1C857-1A12-4E14-A1F2-C65974ADCC85}" presName="parentText" presStyleLbl="node1" presStyleIdx="0" presStyleCnt="5">
        <dgm:presLayoutVars>
          <dgm:chMax val="0"/>
          <dgm:bulletEnabled val="1"/>
        </dgm:presLayoutVars>
      </dgm:prSet>
      <dgm:spPr/>
    </dgm:pt>
    <dgm:pt modelId="{0F52D20A-87C0-4EBF-A422-4E180D51ED05}" type="pres">
      <dgm:prSet presAssocID="{08119E3B-244C-4AD8-B73C-5DACE985BB71}" presName="spacer" presStyleCnt="0"/>
      <dgm:spPr/>
    </dgm:pt>
    <dgm:pt modelId="{13852A1B-64C0-4B6A-8C75-7780A4E209A4}" type="pres">
      <dgm:prSet presAssocID="{E32D7AD9-ECA5-4BA7-A55E-119F18052DC9}" presName="parentText" presStyleLbl="node1" presStyleIdx="1" presStyleCnt="5">
        <dgm:presLayoutVars>
          <dgm:chMax val="0"/>
          <dgm:bulletEnabled val="1"/>
        </dgm:presLayoutVars>
      </dgm:prSet>
      <dgm:spPr/>
    </dgm:pt>
    <dgm:pt modelId="{9F03F51D-DD72-462F-911B-E7C387D34947}" type="pres">
      <dgm:prSet presAssocID="{63981B67-FF25-4639-9CC7-FD4BB4C4D8F1}" presName="spacer" presStyleCnt="0"/>
      <dgm:spPr/>
    </dgm:pt>
    <dgm:pt modelId="{347F3DBF-B729-47E8-9C05-CD98358A0746}" type="pres">
      <dgm:prSet presAssocID="{383B4DC1-39E6-4DF1-82E1-2600B8596F39}" presName="parentText" presStyleLbl="node1" presStyleIdx="2" presStyleCnt="5">
        <dgm:presLayoutVars>
          <dgm:chMax val="0"/>
          <dgm:bulletEnabled val="1"/>
        </dgm:presLayoutVars>
      </dgm:prSet>
      <dgm:spPr/>
    </dgm:pt>
    <dgm:pt modelId="{9D53521B-B95E-4741-938A-54A4BECE3419}" type="pres">
      <dgm:prSet presAssocID="{494E3EDE-6D9C-4D0E-9D73-1D27FFFDFC64}" presName="spacer" presStyleCnt="0"/>
      <dgm:spPr/>
    </dgm:pt>
    <dgm:pt modelId="{1DDFB265-4A3A-4EAF-A103-5EE97F51767E}" type="pres">
      <dgm:prSet presAssocID="{5CE9DAC5-92EF-44DC-B879-8EA8BA3C9603}" presName="parentText" presStyleLbl="node1" presStyleIdx="3" presStyleCnt="5">
        <dgm:presLayoutVars>
          <dgm:chMax val="0"/>
          <dgm:bulletEnabled val="1"/>
        </dgm:presLayoutVars>
      </dgm:prSet>
      <dgm:spPr/>
    </dgm:pt>
    <dgm:pt modelId="{AAECC9DC-B58C-428F-9BD9-67F0F77478DC}" type="pres">
      <dgm:prSet presAssocID="{E06EE8E0-B0AE-444B-9763-F19BEED605D6}" presName="spacer" presStyleCnt="0"/>
      <dgm:spPr/>
    </dgm:pt>
    <dgm:pt modelId="{93038DE8-171F-4780-9EAE-A93C9F85EFEE}" type="pres">
      <dgm:prSet presAssocID="{52421DBE-6131-40E3-A22D-5CB9B92FA027}" presName="parentText" presStyleLbl="node1" presStyleIdx="4" presStyleCnt="5">
        <dgm:presLayoutVars>
          <dgm:chMax val="0"/>
          <dgm:bulletEnabled val="1"/>
        </dgm:presLayoutVars>
      </dgm:prSet>
      <dgm:spPr/>
    </dgm:pt>
  </dgm:ptLst>
  <dgm:cxnLst>
    <dgm:cxn modelId="{BA88850D-D784-4BD2-8859-5FC1ABAA04CB}" srcId="{0CEBD5B7-0739-41F9-A708-E1A3351F741F}" destId="{12F1C857-1A12-4E14-A1F2-C65974ADCC85}" srcOrd="0" destOrd="0" parTransId="{DF48FD20-F59C-4386-A850-EDD84B49EE30}" sibTransId="{08119E3B-244C-4AD8-B73C-5DACE985BB71}"/>
    <dgm:cxn modelId="{9E0DBF15-5AC0-4E11-A594-5B298613A15B}" srcId="{0CEBD5B7-0739-41F9-A708-E1A3351F741F}" destId="{383B4DC1-39E6-4DF1-82E1-2600B8596F39}" srcOrd="2" destOrd="0" parTransId="{1F6EE66F-DC48-42C6-A48B-B70FB4B38C06}" sibTransId="{494E3EDE-6D9C-4D0E-9D73-1D27FFFDFC64}"/>
    <dgm:cxn modelId="{73A8A916-703A-49B3-A4CB-78411C5B5B7E}" type="presOf" srcId="{52421DBE-6131-40E3-A22D-5CB9B92FA027}" destId="{93038DE8-171F-4780-9EAE-A93C9F85EFEE}" srcOrd="0" destOrd="0" presId="urn:microsoft.com/office/officeart/2005/8/layout/vList2"/>
    <dgm:cxn modelId="{7F6DBE5C-C31E-43A6-85FE-6AB6BDDEA7B2}" type="presOf" srcId="{383B4DC1-39E6-4DF1-82E1-2600B8596F39}" destId="{347F3DBF-B729-47E8-9C05-CD98358A0746}" srcOrd="0" destOrd="0" presId="urn:microsoft.com/office/officeart/2005/8/layout/vList2"/>
    <dgm:cxn modelId="{141493AE-AA61-48C8-84A8-6BA13BEAB9A2}" type="presOf" srcId="{5CE9DAC5-92EF-44DC-B879-8EA8BA3C9603}" destId="{1DDFB265-4A3A-4EAF-A103-5EE97F51767E}" srcOrd="0" destOrd="0" presId="urn:microsoft.com/office/officeart/2005/8/layout/vList2"/>
    <dgm:cxn modelId="{8F7893BD-5D70-423E-A059-011FB6AD1AD6}" srcId="{0CEBD5B7-0739-41F9-A708-E1A3351F741F}" destId="{5CE9DAC5-92EF-44DC-B879-8EA8BA3C9603}" srcOrd="3" destOrd="0" parTransId="{0999CD5A-66E2-4B74-815A-F6F0675F8D96}" sibTransId="{E06EE8E0-B0AE-444B-9763-F19BEED605D6}"/>
    <dgm:cxn modelId="{E6A1D9C8-1F42-44B6-BBEE-19D81035C25F}" srcId="{0CEBD5B7-0739-41F9-A708-E1A3351F741F}" destId="{52421DBE-6131-40E3-A22D-5CB9B92FA027}" srcOrd="4" destOrd="0" parTransId="{10656037-AA6C-4867-B06A-7B9625EF7967}" sibTransId="{052BB002-6EF6-4EB1-89EA-E4DFA70BE575}"/>
    <dgm:cxn modelId="{788BD3CC-877C-4CBC-899D-C3B55DCB71F0}" type="presOf" srcId="{12F1C857-1A12-4E14-A1F2-C65974ADCC85}" destId="{39ACD365-C995-42EA-B5EF-1861DE59B422}" srcOrd="0" destOrd="0" presId="urn:microsoft.com/office/officeart/2005/8/layout/vList2"/>
    <dgm:cxn modelId="{18C783D0-3A97-4345-915A-048877FE1B31}" srcId="{0CEBD5B7-0739-41F9-A708-E1A3351F741F}" destId="{E32D7AD9-ECA5-4BA7-A55E-119F18052DC9}" srcOrd="1" destOrd="0" parTransId="{1614C4D1-70BB-4AD5-A803-20FBBC14E6FF}" sibTransId="{63981B67-FF25-4639-9CC7-FD4BB4C4D8F1}"/>
    <dgm:cxn modelId="{4FF0ADD6-8DAE-4818-BE92-0EC574714366}" type="presOf" srcId="{0CEBD5B7-0739-41F9-A708-E1A3351F741F}" destId="{B3FE4F49-7064-4C9B-AFA4-104BD66F982F}" srcOrd="0" destOrd="0" presId="urn:microsoft.com/office/officeart/2005/8/layout/vList2"/>
    <dgm:cxn modelId="{BDAD25F6-51AF-4CBF-BFBD-3FD2CB3A82A6}" type="presOf" srcId="{E32D7AD9-ECA5-4BA7-A55E-119F18052DC9}" destId="{13852A1B-64C0-4B6A-8C75-7780A4E209A4}" srcOrd="0" destOrd="0" presId="urn:microsoft.com/office/officeart/2005/8/layout/vList2"/>
    <dgm:cxn modelId="{CA339E5A-478F-4EA8-A8E8-DE43DFB5259F}" type="presParOf" srcId="{B3FE4F49-7064-4C9B-AFA4-104BD66F982F}" destId="{39ACD365-C995-42EA-B5EF-1861DE59B422}" srcOrd="0" destOrd="0" presId="urn:microsoft.com/office/officeart/2005/8/layout/vList2"/>
    <dgm:cxn modelId="{D400C6E1-A93A-4E05-9939-60E1B58F4882}" type="presParOf" srcId="{B3FE4F49-7064-4C9B-AFA4-104BD66F982F}" destId="{0F52D20A-87C0-4EBF-A422-4E180D51ED05}" srcOrd="1" destOrd="0" presId="urn:microsoft.com/office/officeart/2005/8/layout/vList2"/>
    <dgm:cxn modelId="{6D33C137-219D-417C-A1E3-F6F5CD023FEC}" type="presParOf" srcId="{B3FE4F49-7064-4C9B-AFA4-104BD66F982F}" destId="{13852A1B-64C0-4B6A-8C75-7780A4E209A4}" srcOrd="2" destOrd="0" presId="urn:microsoft.com/office/officeart/2005/8/layout/vList2"/>
    <dgm:cxn modelId="{C07D0307-D37B-4094-A38A-715EFFF50A4E}" type="presParOf" srcId="{B3FE4F49-7064-4C9B-AFA4-104BD66F982F}" destId="{9F03F51D-DD72-462F-911B-E7C387D34947}" srcOrd="3" destOrd="0" presId="urn:microsoft.com/office/officeart/2005/8/layout/vList2"/>
    <dgm:cxn modelId="{086899FB-858D-49CD-A56D-1229F0D9C4DA}" type="presParOf" srcId="{B3FE4F49-7064-4C9B-AFA4-104BD66F982F}" destId="{347F3DBF-B729-47E8-9C05-CD98358A0746}" srcOrd="4" destOrd="0" presId="urn:microsoft.com/office/officeart/2005/8/layout/vList2"/>
    <dgm:cxn modelId="{2A86D45E-9F42-4D21-9804-9A2FD2717244}" type="presParOf" srcId="{B3FE4F49-7064-4C9B-AFA4-104BD66F982F}" destId="{9D53521B-B95E-4741-938A-54A4BECE3419}" srcOrd="5" destOrd="0" presId="urn:microsoft.com/office/officeart/2005/8/layout/vList2"/>
    <dgm:cxn modelId="{DBC0347C-3EA4-4066-87A5-9A6CBF9CBD94}" type="presParOf" srcId="{B3FE4F49-7064-4C9B-AFA4-104BD66F982F}" destId="{1DDFB265-4A3A-4EAF-A103-5EE97F51767E}" srcOrd="6" destOrd="0" presId="urn:microsoft.com/office/officeart/2005/8/layout/vList2"/>
    <dgm:cxn modelId="{E580C52F-8F28-45D7-A7EC-BCEBF3FC7152}" type="presParOf" srcId="{B3FE4F49-7064-4C9B-AFA4-104BD66F982F}" destId="{AAECC9DC-B58C-428F-9BD9-67F0F77478DC}" srcOrd="7" destOrd="0" presId="urn:microsoft.com/office/officeart/2005/8/layout/vList2"/>
    <dgm:cxn modelId="{2A5D008C-1E46-439B-90BB-09C463CFD9AA}" type="presParOf" srcId="{B3FE4F49-7064-4C9B-AFA4-104BD66F982F}" destId="{93038DE8-171F-4780-9EAE-A93C9F85EFE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014519-2F9E-4CA7-8416-14AC7826C90A}"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A51978BF-6F3D-44CB-B6ED-8F04DD96E001}">
      <dgm:prSet/>
      <dgm:spPr/>
      <dgm:t>
        <a:bodyPr/>
        <a:lstStyle/>
        <a:p>
          <a:r>
            <a:rPr lang="cs-CZ"/>
            <a:t>Boom v osmdesátých letech, snaží se nastolit rovnováhu.</a:t>
          </a:r>
          <a:endParaRPr lang="en-US"/>
        </a:p>
      </dgm:t>
    </dgm:pt>
    <dgm:pt modelId="{FAD41306-5666-4D3D-B6E1-594F0B80AB23}" type="parTrans" cxnId="{C5D3EA13-0452-4B06-902D-76B9168F2E62}">
      <dgm:prSet/>
      <dgm:spPr/>
      <dgm:t>
        <a:bodyPr/>
        <a:lstStyle/>
        <a:p>
          <a:endParaRPr lang="en-US"/>
        </a:p>
      </dgm:t>
    </dgm:pt>
    <dgm:pt modelId="{AA9E8561-193C-4A56-95F3-7B3DE2BBF3BA}" type="sibTrans" cxnId="{C5D3EA13-0452-4B06-902D-76B9168F2E62}">
      <dgm:prSet/>
      <dgm:spPr/>
      <dgm:t>
        <a:bodyPr/>
        <a:lstStyle/>
        <a:p>
          <a:endParaRPr lang="en-US"/>
        </a:p>
      </dgm:t>
    </dgm:pt>
    <dgm:pt modelId="{A8FF1338-B117-49FD-8B2C-110693EECCCF}">
      <dgm:prSet/>
      <dgm:spPr/>
      <dgm:t>
        <a:bodyPr/>
        <a:lstStyle/>
        <a:p>
          <a:r>
            <a:rPr lang="cs-CZ"/>
            <a:t>Odmítají jednostranné hodnocení, zda studenou válku zavinil SSSR nebo USA.</a:t>
          </a:r>
          <a:endParaRPr lang="en-US"/>
        </a:p>
      </dgm:t>
    </dgm:pt>
    <dgm:pt modelId="{7F6D5926-5912-44F6-B3BF-5A8FE78ED518}" type="parTrans" cxnId="{67CA5F1C-716A-43F2-8991-5795C2B92F0E}">
      <dgm:prSet/>
      <dgm:spPr/>
      <dgm:t>
        <a:bodyPr/>
        <a:lstStyle/>
        <a:p>
          <a:endParaRPr lang="en-US"/>
        </a:p>
      </dgm:t>
    </dgm:pt>
    <dgm:pt modelId="{03949F90-0A5B-484A-988C-2A348834699E}" type="sibTrans" cxnId="{67CA5F1C-716A-43F2-8991-5795C2B92F0E}">
      <dgm:prSet/>
      <dgm:spPr/>
      <dgm:t>
        <a:bodyPr/>
        <a:lstStyle/>
        <a:p>
          <a:endParaRPr lang="en-US"/>
        </a:p>
      </dgm:t>
    </dgm:pt>
    <dgm:pt modelId="{D5E62C65-E3F4-46B5-9E33-42305A1441E6}">
      <dgm:prSet/>
      <dgm:spPr/>
      <dgm:t>
        <a:bodyPr/>
        <a:lstStyle/>
        <a:p>
          <a:r>
            <a:rPr lang="cs-CZ"/>
            <a:t>Vinu za rozpoutání SV přisuzují oběma mocnostem.</a:t>
          </a:r>
          <a:endParaRPr lang="en-US"/>
        </a:p>
      </dgm:t>
    </dgm:pt>
    <dgm:pt modelId="{6BB11FDE-5C1C-4507-8725-AAD8F72B394E}" type="parTrans" cxnId="{7B3A76B1-78EE-434A-A8F4-7530BF988438}">
      <dgm:prSet/>
      <dgm:spPr/>
      <dgm:t>
        <a:bodyPr/>
        <a:lstStyle/>
        <a:p>
          <a:endParaRPr lang="en-US"/>
        </a:p>
      </dgm:t>
    </dgm:pt>
    <dgm:pt modelId="{FDDC3308-60A8-4F4A-985D-A7F1264AF5FD}" type="sibTrans" cxnId="{7B3A76B1-78EE-434A-A8F4-7530BF988438}">
      <dgm:prSet/>
      <dgm:spPr/>
      <dgm:t>
        <a:bodyPr/>
        <a:lstStyle/>
        <a:p>
          <a:endParaRPr lang="en-US"/>
        </a:p>
      </dgm:t>
    </dgm:pt>
    <dgm:pt modelId="{AFB87BDE-F584-495F-8F6B-664021CE0F5D}" type="pres">
      <dgm:prSet presAssocID="{96014519-2F9E-4CA7-8416-14AC7826C90A}" presName="vert0" presStyleCnt="0">
        <dgm:presLayoutVars>
          <dgm:dir/>
          <dgm:animOne val="branch"/>
          <dgm:animLvl val="lvl"/>
        </dgm:presLayoutVars>
      </dgm:prSet>
      <dgm:spPr/>
    </dgm:pt>
    <dgm:pt modelId="{1DD64A29-087D-4BC9-8BC6-5A396E1059FF}" type="pres">
      <dgm:prSet presAssocID="{A51978BF-6F3D-44CB-B6ED-8F04DD96E001}" presName="thickLine" presStyleLbl="alignNode1" presStyleIdx="0" presStyleCnt="3"/>
      <dgm:spPr/>
    </dgm:pt>
    <dgm:pt modelId="{F8F7BE29-7164-4F46-8CA8-AA82A8DD3258}" type="pres">
      <dgm:prSet presAssocID="{A51978BF-6F3D-44CB-B6ED-8F04DD96E001}" presName="horz1" presStyleCnt="0"/>
      <dgm:spPr/>
    </dgm:pt>
    <dgm:pt modelId="{5EC263C3-2229-4F43-BC00-83B0501CFF72}" type="pres">
      <dgm:prSet presAssocID="{A51978BF-6F3D-44CB-B6ED-8F04DD96E001}" presName="tx1" presStyleLbl="revTx" presStyleIdx="0" presStyleCnt="3"/>
      <dgm:spPr/>
    </dgm:pt>
    <dgm:pt modelId="{3BD0D795-114F-4C3D-810C-FC7D278F0390}" type="pres">
      <dgm:prSet presAssocID="{A51978BF-6F3D-44CB-B6ED-8F04DD96E001}" presName="vert1" presStyleCnt="0"/>
      <dgm:spPr/>
    </dgm:pt>
    <dgm:pt modelId="{39D2C2E9-0F5D-4B8D-8189-91848FDBF1ED}" type="pres">
      <dgm:prSet presAssocID="{A8FF1338-B117-49FD-8B2C-110693EECCCF}" presName="thickLine" presStyleLbl="alignNode1" presStyleIdx="1" presStyleCnt="3"/>
      <dgm:spPr/>
    </dgm:pt>
    <dgm:pt modelId="{DC07586A-EEDB-4167-8737-058960EBF2BB}" type="pres">
      <dgm:prSet presAssocID="{A8FF1338-B117-49FD-8B2C-110693EECCCF}" presName="horz1" presStyleCnt="0"/>
      <dgm:spPr/>
    </dgm:pt>
    <dgm:pt modelId="{64C71BA1-89F8-456E-9BD1-4DABC2A1FBF4}" type="pres">
      <dgm:prSet presAssocID="{A8FF1338-B117-49FD-8B2C-110693EECCCF}" presName="tx1" presStyleLbl="revTx" presStyleIdx="1" presStyleCnt="3"/>
      <dgm:spPr/>
    </dgm:pt>
    <dgm:pt modelId="{706F6B21-DD2B-4BDD-8EB6-A4378E3BA23E}" type="pres">
      <dgm:prSet presAssocID="{A8FF1338-B117-49FD-8B2C-110693EECCCF}" presName="vert1" presStyleCnt="0"/>
      <dgm:spPr/>
    </dgm:pt>
    <dgm:pt modelId="{3F0BCF53-70D4-4230-A7DE-F7C152005A97}" type="pres">
      <dgm:prSet presAssocID="{D5E62C65-E3F4-46B5-9E33-42305A1441E6}" presName="thickLine" presStyleLbl="alignNode1" presStyleIdx="2" presStyleCnt="3"/>
      <dgm:spPr/>
    </dgm:pt>
    <dgm:pt modelId="{CB87FD4E-8B7C-42F9-AA48-F62B894A6A1C}" type="pres">
      <dgm:prSet presAssocID="{D5E62C65-E3F4-46B5-9E33-42305A1441E6}" presName="horz1" presStyleCnt="0"/>
      <dgm:spPr/>
    </dgm:pt>
    <dgm:pt modelId="{B8DF730B-8416-437A-9CD7-9ACE494463D5}" type="pres">
      <dgm:prSet presAssocID="{D5E62C65-E3F4-46B5-9E33-42305A1441E6}" presName="tx1" presStyleLbl="revTx" presStyleIdx="2" presStyleCnt="3"/>
      <dgm:spPr/>
    </dgm:pt>
    <dgm:pt modelId="{88F10AEB-EC93-4707-B691-BF21C8037716}" type="pres">
      <dgm:prSet presAssocID="{D5E62C65-E3F4-46B5-9E33-42305A1441E6}" presName="vert1" presStyleCnt="0"/>
      <dgm:spPr/>
    </dgm:pt>
  </dgm:ptLst>
  <dgm:cxnLst>
    <dgm:cxn modelId="{C5D3EA13-0452-4B06-902D-76B9168F2E62}" srcId="{96014519-2F9E-4CA7-8416-14AC7826C90A}" destId="{A51978BF-6F3D-44CB-B6ED-8F04DD96E001}" srcOrd="0" destOrd="0" parTransId="{FAD41306-5666-4D3D-B6E1-594F0B80AB23}" sibTransId="{AA9E8561-193C-4A56-95F3-7B3DE2BBF3BA}"/>
    <dgm:cxn modelId="{67CA5F1C-716A-43F2-8991-5795C2B92F0E}" srcId="{96014519-2F9E-4CA7-8416-14AC7826C90A}" destId="{A8FF1338-B117-49FD-8B2C-110693EECCCF}" srcOrd="1" destOrd="0" parTransId="{7F6D5926-5912-44F6-B3BF-5A8FE78ED518}" sibTransId="{03949F90-0A5B-484A-988C-2A348834699E}"/>
    <dgm:cxn modelId="{8B7E9B26-089E-4DFC-96CB-8863CB47D521}" type="presOf" srcId="{D5E62C65-E3F4-46B5-9E33-42305A1441E6}" destId="{B8DF730B-8416-437A-9CD7-9ACE494463D5}" srcOrd="0" destOrd="0" presId="urn:microsoft.com/office/officeart/2008/layout/LinedList"/>
    <dgm:cxn modelId="{B6B71559-788D-4F9F-A9DE-046D60EE0C50}" type="presOf" srcId="{A8FF1338-B117-49FD-8B2C-110693EECCCF}" destId="{64C71BA1-89F8-456E-9BD1-4DABC2A1FBF4}" srcOrd="0" destOrd="0" presId="urn:microsoft.com/office/officeart/2008/layout/LinedList"/>
    <dgm:cxn modelId="{54B18897-4EEE-4BC6-A660-1357AEC184B2}" type="presOf" srcId="{96014519-2F9E-4CA7-8416-14AC7826C90A}" destId="{AFB87BDE-F584-495F-8F6B-664021CE0F5D}" srcOrd="0" destOrd="0" presId="urn:microsoft.com/office/officeart/2008/layout/LinedList"/>
    <dgm:cxn modelId="{7B3A76B1-78EE-434A-A8F4-7530BF988438}" srcId="{96014519-2F9E-4CA7-8416-14AC7826C90A}" destId="{D5E62C65-E3F4-46B5-9E33-42305A1441E6}" srcOrd="2" destOrd="0" parTransId="{6BB11FDE-5C1C-4507-8725-AAD8F72B394E}" sibTransId="{FDDC3308-60A8-4F4A-985D-A7F1264AF5FD}"/>
    <dgm:cxn modelId="{641BEDE5-770A-4221-BBB8-0A7B0BAC6CA9}" type="presOf" srcId="{A51978BF-6F3D-44CB-B6ED-8F04DD96E001}" destId="{5EC263C3-2229-4F43-BC00-83B0501CFF72}" srcOrd="0" destOrd="0" presId="urn:microsoft.com/office/officeart/2008/layout/LinedList"/>
    <dgm:cxn modelId="{E70996D8-3CF5-4D95-B4D1-6D0ED6109617}" type="presParOf" srcId="{AFB87BDE-F584-495F-8F6B-664021CE0F5D}" destId="{1DD64A29-087D-4BC9-8BC6-5A396E1059FF}" srcOrd="0" destOrd="0" presId="urn:microsoft.com/office/officeart/2008/layout/LinedList"/>
    <dgm:cxn modelId="{236FF26A-38FA-4C3A-BF8D-A05E2926CF26}" type="presParOf" srcId="{AFB87BDE-F584-495F-8F6B-664021CE0F5D}" destId="{F8F7BE29-7164-4F46-8CA8-AA82A8DD3258}" srcOrd="1" destOrd="0" presId="urn:microsoft.com/office/officeart/2008/layout/LinedList"/>
    <dgm:cxn modelId="{722143E3-671D-401E-B160-4CFEE273A3B2}" type="presParOf" srcId="{F8F7BE29-7164-4F46-8CA8-AA82A8DD3258}" destId="{5EC263C3-2229-4F43-BC00-83B0501CFF72}" srcOrd="0" destOrd="0" presId="urn:microsoft.com/office/officeart/2008/layout/LinedList"/>
    <dgm:cxn modelId="{885647EF-FF87-4113-BD7C-1337D7FA418D}" type="presParOf" srcId="{F8F7BE29-7164-4F46-8CA8-AA82A8DD3258}" destId="{3BD0D795-114F-4C3D-810C-FC7D278F0390}" srcOrd="1" destOrd="0" presId="urn:microsoft.com/office/officeart/2008/layout/LinedList"/>
    <dgm:cxn modelId="{675AE4CC-010E-44E6-B75D-5D0EBB933312}" type="presParOf" srcId="{AFB87BDE-F584-495F-8F6B-664021CE0F5D}" destId="{39D2C2E9-0F5D-4B8D-8189-91848FDBF1ED}" srcOrd="2" destOrd="0" presId="urn:microsoft.com/office/officeart/2008/layout/LinedList"/>
    <dgm:cxn modelId="{6FCBCA1F-99F8-4E5C-A501-8F9DDC645C46}" type="presParOf" srcId="{AFB87BDE-F584-495F-8F6B-664021CE0F5D}" destId="{DC07586A-EEDB-4167-8737-058960EBF2BB}" srcOrd="3" destOrd="0" presId="urn:microsoft.com/office/officeart/2008/layout/LinedList"/>
    <dgm:cxn modelId="{57917296-FFBD-4D48-A128-CC7569FE4450}" type="presParOf" srcId="{DC07586A-EEDB-4167-8737-058960EBF2BB}" destId="{64C71BA1-89F8-456E-9BD1-4DABC2A1FBF4}" srcOrd="0" destOrd="0" presId="urn:microsoft.com/office/officeart/2008/layout/LinedList"/>
    <dgm:cxn modelId="{9FB698C0-EBCC-40E6-BDCA-FE804C9EB6C5}" type="presParOf" srcId="{DC07586A-EEDB-4167-8737-058960EBF2BB}" destId="{706F6B21-DD2B-4BDD-8EB6-A4378E3BA23E}" srcOrd="1" destOrd="0" presId="urn:microsoft.com/office/officeart/2008/layout/LinedList"/>
    <dgm:cxn modelId="{BBEEEEC2-44DB-48A1-BC2B-609BBEE8ABB7}" type="presParOf" srcId="{AFB87BDE-F584-495F-8F6B-664021CE0F5D}" destId="{3F0BCF53-70D4-4230-A7DE-F7C152005A97}" srcOrd="4" destOrd="0" presId="urn:microsoft.com/office/officeart/2008/layout/LinedList"/>
    <dgm:cxn modelId="{4F975227-8B35-480C-B077-41B4F4B616F9}" type="presParOf" srcId="{AFB87BDE-F584-495F-8F6B-664021CE0F5D}" destId="{CB87FD4E-8B7C-42F9-AA48-F62B894A6A1C}" srcOrd="5" destOrd="0" presId="urn:microsoft.com/office/officeart/2008/layout/LinedList"/>
    <dgm:cxn modelId="{D5B75D8D-F94A-493F-815E-75D6CF05E776}" type="presParOf" srcId="{CB87FD4E-8B7C-42F9-AA48-F62B894A6A1C}" destId="{B8DF730B-8416-437A-9CD7-9ACE494463D5}" srcOrd="0" destOrd="0" presId="urn:microsoft.com/office/officeart/2008/layout/LinedList"/>
    <dgm:cxn modelId="{354EBE7D-911D-4DC5-9310-E9C18F3404A1}" type="presParOf" srcId="{CB87FD4E-8B7C-42F9-AA48-F62B894A6A1C}" destId="{88F10AEB-EC93-4707-B691-BF21C803771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FE4B8-EFFF-42B5-A6BC-4E808DFF48E3}">
      <dsp:nvSpPr>
        <dsp:cNvPr id="0" name=""/>
        <dsp:cNvSpPr/>
      </dsp:nvSpPr>
      <dsp:spPr>
        <a:xfrm>
          <a:off x="0" y="352809"/>
          <a:ext cx="10515600" cy="478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251DF56-5032-4934-A317-A8AC3A8DCD7E}">
      <dsp:nvSpPr>
        <dsp:cNvPr id="0" name=""/>
        <dsp:cNvSpPr/>
      </dsp:nvSpPr>
      <dsp:spPr>
        <a:xfrm>
          <a:off x="525780" y="72369"/>
          <a:ext cx="7360920" cy="560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cs-CZ" sz="1900" kern="1200"/>
            <a:t>Tradicionalisté</a:t>
          </a:r>
          <a:endParaRPr lang="en-US" sz="1900" kern="1200"/>
        </a:p>
      </dsp:txBody>
      <dsp:txXfrm>
        <a:off x="553160" y="99749"/>
        <a:ext cx="7306160" cy="506120"/>
      </dsp:txXfrm>
    </dsp:sp>
    <dsp:sp modelId="{F8FB5B01-673F-447B-9A0F-3483A938D828}">
      <dsp:nvSpPr>
        <dsp:cNvPr id="0" name=""/>
        <dsp:cNvSpPr/>
      </dsp:nvSpPr>
      <dsp:spPr>
        <a:xfrm>
          <a:off x="0" y="1214649"/>
          <a:ext cx="10515600" cy="478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CB2F349-B8A8-40FB-834F-1D592F748667}">
      <dsp:nvSpPr>
        <dsp:cNvPr id="0" name=""/>
        <dsp:cNvSpPr/>
      </dsp:nvSpPr>
      <dsp:spPr>
        <a:xfrm>
          <a:off x="525780" y="934209"/>
          <a:ext cx="7360920" cy="560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cs-CZ" sz="1900" kern="1200"/>
            <a:t>Revizionisté</a:t>
          </a:r>
          <a:endParaRPr lang="en-US" sz="1900" kern="1200"/>
        </a:p>
      </dsp:txBody>
      <dsp:txXfrm>
        <a:off x="553160" y="961589"/>
        <a:ext cx="7306160" cy="506120"/>
      </dsp:txXfrm>
    </dsp:sp>
    <dsp:sp modelId="{C5ABBC74-0CEB-4502-94A3-DF125AACC032}">
      <dsp:nvSpPr>
        <dsp:cNvPr id="0" name=""/>
        <dsp:cNvSpPr/>
      </dsp:nvSpPr>
      <dsp:spPr>
        <a:xfrm>
          <a:off x="0" y="2076489"/>
          <a:ext cx="10515600" cy="478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BB7EF956-0314-4226-908A-AC56972A6902}">
      <dsp:nvSpPr>
        <dsp:cNvPr id="0" name=""/>
        <dsp:cNvSpPr/>
      </dsp:nvSpPr>
      <dsp:spPr>
        <a:xfrm>
          <a:off x="525780" y="1796049"/>
          <a:ext cx="7360920" cy="560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cs-CZ" sz="1900" kern="1200"/>
            <a:t>Postrevizionisté</a:t>
          </a:r>
          <a:endParaRPr lang="en-US" sz="1900" kern="1200"/>
        </a:p>
      </dsp:txBody>
      <dsp:txXfrm>
        <a:off x="553160" y="1823429"/>
        <a:ext cx="7306160" cy="506120"/>
      </dsp:txXfrm>
    </dsp:sp>
    <dsp:sp modelId="{628C9E92-5D64-4B60-964B-4C66FA570461}">
      <dsp:nvSpPr>
        <dsp:cNvPr id="0" name=""/>
        <dsp:cNvSpPr/>
      </dsp:nvSpPr>
      <dsp:spPr>
        <a:xfrm>
          <a:off x="0" y="2938329"/>
          <a:ext cx="10515600" cy="478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1E3FEC3A-7429-4200-87DA-4CA15E315B14}">
      <dsp:nvSpPr>
        <dsp:cNvPr id="0" name=""/>
        <dsp:cNvSpPr/>
      </dsp:nvSpPr>
      <dsp:spPr>
        <a:xfrm>
          <a:off x="525780" y="2657889"/>
          <a:ext cx="7360920" cy="560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cs-CZ" sz="1900" kern="1200"/>
            <a:t>Korporativismus</a:t>
          </a:r>
          <a:endParaRPr lang="en-US" sz="1900" kern="1200"/>
        </a:p>
      </dsp:txBody>
      <dsp:txXfrm>
        <a:off x="553160" y="2685269"/>
        <a:ext cx="7306160" cy="506120"/>
      </dsp:txXfrm>
    </dsp:sp>
    <dsp:sp modelId="{42E6C8E7-AE52-4EB3-83FD-05AF02E822EF}">
      <dsp:nvSpPr>
        <dsp:cNvPr id="0" name=""/>
        <dsp:cNvSpPr/>
      </dsp:nvSpPr>
      <dsp:spPr>
        <a:xfrm>
          <a:off x="0" y="3800169"/>
          <a:ext cx="10515600" cy="478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35E6C94-35B3-47FC-B784-268DF467ACBA}">
      <dsp:nvSpPr>
        <dsp:cNvPr id="0" name=""/>
        <dsp:cNvSpPr/>
      </dsp:nvSpPr>
      <dsp:spPr>
        <a:xfrm>
          <a:off x="525780" y="3519729"/>
          <a:ext cx="7360920" cy="560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44550">
            <a:lnSpc>
              <a:spcPct val="90000"/>
            </a:lnSpc>
            <a:spcBef>
              <a:spcPct val="0"/>
            </a:spcBef>
            <a:spcAft>
              <a:spcPct val="35000"/>
            </a:spcAft>
            <a:buNone/>
          </a:pPr>
          <a:r>
            <a:rPr lang="cs-CZ" sz="1900" kern="1200"/>
            <a:t>Neotradicionalisté</a:t>
          </a:r>
          <a:endParaRPr lang="en-US" sz="1900" kern="1200"/>
        </a:p>
      </dsp:txBody>
      <dsp:txXfrm>
        <a:off x="553160" y="3547109"/>
        <a:ext cx="7306160" cy="5061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22937-DCA2-4D91-A9A5-306DB4D5B103}">
      <dsp:nvSpPr>
        <dsp:cNvPr id="0" name=""/>
        <dsp:cNvSpPr/>
      </dsp:nvSpPr>
      <dsp:spPr>
        <a:xfrm>
          <a:off x="0" y="71469"/>
          <a:ext cx="10515600" cy="79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Gaddis používá termín „dlouhý mír“ odkazující k rovnováze (vzájemná ekonomická nezávislost, vnitřní stabilita bipolárního systému, jaderné zastrašení…)</a:t>
          </a:r>
          <a:endParaRPr lang="en-US" sz="2000" kern="1200"/>
        </a:p>
      </dsp:txBody>
      <dsp:txXfrm>
        <a:off x="38838" y="110307"/>
        <a:ext cx="10437924" cy="717924"/>
      </dsp:txXfrm>
    </dsp:sp>
    <dsp:sp modelId="{076E289A-EBAD-4E13-9FAE-ECE6C39142B3}">
      <dsp:nvSpPr>
        <dsp:cNvPr id="0" name=""/>
        <dsp:cNvSpPr/>
      </dsp:nvSpPr>
      <dsp:spPr>
        <a:xfrm>
          <a:off x="0" y="924669"/>
          <a:ext cx="10515600" cy="79560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Charakteristika obou supervelmocí: podstatně se neodlišují, v obou případech se jedná o racionální hráče, kteří se obávají jeden druhého</a:t>
          </a:r>
          <a:endParaRPr lang="en-US" sz="2000" kern="1200"/>
        </a:p>
      </dsp:txBody>
      <dsp:txXfrm>
        <a:off x="38838" y="963507"/>
        <a:ext cx="10437924" cy="717924"/>
      </dsp:txXfrm>
    </dsp:sp>
    <dsp:sp modelId="{1F65E845-3B80-43FB-8A9A-9C6CB5009E85}">
      <dsp:nvSpPr>
        <dsp:cNvPr id="0" name=""/>
        <dsp:cNvSpPr/>
      </dsp:nvSpPr>
      <dsp:spPr>
        <a:xfrm>
          <a:off x="0" y="1777869"/>
          <a:ext cx="10515600" cy="7956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US-ruské vztahy po 19. století dobré, horší se na přelomu století kvůli střetávání na Dálném východě.</a:t>
          </a:r>
          <a:endParaRPr lang="en-US" sz="2000" kern="1200"/>
        </a:p>
      </dsp:txBody>
      <dsp:txXfrm>
        <a:off x="38838" y="1816707"/>
        <a:ext cx="10437924" cy="717924"/>
      </dsp:txXfrm>
    </dsp:sp>
    <dsp:sp modelId="{BFF1B274-7875-4904-BE3D-E5A8C3460111}">
      <dsp:nvSpPr>
        <dsp:cNvPr id="0" name=""/>
        <dsp:cNvSpPr/>
      </dsp:nvSpPr>
      <dsp:spPr>
        <a:xfrm>
          <a:off x="0" y="2631069"/>
          <a:ext cx="10515600" cy="79560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Stalin se spálil spoluprací s Hitlerem, nechce stejnou věc opakovat s USA a VB.</a:t>
          </a:r>
          <a:endParaRPr lang="en-US" sz="2000" kern="1200"/>
        </a:p>
      </dsp:txBody>
      <dsp:txXfrm>
        <a:off x="38838" y="2669907"/>
        <a:ext cx="10437924" cy="717924"/>
      </dsp:txXfrm>
    </dsp:sp>
    <dsp:sp modelId="{0C62A4C9-577B-49EF-B288-3B12F8C4246F}">
      <dsp:nvSpPr>
        <dsp:cNvPr id="0" name=""/>
        <dsp:cNvSpPr/>
      </dsp:nvSpPr>
      <dsp:spPr>
        <a:xfrm>
          <a:off x="0" y="3484269"/>
          <a:ext cx="10515600" cy="7956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Totalitní systém představoval pro USA bezpečnostní riziko. Přesto se nechtěli Američané rozloučit zcela s rooseveltovskou koncepcí. Nejistota panující po vítězství ztotožněna se sovětskou hrozbou.</a:t>
          </a:r>
          <a:endParaRPr lang="en-US" sz="2000" kern="1200"/>
        </a:p>
      </dsp:txBody>
      <dsp:txXfrm>
        <a:off x="38838" y="3523107"/>
        <a:ext cx="10437924" cy="7179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9DFA2-25CA-4251-8752-5ADE4043914F}">
      <dsp:nvSpPr>
        <dsp:cNvPr id="0" name=""/>
        <dsp:cNvSpPr/>
      </dsp:nvSpPr>
      <dsp:spPr>
        <a:xfrm>
          <a:off x="0" y="81411"/>
          <a:ext cx="10515600" cy="9931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Americký historik českého původu, odmítá revizionismus.</a:t>
          </a:r>
          <a:endParaRPr lang="en-US" sz="2500" kern="1200"/>
        </a:p>
      </dsp:txBody>
      <dsp:txXfrm>
        <a:off x="48481" y="129892"/>
        <a:ext cx="10418638" cy="896166"/>
      </dsp:txXfrm>
    </dsp:sp>
    <dsp:sp modelId="{E484304C-BE4C-42BF-AE07-214DF0173F49}">
      <dsp:nvSpPr>
        <dsp:cNvPr id="0" name=""/>
        <dsp:cNvSpPr/>
      </dsp:nvSpPr>
      <dsp:spPr>
        <a:xfrm>
          <a:off x="0" y="1146540"/>
          <a:ext cx="10515600" cy="993128"/>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Odpovědnost za studenou válku přisuzuje SSSR. Nástup bolševiků pozměnil obsah i směr zahraniční politiky. Vše podřízeno cíli světové revoluce.</a:t>
          </a:r>
          <a:endParaRPr lang="en-US" sz="2500" kern="1200"/>
        </a:p>
      </dsp:txBody>
      <dsp:txXfrm>
        <a:off x="48481" y="1195021"/>
        <a:ext cx="10418638" cy="896166"/>
      </dsp:txXfrm>
    </dsp:sp>
    <dsp:sp modelId="{4A34B86C-301D-40D9-BF52-B135C9E57D53}">
      <dsp:nvSpPr>
        <dsp:cNvPr id="0" name=""/>
        <dsp:cNvSpPr/>
      </dsp:nvSpPr>
      <dsp:spPr>
        <a:xfrm>
          <a:off x="0" y="2211669"/>
          <a:ext cx="10515600" cy="993128"/>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Stalin převzal politiku imperiálního Ruska (územní expanze, sféry vlivu).</a:t>
          </a:r>
          <a:endParaRPr lang="en-US" sz="2500" kern="1200"/>
        </a:p>
      </dsp:txBody>
      <dsp:txXfrm>
        <a:off x="48481" y="2260150"/>
        <a:ext cx="10418638" cy="896166"/>
      </dsp:txXfrm>
    </dsp:sp>
    <dsp:sp modelId="{BFFF48CB-D9F6-43A7-8110-328451127108}">
      <dsp:nvSpPr>
        <dsp:cNvPr id="0" name=""/>
        <dsp:cNvSpPr/>
      </dsp:nvSpPr>
      <dsp:spPr>
        <a:xfrm>
          <a:off x="0" y="3276797"/>
          <a:ext cx="10515600" cy="99312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USA nedokázaly hrozbu včas rozpoznat a docenit. USA vystupují jako naivní a zmatená osoba.</a:t>
          </a:r>
          <a:endParaRPr lang="en-US" sz="2500" kern="1200"/>
        </a:p>
      </dsp:txBody>
      <dsp:txXfrm>
        <a:off x="48481" y="3325278"/>
        <a:ext cx="10418638" cy="8961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DCC32-117E-4ED2-B195-4A7A7C1A29AE}">
      <dsp:nvSpPr>
        <dsp:cNvPr id="0" name=""/>
        <dsp:cNvSpPr/>
      </dsp:nvSpPr>
      <dsp:spPr>
        <a:xfrm>
          <a:off x="0" y="667803"/>
          <a:ext cx="10515600" cy="7150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Americký historik norského původu.</a:t>
          </a:r>
          <a:endParaRPr lang="en-US" sz="1800" kern="1200"/>
        </a:p>
      </dsp:txBody>
      <dsp:txXfrm>
        <a:off x="34906" y="702709"/>
        <a:ext cx="10445788" cy="645240"/>
      </dsp:txXfrm>
    </dsp:sp>
    <dsp:sp modelId="{F5ACAC05-7C96-402A-A687-3510D3B16E60}">
      <dsp:nvSpPr>
        <dsp:cNvPr id="0" name=""/>
        <dsp:cNvSpPr/>
      </dsp:nvSpPr>
      <dsp:spPr>
        <a:xfrm>
          <a:off x="0" y="1434696"/>
          <a:ext cx="10515600" cy="715052"/>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USA charakterizuje jako hosta, který byl do Evropy pozván. Naopak SSSR chápe jako vetřelce, který se části Evropy sám vnutil.</a:t>
          </a:r>
          <a:endParaRPr lang="en-US" sz="1800" kern="1200"/>
        </a:p>
      </dsp:txBody>
      <dsp:txXfrm>
        <a:off x="34906" y="1469602"/>
        <a:ext cx="10445788" cy="645240"/>
      </dsp:txXfrm>
    </dsp:sp>
    <dsp:sp modelId="{2D9281A3-986C-4BB1-BA59-A16944AB7E89}">
      <dsp:nvSpPr>
        <dsp:cNvPr id="0" name=""/>
        <dsp:cNvSpPr/>
      </dsp:nvSpPr>
      <dsp:spPr>
        <a:xfrm>
          <a:off x="0" y="2201589"/>
          <a:ext cx="10515600" cy="715052"/>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Americká expanze po WW2 byla ve srovnání s expanzí sovětskou mnohem intenzivnější a rozsáhlejší = studená válka obdobím americké převahy, kdy USA hrají roli hegemona a SSSR zůstává pouze regionální velmocí.</a:t>
          </a:r>
          <a:endParaRPr lang="en-US" sz="1800" kern="1200"/>
        </a:p>
      </dsp:txBody>
      <dsp:txXfrm>
        <a:off x="34906" y="2236495"/>
        <a:ext cx="10445788" cy="645240"/>
      </dsp:txXfrm>
    </dsp:sp>
    <dsp:sp modelId="{645C8E1D-B3CD-42FC-BB14-C74D1EAFC25B}">
      <dsp:nvSpPr>
        <dsp:cNvPr id="0" name=""/>
        <dsp:cNvSpPr/>
      </dsp:nvSpPr>
      <dsp:spPr>
        <a:xfrm>
          <a:off x="0" y="2968481"/>
          <a:ext cx="10515600" cy="71505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cs-CZ" sz="1800" kern="1200"/>
            <a:t>Evropané se US expanze dožadovali, ať už kvůli hospodářské pomoci, či k vybalancování SSSR, nebo proto že USA obdivovali.</a:t>
          </a:r>
          <a:endParaRPr lang="en-US" sz="1800" kern="1200"/>
        </a:p>
      </dsp:txBody>
      <dsp:txXfrm>
        <a:off x="34906" y="3003387"/>
        <a:ext cx="10445788" cy="6452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22BA4-589F-4528-B4F2-9D7AFC0758B7}">
      <dsp:nvSpPr>
        <dsp:cNvPr id="0" name=""/>
        <dsp:cNvSpPr/>
      </dsp:nvSpPr>
      <dsp:spPr>
        <a:xfrm>
          <a:off x="0" y="95462"/>
          <a:ext cx="10515600" cy="134072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cs-CZ" sz="2400" kern="1200"/>
            <a:t>Obě supervelmoci jsou v jeho podání racionálními hráči.</a:t>
          </a:r>
          <a:endParaRPr lang="en-US" sz="2400" kern="1200"/>
        </a:p>
      </dsp:txBody>
      <dsp:txXfrm>
        <a:off x="65449" y="160911"/>
        <a:ext cx="10384702" cy="1209826"/>
      </dsp:txXfrm>
    </dsp:sp>
    <dsp:sp modelId="{1607FE38-FBC9-47B3-BFF3-14CBBA40F389}">
      <dsp:nvSpPr>
        <dsp:cNvPr id="0" name=""/>
        <dsp:cNvSpPr/>
      </dsp:nvSpPr>
      <dsp:spPr>
        <a:xfrm>
          <a:off x="0" y="1505306"/>
          <a:ext cx="10515600" cy="1340724"/>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cs-CZ" sz="2400" kern="1200"/>
            <a:t>Ideologický konflikt mezi komunismem a liberálním kapitalismem začíná ruskou revolucí v roce 1917.</a:t>
          </a:r>
          <a:endParaRPr lang="en-US" sz="2400" kern="1200"/>
        </a:p>
      </dsp:txBody>
      <dsp:txXfrm>
        <a:off x="65449" y="1570755"/>
        <a:ext cx="10384702" cy="1209826"/>
      </dsp:txXfrm>
    </dsp:sp>
    <dsp:sp modelId="{DE30FFCE-79E3-4633-8A0A-5CA7D3D9FD64}">
      <dsp:nvSpPr>
        <dsp:cNvPr id="0" name=""/>
        <dsp:cNvSpPr/>
      </dsp:nvSpPr>
      <dsp:spPr>
        <a:xfrm>
          <a:off x="0" y="2915151"/>
          <a:ext cx="10515600" cy="134072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cs-CZ" sz="2400" kern="1200"/>
            <a:t>SSSR chápe jako opatrného hráče, který se snaží zajistit svoji bezpečnost vlivem ve svém bezprostředním okolí. USA se zaměřují na stav mezinárodního systému, který se snaží svým vlivem přetvořit tak, aby zamezily nestabilitě a chaosu.</a:t>
          </a:r>
          <a:endParaRPr lang="en-US" sz="2400" kern="1200"/>
        </a:p>
      </dsp:txBody>
      <dsp:txXfrm>
        <a:off x="65449" y="2980600"/>
        <a:ext cx="10384702" cy="12098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87BCA-18FF-4470-BDCA-47F758D9A6E8}">
      <dsp:nvSpPr>
        <dsp:cNvPr id="0" name=""/>
        <dsp:cNvSpPr/>
      </dsp:nvSpPr>
      <dsp:spPr>
        <a:xfrm>
          <a:off x="0" y="0"/>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BA434D8-4087-4D91-A9B4-12499A6AFB0B}">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Rozvíjí se ve stejné době jako postrevizionismus, někteří autoři jej považují za jeho součást</a:t>
          </a:r>
          <a:endParaRPr lang="en-US" sz="3000" kern="1200"/>
        </a:p>
      </dsp:txBody>
      <dsp:txXfrm>
        <a:off x="0" y="0"/>
        <a:ext cx="10515600" cy="1087834"/>
      </dsp:txXfrm>
    </dsp:sp>
    <dsp:sp modelId="{67992F63-F513-44AD-A2D9-EE7DD169A46C}">
      <dsp:nvSpPr>
        <dsp:cNvPr id="0" name=""/>
        <dsp:cNvSpPr/>
      </dsp:nvSpPr>
      <dsp:spPr>
        <a:xfrm>
          <a:off x="0" y="1087834"/>
          <a:ext cx="10515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6A3AAC-A262-41CF-8475-D79F9D750E6C}">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Při hledání příčin SV se zaměřuje na zájmová sdružení, která zastávají důležitou roli v americké ekonomice.</a:t>
          </a:r>
          <a:endParaRPr lang="en-US" sz="3000" kern="1200"/>
        </a:p>
      </dsp:txBody>
      <dsp:txXfrm>
        <a:off x="0" y="1087834"/>
        <a:ext cx="10515600" cy="1087834"/>
      </dsp:txXfrm>
    </dsp:sp>
    <dsp:sp modelId="{219AA17F-5429-4342-B999-B6F068E94B32}">
      <dsp:nvSpPr>
        <dsp:cNvPr id="0" name=""/>
        <dsp:cNvSpPr/>
      </dsp:nvSpPr>
      <dsp:spPr>
        <a:xfrm>
          <a:off x="0" y="2175669"/>
          <a:ext cx="10515600"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7E40C88-E599-45BA-A892-462A1A8743EB}">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Zahraniční politika USA je podle korporativistů ovlivňována snahou prosadit US ekonomický systém na mezinárodní úrovni.</a:t>
          </a:r>
          <a:endParaRPr lang="en-US" sz="3000" kern="1200"/>
        </a:p>
      </dsp:txBody>
      <dsp:txXfrm>
        <a:off x="0" y="2175669"/>
        <a:ext cx="10515600" cy="1087834"/>
      </dsp:txXfrm>
    </dsp:sp>
    <dsp:sp modelId="{32261024-6A6F-44A4-A758-012735F96F68}">
      <dsp:nvSpPr>
        <dsp:cNvPr id="0" name=""/>
        <dsp:cNvSpPr/>
      </dsp:nvSpPr>
      <dsp:spPr>
        <a:xfrm>
          <a:off x="0" y="3263503"/>
          <a:ext cx="1051560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1E576E8-323F-4FFF-8550-1C7118220027}">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Michael J. Hogan</a:t>
          </a:r>
          <a:endParaRPr lang="en-US" sz="3000" kern="1200"/>
        </a:p>
      </dsp:txBody>
      <dsp:txXfrm>
        <a:off x="0" y="3263503"/>
        <a:ext cx="10515600" cy="10878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3DAF0-108A-42DC-9A70-9FEF31897535}">
      <dsp:nvSpPr>
        <dsp:cNvPr id="0" name=""/>
        <dsp:cNvSpPr/>
      </dsp:nvSpPr>
      <dsp:spPr>
        <a:xfrm>
          <a:off x="0" y="248951"/>
          <a:ext cx="10515600" cy="91367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Navazuje na revizionistické hodnocení US zahraniční politiky.</a:t>
          </a:r>
          <a:endParaRPr lang="en-US" sz="2300" kern="1200"/>
        </a:p>
      </dsp:txBody>
      <dsp:txXfrm>
        <a:off x="44602" y="293553"/>
        <a:ext cx="10426396" cy="824474"/>
      </dsp:txXfrm>
    </dsp:sp>
    <dsp:sp modelId="{782D21CA-CF43-42A2-A97B-6797F946E4D3}">
      <dsp:nvSpPr>
        <dsp:cNvPr id="0" name=""/>
        <dsp:cNvSpPr/>
      </dsp:nvSpPr>
      <dsp:spPr>
        <a:xfrm>
          <a:off x="0" y="1228870"/>
          <a:ext cx="10515600" cy="913678"/>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Sjednocení zájmů rozličných nátlakových skupin s podobnou vizí domácí a zahraniční politické ekonomie (po 1934)</a:t>
          </a:r>
          <a:endParaRPr lang="en-US" sz="2300" kern="1200"/>
        </a:p>
      </dsp:txBody>
      <dsp:txXfrm>
        <a:off x="44602" y="1273472"/>
        <a:ext cx="10426396" cy="824474"/>
      </dsp:txXfrm>
    </dsp:sp>
    <dsp:sp modelId="{4FF9A2DA-64C2-47B7-9E7B-F1F215FB9D47}">
      <dsp:nvSpPr>
        <dsp:cNvPr id="0" name=""/>
        <dsp:cNvSpPr/>
      </dsp:nvSpPr>
      <dsp:spPr>
        <a:xfrm>
          <a:off x="0" y="2208789"/>
          <a:ext cx="10515600" cy="913678"/>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Tato „koalice Nového údělu“ se snaží přenést rooseveltovské ekonomické politiky New Dealu do Evropy (v podobě Marshallova plánu = poevropštěná amerikanizace).</a:t>
          </a:r>
          <a:endParaRPr lang="en-US" sz="2300" kern="1200"/>
        </a:p>
      </dsp:txBody>
      <dsp:txXfrm>
        <a:off x="44602" y="2253391"/>
        <a:ext cx="10426396" cy="824474"/>
      </dsp:txXfrm>
    </dsp:sp>
    <dsp:sp modelId="{EEF9AD9F-18F6-44A2-960A-7593749EE0C2}">
      <dsp:nvSpPr>
        <dsp:cNvPr id="0" name=""/>
        <dsp:cNvSpPr/>
      </dsp:nvSpPr>
      <dsp:spPr>
        <a:xfrm>
          <a:off x="0" y="3188707"/>
          <a:ext cx="10515600" cy="91367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Koalice zahrnovala velké investiční banky, firmy, odboráře, organizované zemědělce, liberální akademiky, soukromé nadace, obchodní asociace…</a:t>
          </a:r>
          <a:endParaRPr lang="en-US" sz="2300" kern="1200"/>
        </a:p>
      </dsp:txBody>
      <dsp:txXfrm>
        <a:off x="44602" y="3233309"/>
        <a:ext cx="10426396" cy="82447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B721B-AB2C-4CBA-879A-610F0614D421}">
      <dsp:nvSpPr>
        <dsp:cNvPr id="0" name=""/>
        <dsp:cNvSpPr/>
      </dsp:nvSpPr>
      <dsp:spPr>
        <a:xfrm>
          <a:off x="0" y="0"/>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636755C-69EE-44BF-A083-EC45E307AAF2}">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kern="1200"/>
            <a:t>Boom po pádu železné opony a rozpadu SSSR.</a:t>
          </a:r>
          <a:endParaRPr lang="en-US" sz="3600" kern="1200"/>
        </a:p>
      </dsp:txBody>
      <dsp:txXfrm>
        <a:off x="0" y="0"/>
        <a:ext cx="10515600" cy="2175669"/>
      </dsp:txXfrm>
    </dsp:sp>
    <dsp:sp modelId="{95B773FC-7633-4359-BA0A-C757BE4BA210}">
      <dsp:nvSpPr>
        <dsp:cNvPr id="0" name=""/>
        <dsp:cNvSpPr/>
      </dsp:nvSpPr>
      <dsp:spPr>
        <a:xfrm>
          <a:off x="0" y="2175669"/>
          <a:ext cx="10515600" cy="0"/>
        </a:xfrm>
        <a:prstGeom prst="lin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FFD3AED-678E-45EB-9417-844385832156}">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kern="1200"/>
            <a:t>Představuje USA jako alternativu k tyranskému režimu J. V. Stalina, se kterým se nebylo možné dohodnout, a proto USA reagovaly aktivním zadržováním této hrozby.</a:t>
          </a:r>
          <a:endParaRPr lang="en-US" sz="3600" kern="1200"/>
        </a:p>
      </dsp:txBody>
      <dsp:txXfrm>
        <a:off x="0" y="2175669"/>
        <a:ext cx="10515600" cy="217566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E8B40-7B5A-45E6-BF84-CF567D82D66E}">
      <dsp:nvSpPr>
        <dsp:cNvPr id="0" name=""/>
        <dsp:cNvSpPr/>
      </dsp:nvSpPr>
      <dsp:spPr>
        <a:xfrm>
          <a:off x="0" y="416492"/>
          <a:ext cx="10515600" cy="8342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Po konci studené války ustupuje z revizionistických pozic a rehabilituje tradicionalismus. </a:t>
          </a:r>
          <a:endParaRPr lang="en-US" sz="2100" kern="1200"/>
        </a:p>
      </dsp:txBody>
      <dsp:txXfrm>
        <a:off x="40724" y="457216"/>
        <a:ext cx="10434152" cy="752780"/>
      </dsp:txXfrm>
    </dsp:sp>
    <dsp:sp modelId="{C379FB3C-C83D-45F4-80A4-2B7E89D44CF7}">
      <dsp:nvSpPr>
        <dsp:cNvPr id="0" name=""/>
        <dsp:cNvSpPr/>
      </dsp:nvSpPr>
      <dsp:spPr>
        <a:xfrm>
          <a:off x="0" y="1311200"/>
          <a:ext cx="10515600" cy="834228"/>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Stalin byl velkoruský nacionalista zhlížející se v Petru Velikém a Ivanu Hrozném. Hnala ho touha ovládat okolní svět, kterou schovával za proletářský internacionalismus. </a:t>
          </a:r>
          <a:endParaRPr lang="en-US" sz="2100" kern="1200"/>
        </a:p>
      </dsp:txBody>
      <dsp:txXfrm>
        <a:off x="40724" y="1351924"/>
        <a:ext cx="10434152" cy="752780"/>
      </dsp:txXfrm>
    </dsp:sp>
    <dsp:sp modelId="{53E120E8-FCB2-478C-8EEC-D8A731D376A5}">
      <dsp:nvSpPr>
        <dsp:cNvPr id="0" name=""/>
        <dsp:cNvSpPr/>
      </dsp:nvSpPr>
      <dsp:spPr>
        <a:xfrm>
          <a:off x="0" y="2205909"/>
          <a:ext cx="10515600" cy="834228"/>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USA skutečně chtěly dominovat světové politice (už Wilson), ale až WW vytvořila nezbytné podmínky. </a:t>
          </a:r>
          <a:endParaRPr lang="en-US" sz="2100" kern="1200"/>
        </a:p>
      </dsp:txBody>
      <dsp:txXfrm>
        <a:off x="40724" y="2246633"/>
        <a:ext cx="10434152" cy="752780"/>
      </dsp:txXfrm>
    </dsp:sp>
    <dsp:sp modelId="{4F3B6092-EE2F-42F7-A904-1C78CF2CE4B8}">
      <dsp:nvSpPr>
        <dsp:cNvPr id="0" name=""/>
        <dsp:cNvSpPr/>
      </dsp:nvSpPr>
      <dsp:spPr>
        <a:xfrm>
          <a:off x="0" y="3100617"/>
          <a:ext cx="10515600" cy="83422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cs-CZ" sz="2100" kern="1200"/>
            <a:t>Architekti nového systému považovali spolupráci za možnou (rooseveltovská koncepce policistů). Tato koncepce „společné bezpečnosti“ narazila na zcela odlišnou koncepci Moskvy.</a:t>
          </a:r>
          <a:endParaRPr lang="en-US" sz="2100" kern="1200"/>
        </a:p>
      </dsp:txBody>
      <dsp:txXfrm>
        <a:off x="40724" y="3141341"/>
        <a:ext cx="10434152" cy="752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DB4B4-617B-4D00-82DB-8D4FC2711515}">
      <dsp:nvSpPr>
        <dsp:cNvPr id="0" name=""/>
        <dsp:cNvSpPr/>
      </dsp:nvSpPr>
      <dsp:spPr>
        <a:xfrm>
          <a:off x="0" y="0"/>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7FC15C6-B856-461F-B03F-65C57AC66F0E}">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Opírá se o tvrzení, že poválečný mír narušil svojí expanzionistickou politikou Sovětský svaz.</a:t>
          </a:r>
          <a:endParaRPr lang="en-US" sz="3000" kern="1200"/>
        </a:p>
      </dsp:txBody>
      <dsp:txXfrm>
        <a:off x="0" y="0"/>
        <a:ext cx="10515600" cy="1087834"/>
      </dsp:txXfrm>
    </dsp:sp>
    <dsp:sp modelId="{C09664C5-88FE-4EE8-BCE7-502896063784}">
      <dsp:nvSpPr>
        <dsp:cNvPr id="0" name=""/>
        <dsp:cNvSpPr/>
      </dsp:nvSpPr>
      <dsp:spPr>
        <a:xfrm>
          <a:off x="0" y="1087834"/>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C622E31-AD47-417F-B8A1-C337DDC17508}">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Studenou válku chápou jako ideologický střet mezi principy totalitního komunismu (SSSR) a demokracií a svobodou (USA).</a:t>
          </a:r>
          <a:endParaRPr lang="en-US" sz="3000" kern="1200"/>
        </a:p>
      </dsp:txBody>
      <dsp:txXfrm>
        <a:off x="0" y="1087834"/>
        <a:ext cx="10515600" cy="1087834"/>
      </dsp:txXfrm>
    </dsp:sp>
    <dsp:sp modelId="{09FC1E77-D59F-4254-9286-37599CC2CD4F}">
      <dsp:nvSpPr>
        <dsp:cNvPr id="0" name=""/>
        <dsp:cNvSpPr/>
      </dsp:nvSpPr>
      <dsp:spPr>
        <a:xfrm>
          <a:off x="0" y="2175669"/>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06F9162-8BE0-4152-8CC0-6BAD3CD1F66C}">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Velkou roli při vzniku studené války přisuzují Stalinovi (paranoidní vůdce, který chtěl ze strachu ze ztráty vlastní moci ovládnout svět)</a:t>
          </a:r>
          <a:endParaRPr lang="en-US" sz="3000" kern="1200"/>
        </a:p>
      </dsp:txBody>
      <dsp:txXfrm>
        <a:off x="0" y="2175669"/>
        <a:ext cx="10515600" cy="1087834"/>
      </dsp:txXfrm>
    </dsp:sp>
    <dsp:sp modelId="{F02FB25E-A42D-42D4-8193-B89D0F238BE1}">
      <dsp:nvSpPr>
        <dsp:cNvPr id="0" name=""/>
        <dsp:cNvSpPr/>
      </dsp:nvSpPr>
      <dsp:spPr>
        <a:xfrm>
          <a:off x="0" y="3263503"/>
          <a:ext cx="10515600"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EE7F963-989C-4A1C-8A74-98FFE049586F}">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cs-CZ" sz="3000" kern="1200"/>
            <a:t>W. H. McNeill, N. A. Graebner, A. Schlesinger jr.</a:t>
          </a:r>
          <a:endParaRPr lang="en-US" sz="3000" kern="1200"/>
        </a:p>
      </dsp:txBody>
      <dsp:txXfrm>
        <a:off x="0" y="3263503"/>
        <a:ext cx="10515600" cy="1087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1037F-EB13-42F0-9F6A-F2731C0D53C9}">
      <dsp:nvSpPr>
        <dsp:cNvPr id="0" name=""/>
        <dsp:cNvSpPr/>
      </dsp:nvSpPr>
      <dsp:spPr>
        <a:xfrm>
          <a:off x="0" y="212273"/>
          <a:ext cx="10515600" cy="12647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SSSR – neústupný a podezřívavý agresor, stále se snaží posouvat hranice svého vlivu. USA – zásadový, ale naivní idealista, který trvá na respektu k demokracii a lidským právům.</a:t>
          </a:r>
          <a:endParaRPr lang="en-US" sz="2300" kern="1200"/>
        </a:p>
      </dsp:txBody>
      <dsp:txXfrm>
        <a:off x="61741" y="274014"/>
        <a:ext cx="10392118" cy="1141288"/>
      </dsp:txXfrm>
    </dsp:sp>
    <dsp:sp modelId="{FD24D783-0E4A-4517-AED9-1CBC9EB49347}">
      <dsp:nvSpPr>
        <dsp:cNvPr id="0" name=""/>
        <dsp:cNvSpPr/>
      </dsp:nvSpPr>
      <dsp:spPr>
        <a:xfrm>
          <a:off x="0" y="1543284"/>
          <a:ext cx="10515600" cy="126477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USA a VB vstupovaly do války jako nasycené mocnosti usilující pouze o mír a stabilitu, charakter SSSR a jeho ambice byly odlišné (klíčová kontrola nad východní Evropou).</a:t>
          </a:r>
          <a:endParaRPr lang="en-US" sz="2300" kern="1200"/>
        </a:p>
      </dsp:txBody>
      <dsp:txXfrm>
        <a:off x="61741" y="1605025"/>
        <a:ext cx="10392118" cy="1141288"/>
      </dsp:txXfrm>
    </dsp:sp>
    <dsp:sp modelId="{F0BC9A7F-0858-45AC-A20E-6BD2851A4B13}">
      <dsp:nvSpPr>
        <dsp:cNvPr id="0" name=""/>
        <dsp:cNvSpPr/>
      </dsp:nvSpPr>
      <dsp:spPr>
        <a:xfrm>
          <a:off x="0" y="2874294"/>
          <a:ext cx="10515600" cy="12647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cs-CZ" sz="2300" kern="1200"/>
            <a:t>Až do roku 1947 převažoval v USA názor, že sovětské ambice se omezují na východní Evropu a Američané věřili, že svojí morální ofenzivou nakonec donutí Sověty k ústupkům (změna postoje – Československo 1948 a první berlínská krize 1948-49).</a:t>
          </a:r>
          <a:endParaRPr lang="en-US" sz="2300" kern="1200"/>
        </a:p>
      </dsp:txBody>
      <dsp:txXfrm>
        <a:off x="61741" y="2936035"/>
        <a:ext cx="10392118" cy="11412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C06948-F54B-4F06-B2CB-45BAE38462B4}">
      <dsp:nvSpPr>
        <dsp:cNvPr id="0" name=""/>
        <dsp:cNvSpPr/>
      </dsp:nvSpPr>
      <dsp:spPr>
        <a:xfrm>
          <a:off x="0" y="3969"/>
          <a:ext cx="10515600" cy="1044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Základním problémem byly rozdílné představy o principech poválečného uspořádání světa. US představa opírající se o univerzalismus, kde bezpečnost měla být zajištěna světovou organizací x sovětské plány na vytvoření zájmových sfér.</a:t>
          </a:r>
          <a:endParaRPr lang="en-US" sz="1900" kern="1200"/>
        </a:p>
      </dsp:txBody>
      <dsp:txXfrm>
        <a:off x="51003" y="54972"/>
        <a:ext cx="10413594" cy="942803"/>
      </dsp:txXfrm>
    </dsp:sp>
    <dsp:sp modelId="{F7968921-0C1B-4291-85CD-CFB2CEEF3884}">
      <dsp:nvSpPr>
        <dsp:cNvPr id="0" name=""/>
        <dsp:cNvSpPr/>
      </dsp:nvSpPr>
      <dsp:spPr>
        <a:xfrm>
          <a:off x="0" y="1103499"/>
          <a:ext cx="10515600" cy="1044809"/>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Stalin pouze pokračoval v tradiční ruské politice a v zájmu zajištění sféry vlivu byl ochotný podepsat FDR téměř vše.</a:t>
          </a:r>
          <a:endParaRPr lang="en-US" sz="1900" kern="1200"/>
        </a:p>
      </dsp:txBody>
      <dsp:txXfrm>
        <a:off x="51003" y="1154502"/>
        <a:ext cx="10413594" cy="942803"/>
      </dsp:txXfrm>
    </dsp:sp>
    <dsp:sp modelId="{DB7599EA-6BD3-4A80-A0A3-D29E889E50EE}">
      <dsp:nvSpPr>
        <dsp:cNvPr id="0" name=""/>
        <dsp:cNvSpPr/>
      </dsp:nvSpPr>
      <dsp:spPr>
        <a:xfrm>
          <a:off x="0" y="2203029"/>
          <a:ext cx="10515600" cy="1044809"/>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SSSR se vymykal nesmiřitelností leninské ideologie, totalitním charakterem společnosti a Stalinovým stihomamem. </a:t>
          </a:r>
          <a:endParaRPr lang="en-US" sz="1900" kern="1200"/>
        </a:p>
      </dsp:txBody>
      <dsp:txXfrm>
        <a:off x="51003" y="2254032"/>
        <a:ext cx="10413594" cy="942803"/>
      </dsp:txXfrm>
    </dsp:sp>
    <dsp:sp modelId="{1FDEAD52-DF10-4152-8ADD-39D83577D580}">
      <dsp:nvSpPr>
        <dsp:cNvPr id="0" name=""/>
        <dsp:cNvSpPr/>
      </dsp:nvSpPr>
      <dsp:spPr>
        <a:xfrm>
          <a:off x="0" y="3302559"/>
          <a:ext cx="10515600" cy="104480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cs-CZ" sz="1900" kern="1200"/>
            <a:t>Stalin nebyl realistický státník </a:t>
          </a:r>
          <a:endParaRPr lang="en-US" sz="1900" kern="1200"/>
        </a:p>
      </dsp:txBody>
      <dsp:txXfrm>
        <a:off x="51003" y="3353562"/>
        <a:ext cx="10413594" cy="9428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69FAC-C457-4B26-9616-7A683EE089EA}">
      <dsp:nvSpPr>
        <dsp:cNvPr id="0" name=""/>
        <dsp:cNvSpPr/>
      </dsp:nvSpPr>
      <dsp:spPr>
        <a:xfrm>
          <a:off x="0" y="2124"/>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22E1C6-0441-4262-922D-992DEAAA40D4}">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cs-CZ" sz="2900" kern="1200"/>
            <a:t>Boom zažila tato interpretace během vietnamské války.</a:t>
          </a:r>
          <a:endParaRPr lang="en-US" sz="2900" kern="1200"/>
        </a:p>
      </dsp:txBody>
      <dsp:txXfrm>
        <a:off x="0" y="2124"/>
        <a:ext cx="10515600" cy="1449029"/>
      </dsp:txXfrm>
    </dsp:sp>
    <dsp:sp modelId="{3AA635CA-3D59-42B7-80DE-BDC3B9D83284}">
      <dsp:nvSpPr>
        <dsp:cNvPr id="0" name=""/>
        <dsp:cNvSpPr/>
      </dsp:nvSpPr>
      <dsp:spPr>
        <a:xfrm>
          <a:off x="0" y="1451154"/>
          <a:ext cx="10515600" cy="0"/>
        </a:xfrm>
        <a:prstGeom prst="line">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317278-EFAB-497B-8CB2-80347B6FD903}">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cs-CZ" sz="2900" kern="1200"/>
            <a:t>SSSR z pozice slabší velmoci pouze reagoval na tlak ze strany USA, které schválně zveličovaly hrozbu komunismu a vojenskou sílu SSSR.</a:t>
          </a:r>
          <a:endParaRPr lang="en-US" sz="2900" kern="1200"/>
        </a:p>
      </dsp:txBody>
      <dsp:txXfrm>
        <a:off x="0" y="1451154"/>
        <a:ext cx="10515600" cy="1449029"/>
      </dsp:txXfrm>
    </dsp:sp>
    <dsp:sp modelId="{675403CE-2286-47D8-9910-7E8EC88EC1F3}">
      <dsp:nvSpPr>
        <dsp:cNvPr id="0" name=""/>
        <dsp:cNvSpPr/>
      </dsp:nvSpPr>
      <dsp:spPr>
        <a:xfrm>
          <a:off x="0" y="2900183"/>
          <a:ext cx="10515600" cy="0"/>
        </a:xfrm>
        <a:prstGeom prst="line">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6FCAA0-D641-4B63-8F28-C37448473AC7}">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cs-CZ" sz="2900" kern="1200"/>
            <a:t>Williams A. Williams, J. Kolko, G. Kolko</a:t>
          </a:r>
          <a:endParaRPr lang="en-US" sz="2900" kern="1200"/>
        </a:p>
      </dsp:txBody>
      <dsp:txXfrm>
        <a:off x="0" y="2900183"/>
        <a:ext cx="10515600" cy="14490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CFA83-3ABF-4074-B9F5-56D70EF6ED25}">
      <dsp:nvSpPr>
        <dsp:cNvPr id="0" name=""/>
        <dsp:cNvSpPr/>
      </dsp:nvSpPr>
      <dsp:spPr>
        <a:xfrm>
          <a:off x="0" y="266268"/>
          <a:ext cx="10515600" cy="123069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i="1" kern="1200"/>
            <a:t>Tragedy of American Diplomacy</a:t>
          </a:r>
          <a:r>
            <a:rPr lang="cs-CZ" sz="2200" kern="1200"/>
            <a:t> (1959) = vinu za rozputání SV přiřkl USA, které se chovaly jako expanzivní mocnost.</a:t>
          </a:r>
          <a:endParaRPr lang="en-US" sz="2200" kern="1200"/>
        </a:p>
      </dsp:txBody>
      <dsp:txXfrm>
        <a:off x="60077" y="326345"/>
        <a:ext cx="10395446" cy="1110539"/>
      </dsp:txXfrm>
    </dsp:sp>
    <dsp:sp modelId="{25B81854-14BC-49EB-87E1-6A93AB01E665}">
      <dsp:nvSpPr>
        <dsp:cNvPr id="0" name=""/>
        <dsp:cNvSpPr/>
      </dsp:nvSpPr>
      <dsp:spPr>
        <a:xfrm>
          <a:off x="0" y="1560322"/>
          <a:ext cx="10515600" cy="123069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USA se při sebereflexi své role ve světě opírá o tři mylné představy: 1) USA jsou tradičně izolacionistické; 2) USA jsou protiimperialistické; 3) díky své morální, hospodářské a intelektuální převaze mohou vybudovat lepší svět, aniž by samy vytvářely impérium.</a:t>
          </a:r>
          <a:endParaRPr lang="en-US" sz="2200" kern="1200"/>
        </a:p>
      </dsp:txBody>
      <dsp:txXfrm>
        <a:off x="60077" y="1620399"/>
        <a:ext cx="10395446" cy="1110539"/>
      </dsp:txXfrm>
    </dsp:sp>
    <dsp:sp modelId="{25A793AB-F531-4849-BB51-467E0374A53D}">
      <dsp:nvSpPr>
        <dsp:cNvPr id="0" name=""/>
        <dsp:cNvSpPr/>
      </dsp:nvSpPr>
      <dsp:spPr>
        <a:xfrm>
          <a:off x="0" y="2854375"/>
          <a:ext cx="10515600" cy="123069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a:t>Stalin byl ke konci války připraven vyjednávat se západními spojenci o poválečném uspořádání (šlo mu o US úvěry).</a:t>
          </a:r>
          <a:endParaRPr lang="en-US" sz="2200" kern="1200"/>
        </a:p>
      </dsp:txBody>
      <dsp:txXfrm>
        <a:off x="60077" y="2914452"/>
        <a:ext cx="10395446" cy="11105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6F28D-7BA2-4C60-9521-D6DFC367CCFA}">
      <dsp:nvSpPr>
        <dsp:cNvPr id="0" name=""/>
        <dsp:cNvSpPr/>
      </dsp:nvSpPr>
      <dsp:spPr>
        <a:xfrm>
          <a:off x="0" y="41544"/>
          <a:ext cx="10515600" cy="13747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USA – válka jako důsledek hospodářských konfliktů. Harmonie mělo být dosaženo přejímáním US společenského modelu ostatními státy světa (= otevřenost celého světa americkým podnikatelům).</a:t>
          </a:r>
          <a:endParaRPr lang="en-US" sz="2500" kern="1200"/>
        </a:p>
      </dsp:txBody>
      <dsp:txXfrm>
        <a:off x="67110" y="108654"/>
        <a:ext cx="10381380" cy="1240530"/>
      </dsp:txXfrm>
    </dsp:sp>
    <dsp:sp modelId="{69256DCB-F6FD-4FB3-9309-F82267FA10C3}">
      <dsp:nvSpPr>
        <dsp:cNvPr id="0" name=""/>
        <dsp:cNvSpPr/>
      </dsp:nvSpPr>
      <dsp:spPr>
        <a:xfrm>
          <a:off x="0" y="1488294"/>
          <a:ext cx="10515600" cy="137475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Studená válka nebyla ani tak střetem USA se SSSR jako spíše americkou expanzí po celém světě.</a:t>
          </a:r>
          <a:endParaRPr lang="en-US" sz="2500" kern="1200"/>
        </a:p>
      </dsp:txBody>
      <dsp:txXfrm>
        <a:off x="67110" y="1555404"/>
        <a:ext cx="10381380" cy="1240530"/>
      </dsp:txXfrm>
    </dsp:sp>
    <dsp:sp modelId="{91796D27-EBB0-4A7A-B0EE-DA54C41D5923}">
      <dsp:nvSpPr>
        <dsp:cNvPr id="0" name=""/>
        <dsp:cNvSpPr/>
      </dsp:nvSpPr>
      <dsp:spPr>
        <a:xfrm>
          <a:off x="0" y="2935044"/>
          <a:ext cx="10515600" cy="137475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cs-CZ" sz="2500" kern="1200"/>
            <a:t>US administrativa zjistila, že k mobilizaci veřejného mínění pro cíle hospodářské expanze je třeba hledat jiné cesty = antikomunismus (potřeba vytvářet atmosféru permanentní krize způsobené komunistickou hrozbou).</a:t>
          </a:r>
          <a:endParaRPr lang="en-US" sz="2500" kern="1200"/>
        </a:p>
      </dsp:txBody>
      <dsp:txXfrm>
        <a:off x="67110" y="3002154"/>
        <a:ext cx="10381380" cy="12405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CD365-C995-42EA-B5EF-1861DE59B422}">
      <dsp:nvSpPr>
        <dsp:cNvPr id="0" name=""/>
        <dsp:cNvSpPr/>
      </dsp:nvSpPr>
      <dsp:spPr>
        <a:xfrm>
          <a:off x="0" y="71469"/>
          <a:ext cx="10515600" cy="79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Ideové základy – tzv. </a:t>
          </a:r>
          <a:r>
            <a:rPr lang="cs-CZ" sz="2000" b="1" kern="1200"/>
            <a:t>rižské axiomy</a:t>
          </a:r>
          <a:r>
            <a:rPr lang="cs-CZ" sz="2000" kern="1200"/>
            <a:t> – 20. léta 20. století (američtí diplomaté, kteří sledují vývoj SSSR z lotyšské Rigy)</a:t>
          </a:r>
          <a:endParaRPr lang="en-US" sz="2000" kern="1200"/>
        </a:p>
      </dsp:txBody>
      <dsp:txXfrm>
        <a:off x="38838" y="110307"/>
        <a:ext cx="10437924" cy="717924"/>
      </dsp:txXfrm>
    </dsp:sp>
    <dsp:sp modelId="{13852A1B-64C0-4B6A-8C75-7780A4E209A4}">
      <dsp:nvSpPr>
        <dsp:cNvPr id="0" name=""/>
        <dsp:cNvSpPr/>
      </dsp:nvSpPr>
      <dsp:spPr>
        <a:xfrm>
          <a:off x="0" y="924669"/>
          <a:ext cx="10515600" cy="79560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Hlavní ideolog – George Kennan</a:t>
          </a:r>
          <a:endParaRPr lang="en-US" sz="2000" kern="1200"/>
        </a:p>
      </dsp:txBody>
      <dsp:txXfrm>
        <a:off x="38838" y="963507"/>
        <a:ext cx="10437924" cy="717924"/>
      </dsp:txXfrm>
    </dsp:sp>
    <dsp:sp modelId="{347F3DBF-B729-47E8-9C05-CD98358A0746}">
      <dsp:nvSpPr>
        <dsp:cNvPr id="0" name=""/>
        <dsp:cNvSpPr/>
      </dsp:nvSpPr>
      <dsp:spPr>
        <a:xfrm>
          <a:off x="0" y="1777869"/>
          <a:ext cx="10515600" cy="7956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SSSR je zavázán ke světové expanzi, a to jak marxistickou ideologií, tak i ruskou velmocenskou tradicí.</a:t>
          </a:r>
          <a:endParaRPr lang="en-US" sz="2000" kern="1200"/>
        </a:p>
      </dsp:txBody>
      <dsp:txXfrm>
        <a:off x="38838" y="1816707"/>
        <a:ext cx="10437924" cy="717924"/>
      </dsp:txXfrm>
    </dsp:sp>
    <dsp:sp modelId="{1DDFB265-4A3A-4EAF-A103-5EE97F51767E}">
      <dsp:nvSpPr>
        <dsp:cNvPr id="0" name=""/>
        <dsp:cNvSpPr/>
      </dsp:nvSpPr>
      <dsp:spPr>
        <a:xfrm>
          <a:off x="0" y="2631069"/>
          <a:ext cx="10515600" cy="79560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Sovětští vůdci se cítí neustále ohroženi vnějším světem, což je vede k agresivitě.</a:t>
          </a:r>
          <a:endParaRPr lang="en-US" sz="2000" kern="1200"/>
        </a:p>
      </dsp:txBody>
      <dsp:txXfrm>
        <a:off x="38838" y="2669907"/>
        <a:ext cx="10437924" cy="717924"/>
      </dsp:txXfrm>
    </dsp:sp>
    <dsp:sp modelId="{93038DE8-171F-4780-9EAE-A93C9F85EFEE}">
      <dsp:nvSpPr>
        <dsp:cNvPr id="0" name=""/>
        <dsp:cNvSpPr/>
      </dsp:nvSpPr>
      <dsp:spPr>
        <a:xfrm>
          <a:off x="0" y="3484269"/>
          <a:ext cx="10515600" cy="7956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cs-CZ" sz="2000" kern="1200"/>
            <a:t>Pokusy o spolupráci ze strany USA budou tito vůdci chápat jako znak slabosti.</a:t>
          </a:r>
          <a:endParaRPr lang="en-US" sz="2000" kern="1200"/>
        </a:p>
      </dsp:txBody>
      <dsp:txXfrm>
        <a:off x="38838" y="3523107"/>
        <a:ext cx="10437924" cy="7179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64A29-087D-4BC9-8BC6-5A396E1059FF}">
      <dsp:nvSpPr>
        <dsp:cNvPr id="0" name=""/>
        <dsp:cNvSpPr/>
      </dsp:nvSpPr>
      <dsp:spPr>
        <a:xfrm>
          <a:off x="0" y="2124"/>
          <a:ext cx="1051560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EC263C3-2229-4F43-BC00-83B0501CFF72}">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cs-CZ" sz="4000" kern="1200"/>
            <a:t>Boom v osmdesátých letech, snaží se nastolit rovnováhu.</a:t>
          </a:r>
          <a:endParaRPr lang="en-US" sz="4000" kern="1200"/>
        </a:p>
      </dsp:txBody>
      <dsp:txXfrm>
        <a:off x="0" y="2124"/>
        <a:ext cx="10515600" cy="1449029"/>
      </dsp:txXfrm>
    </dsp:sp>
    <dsp:sp modelId="{39D2C2E9-0F5D-4B8D-8189-91848FDBF1ED}">
      <dsp:nvSpPr>
        <dsp:cNvPr id="0" name=""/>
        <dsp:cNvSpPr/>
      </dsp:nvSpPr>
      <dsp:spPr>
        <a:xfrm>
          <a:off x="0" y="1451154"/>
          <a:ext cx="105156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4C71BA1-89F8-456E-9BD1-4DABC2A1FBF4}">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cs-CZ" sz="4000" kern="1200"/>
            <a:t>Odmítají jednostranné hodnocení, zda studenou válku zavinil SSSR nebo USA.</a:t>
          </a:r>
          <a:endParaRPr lang="en-US" sz="4000" kern="1200"/>
        </a:p>
      </dsp:txBody>
      <dsp:txXfrm>
        <a:off x="0" y="1451154"/>
        <a:ext cx="10515600" cy="1449029"/>
      </dsp:txXfrm>
    </dsp:sp>
    <dsp:sp modelId="{3F0BCF53-70D4-4230-A7DE-F7C152005A97}">
      <dsp:nvSpPr>
        <dsp:cNvPr id="0" name=""/>
        <dsp:cNvSpPr/>
      </dsp:nvSpPr>
      <dsp:spPr>
        <a:xfrm>
          <a:off x="0" y="2900183"/>
          <a:ext cx="10515600"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8DF730B-8416-437A-9CD7-9ACE494463D5}">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cs-CZ" sz="4000" kern="1200"/>
            <a:t>Vinu za rozpoutání SV přisuzují oběma mocnostem.</a:t>
          </a:r>
          <a:endParaRPr lang="en-US" sz="4000" kern="1200"/>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B4EB9A-1E18-49B2-9E21-048A50592A7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0C9D60D-3066-4F85-AE25-10012347DD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71F6206-7DF5-4F22-8A79-4B9A6A917BE0}"/>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4D6C028A-6A71-4BD0-9147-9DA3C2F86B4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00E01EC-DA6D-4736-AE13-69A38EC254C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81948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F4ED34-FF78-4BF9-B35B-80487C72363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06D8FEA-BEAB-443C-8067-9393FEEC0D0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E909B27-45DB-4710-AC36-CE85C66A2F74}"/>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6C0F3625-044E-418D-9BEB-D501380E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F61DB6-97AD-4AB7-87E1-9C31C8568044}"/>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83850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B89D5F3-22CF-4335-B889-F9856DABAB2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8F11526E-AE60-49E4-B9A8-EF044782FED0}"/>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62FAA84-0074-41DC-BC85-93C5177A5369}"/>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E4BBD9C2-CD26-4E86-B05A-1801D0C7221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DAA0D86-EF7D-42D6-A233-77DE7C9210A8}"/>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63153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543DD-13DA-4CF2-A1E7-B240F734F07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D4358F5-0BE1-477A-B65F-2526660F89F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A840BA-CDE9-443C-BC86-41FC82A37C4F}"/>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63A0623A-B600-4B36-9C62-99F5C1EFB25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CF79B62-ED9A-4336-AA60-4F89595C542C}"/>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86485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C828FE-C9EC-43BE-80C5-ED5A59E9A87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5EECF5A-65FB-4B53-8902-1E40E10BF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AEFEBF4-8E42-41EF-8CBA-1444EB9A1871}"/>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1A27BAF3-5F78-45C5-A585-30013F9B769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80B6C66-412B-4ECD-A499-C9CE3A0C0FC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258606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E9A3AE-EAF9-444D-BCD4-C56C92CF242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28E3C51-A2AB-4795-B968-AD959A89FC7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048DC5D-52BB-4DC8-82CE-799FC6073265}"/>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E5DE776-B646-4D9C-990E-2FE7DF44D543}"/>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6" name="Zástupný symbol pro zápatí 5">
            <a:extLst>
              <a:ext uri="{FF2B5EF4-FFF2-40B4-BE49-F238E27FC236}">
                <a16:creationId xmlns:a16="http://schemas.microsoft.com/office/drawing/2014/main" id="{AD48460E-DD92-4DB4-9241-8384DCFEDBE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A94A2F7-485A-4B9C-8DA3-9BD14A47F972}"/>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23499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084E3A-A84F-4819-A770-A942BD84307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F4F38BB-DEFA-4FD9-B733-0BE234D65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DA07C5E-9B01-4196-8F0D-986AA55A170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CA8F4AEF-B3DD-4DFE-BBE2-0BAAEEC71A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46AE7F8-1701-42AA-B39F-3E0975C11A8B}"/>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08FA15-2E25-492B-8FB3-FED715CBD744}"/>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8" name="Zástupný symbol pro zápatí 7">
            <a:extLst>
              <a:ext uri="{FF2B5EF4-FFF2-40B4-BE49-F238E27FC236}">
                <a16:creationId xmlns:a16="http://schemas.microsoft.com/office/drawing/2014/main" id="{1D43FF8F-D633-4539-93E9-CFBDC5D6EDD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3874DBF-AF9F-410E-97C3-9A8A1D83D32B}"/>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868225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B2E3C-C4A6-493E-8202-9F80C1884876}"/>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75BBC13-FFB7-43F5-9779-BC785A6D7E7E}"/>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4" name="Zástupný symbol pro zápatí 3">
            <a:extLst>
              <a:ext uri="{FF2B5EF4-FFF2-40B4-BE49-F238E27FC236}">
                <a16:creationId xmlns:a16="http://schemas.microsoft.com/office/drawing/2014/main" id="{9055CF06-1B6C-4746-B551-9D8543B626E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D959C86-26E2-4CE2-82D4-F17FD786A54D}"/>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612545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C3DEF54-8D21-444E-A10A-4426C1300D51}"/>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3" name="Zástupný symbol pro zápatí 2">
            <a:extLst>
              <a:ext uri="{FF2B5EF4-FFF2-40B4-BE49-F238E27FC236}">
                <a16:creationId xmlns:a16="http://schemas.microsoft.com/office/drawing/2014/main" id="{94DE48F5-B828-4F12-9FC8-F084EAB8865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CACC53A-204C-4042-A479-43286F918BBE}"/>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3556401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7A059-DA6C-4CA8-9554-29DAC3B15D7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09A177F-5C2C-40EE-B176-A5D7138E24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C1F3BD6-EA75-437F-AA81-4E5D8229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E4B3CBA-D0BF-4EF9-8627-92F86B3F2EBE}"/>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6" name="Zástupný symbol pro zápatí 5">
            <a:extLst>
              <a:ext uri="{FF2B5EF4-FFF2-40B4-BE49-F238E27FC236}">
                <a16:creationId xmlns:a16="http://schemas.microsoft.com/office/drawing/2014/main" id="{C5CD14B5-72AF-4F8B-86B2-C879B238CBB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46ADC07-1562-4A76-AE57-CCBF8399C7E3}"/>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683304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ED6E96-257C-4C36-A905-9D7B29D6EE5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D8CCAD8-FC90-4F75-A63B-C8A868A7AF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FC1176D-2724-4911-805F-61553849E7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9F3A64A-E93C-4A2A-8C19-1A5FAFAD6B7F}"/>
              </a:ext>
            </a:extLst>
          </p:cNvPr>
          <p:cNvSpPr>
            <a:spLocks noGrp="1"/>
          </p:cNvSpPr>
          <p:nvPr>
            <p:ph type="dt" sz="half" idx="10"/>
          </p:nvPr>
        </p:nvSpPr>
        <p:spPr/>
        <p:txBody>
          <a:bodyPr/>
          <a:lstStyle/>
          <a:p>
            <a:fld id="{D5F5222F-D610-448B-A1ED-4528E082A33D}" type="datetimeFigureOut">
              <a:rPr lang="cs-CZ" smtClean="0"/>
              <a:t>04.02.2026</a:t>
            </a:fld>
            <a:endParaRPr lang="cs-CZ"/>
          </a:p>
        </p:txBody>
      </p:sp>
      <p:sp>
        <p:nvSpPr>
          <p:cNvPr id="6" name="Zástupný symbol pro zápatí 5">
            <a:extLst>
              <a:ext uri="{FF2B5EF4-FFF2-40B4-BE49-F238E27FC236}">
                <a16:creationId xmlns:a16="http://schemas.microsoft.com/office/drawing/2014/main" id="{63C93EE3-BF30-4620-9982-E82FE23DD45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DFB9F1-67E6-4C33-BB67-64D7A41960EE}"/>
              </a:ext>
            </a:extLst>
          </p:cNvPr>
          <p:cNvSpPr>
            <a:spLocks noGrp="1"/>
          </p:cNvSpPr>
          <p:nvPr>
            <p:ph type="sldNum" sz="quarter" idx="12"/>
          </p:nvPr>
        </p:nvSpPr>
        <p:spPr/>
        <p:txBody>
          <a:bodyPr/>
          <a:lstStyle/>
          <a:p>
            <a:fld id="{15A2AB79-240D-474F-B444-668CEDD175B6}" type="slidenum">
              <a:rPr lang="cs-CZ" smtClean="0"/>
              <a:t>‹#›</a:t>
            </a:fld>
            <a:endParaRPr lang="cs-CZ"/>
          </a:p>
        </p:txBody>
      </p:sp>
    </p:spTree>
    <p:extLst>
      <p:ext uri="{BB962C8B-B14F-4D97-AF65-F5344CB8AC3E}">
        <p14:creationId xmlns:p14="http://schemas.microsoft.com/office/powerpoint/2010/main" val="143054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76AD7963-34FB-457E-9D93-D38CFB7892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BD4B1D8-3658-4776-9CEB-9EBD28C48D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FEC1B6C-16FB-4348-B9C8-C0BA28E3F9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5222F-D610-448B-A1ED-4528E082A33D}" type="datetimeFigureOut">
              <a:rPr lang="cs-CZ" smtClean="0"/>
              <a:t>04.02.2026</a:t>
            </a:fld>
            <a:endParaRPr lang="cs-CZ"/>
          </a:p>
        </p:txBody>
      </p:sp>
      <p:sp>
        <p:nvSpPr>
          <p:cNvPr id="5" name="Zástupný symbol pro zápatí 4">
            <a:extLst>
              <a:ext uri="{FF2B5EF4-FFF2-40B4-BE49-F238E27FC236}">
                <a16:creationId xmlns:a16="http://schemas.microsoft.com/office/drawing/2014/main" id="{29550E4E-B46B-4DBA-9E3B-D34A53285B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A035C1A-D07A-49A8-BE8B-226B3258B2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2AB79-240D-474F-B444-668CEDD175B6}" type="slidenum">
              <a:rPr lang="cs-CZ" smtClean="0"/>
              <a:t>‹#›</a:t>
            </a:fld>
            <a:endParaRPr lang="cs-CZ"/>
          </a:p>
        </p:txBody>
      </p:sp>
    </p:spTree>
    <p:extLst>
      <p:ext uri="{BB962C8B-B14F-4D97-AF65-F5344CB8AC3E}">
        <p14:creationId xmlns:p14="http://schemas.microsoft.com/office/powerpoint/2010/main" val="2308098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5AEA66C-6648-4FF7-86C8-9DE852018AD5}"/>
              </a:ext>
            </a:extLst>
          </p:cNvPr>
          <p:cNvPicPr>
            <a:picLocks noChangeAspect="1"/>
          </p:cNvPicPr>
          <p:nvPr/>
        </p:nvPicPr>
        <p:blipFill>
          <a:blip r:embed="rId2">
            <a:alphaModFix amt="50000"/>
          </a:blip>
          <a:srcRect/>
          <a:stretch>
            <a:fillRect/>
          </a:stretch>
        </p:blipFill>
        <p:spPr>
          <a:xfrm>
            <a:off x="20" y="1"/>
            <a:ext cx="12191980" cy="6857999"/>
          </a:xfrm>
          <a:prstGeom prst="rect">
            <a:avLst/>
          </a:prstGeom>
        </p:spPr>
      </p:pic>
      <p:sp>
        <p:nvSpPr>
          <p:cNvPr id="2" name="Nadpis 1">
            <a:extLst>
              <a:ext uri="{FF2B5EF4-FFF2-40B4-BE49-F238E27FC236}">
                <a16:creationId xmlns:a16="http://schemas.microsoft.com/office/drawing/2014/main" id="{221EA93C-B7F6-430E-AB8A-DCA1AFD63137}"/>
              </a:ext>
            </a:extLst>
          </p:cNvPr>
          <p:cNvSpPr>
            <a:spLocks noGrp="1"/>
          </p:cNvSpPr>
          <p:nvPr>
            <p:ph type="ctrTitle"/>
          </p:nvPr>
        </p:nvSpPr>
        <p:spPr>
          <a:xfrm>
            <a:off x="1524000" y="1122362"/>
            <a:ext cx="9144000" cy="2900518"/>
          </a:xfrm>
        </p:spPr>
        <p:txBody>
          <a:bodyPr>
            <a:normAutofit/>
          </a:bodyPr>
          <a:lstStyle/>
          <a:p>
            <a:r>
              <a:rPr lang="cs-CZ" b="1">
                <a:solidFill>
                  <a:srgbClr val="FFFFFF"/>
                </a:solidFill>
              </a:rPr>
              <a:t>Počátky studené války</a:t>
            </a:r>
          </a:p>
        </p:txBody>
      </p:sp>
      <p:sp>
        <p:nvSpPr>
          <p:cNvPr id="3" name="Podnadpis 2">
            <a:extLst>
              <a:ext uri="{FF2B5EF4-FFF2-40B4-BE49-F238E27FC236}">
                <a16:creationId xmlns:a16="http://schemas.microsoft.com/office/drawing/2014/main" id="{DC9D620D-EC28-4F1F-9687-A81E50D6A33F}"/>
              </a:ext>
            </a:extLst>
          </p:cNvPr>
          <p:cNvSpPr>
            <a:spLocks noGrp="1"/>
          </p:cNvSpPr>
          <p:nvPr>
            <p:ph type="subTitle" idx="1"/>
          </p:nvPr>
        </p:nvSpPr>
        <p:spPr>
          <a:xfrm>
            <a:off x="1524000" y="4159404"/>
            <a:ext cx="9144000" cy="1098395"/>
          </a:xfrm>
        </p:spPr>
        <p:txBody>
          <a:bodyPr>
            <a:normAutofit/>
          </a:bodyPr>
          <a:lstStyle/>
          <a:p>
            <a:r>
              <a:rPr lang="cs-CZ" b="1">
                <a:solidFill>
                  <a:srgbClr val="FFFFFF"/>
                </a:solidFill>
              </a:rPr>
              <a:t>Historiografie</a:t>
            </a:r>
          </a:p>
        </p:txBody>
      </p:sp>
    </p:spTree>
    <p:extLst>
      <p:ext uri="{BB962C8B-B14F-4D97-AF65-F5344CB8AC3E}">
        <p14:creationId xmlns:p14="http://schemas.microsoft.com/office/powerpoint/2010/main" val="19905101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3337C93-4FFE-8731-06A0-2DF841A59000}"/>
              </a:ext>
            </a:extLst>
          </p:cNvPr>
          <p:cNvPicPr>
            <a:picLocks noChangeAspect="1"/>
          </p:cNvPicPr>
          <p:nvPr/>
        </p:nvPicPr>
        <p:blipFill>
          <a:blip r:embed="rId2">
            <a:alphaModFix amt="35000"/>
          </a:blip>
          <a:srcRect t="8537"/>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Postrevizionismus</a:t>
            </a:r>
          </a:p>
        </p:txBody>
      </p:sp>
      <p:graphicFrame>
        <p:nvGraphicFramePr>
          <p:cNvPr id="5" name="Zástupný symbol pro obsah 2">
            <a:extLst>
              <a:ext uri="{FF2B5EF4-FFF2-40B4-BE49-F238E27FC236}">
                <a16:creationId xmlns:a16="http://schemas.microsoft.com/office/drawing/2014/main" id="{3257A26B-7890-8390-0248-FAB1D2B359D3}"/>
              </a:ext>
            </a:extLst>
          </p:cNvPr>
          <p:cNvGraphicFramePr>
            <a:graphicFrameLocks noGrp="1"/>
          </p:cNvGraphicFramePr>
          <p:nvPr>
            <p:ph idx="1"/>
            <p:extLst>
              <p:ext uri="{D42A27DB-BD31-4B8C-83A1-F6EECF244321}">
                <p14:modId xmlns:p14="http://schemas.microsoft.com/office/powerpoint/2010/main" val="18986974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079108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1232F68-F093-2BA3-08A1-D87099E18E87}"/>
              </a:ext>
            </a:extLst>
          </p:cNvPr>
          <p:cNvPicPr>
            <a:picLocks noChangeAspect="1"/>
          </p:cNvPicPr>
          <p:nvPr/>
        </p:nvPicPr>
        <p:blipFill>
          <a:blip r:embed="rId2">
            <a:alphaModFix amt="35000"/>
          </a:blip>
          <a:srcRect t="3919" b="19289"/>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John Lewis Gaddis</a:t>
            </a:r>
          </a:p>
        </p:txBody>
      </p:sp>
      <p:graphicFrame>
        <p:nvGraphicFramePr>
          <p:cNvPr id="5" name="Zástupný symbol pro obsah 2">
            <a:extLst>
              <a:ext uri="{FF2B5EF4-FFF2-40B4-BE49-F238E27FC236}">
                <a16:creationId xmlns:a16="http://schemas.microsoft.com/office/drawing/2014/main" id="{C1564FB3-CCCA-24B4-4FED-DE44A1A8FDB6}"/>
              </a:ext>
            </a:extLst>
          </p:cNvPr>
          <p:cNvGraphicFramePr>
            <a:graphicFrameLocks noGrp="1"/>
          </p:cNvGraphicFramePr>
          <p:nvPr>
            <p:ph idx="1"/>
            <p:extLst>
              <p:ext uri="{D42A27DB-BD31-4B8C-83A1-F6EECF244321}">
                <p14:modId xmlns:p14="http://schemas.microsoft.com/office/powerpoint/2010/main" val="11818060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659918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D084BFC-5A7F-6162-63B7-08BC984F2DFF}"/>
              </a:ext>
            </a:extLst>
          </p:cNvPr>
          <p:cNvPicPr>
            <a:picLocks noChangeAspect="1"/>
          </p:cNvPicPr>
          <p:nvPr/>
        </p:nvPicPr>
        <p:blipFill>
          <a:blip r:embed="rId2">
            <a:alphaModFix amt="35000"/>
          </a:blip>
          <a:srcRect t="2500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Vojtěch Mastný</a:t>
            </a:r>
          </a:p>
        </p:txBody>
      </p:sp>
      <p:graphicFrame>
        <p:nvGraphicFramePr>
          <p:cNvPr id="5" name="Zástupný symbol pro obsah 2">
            <a:extLst>
              <a:ext uri="{FF2B5EF4-FFF2-40B4-BE49-F238E27FC236}">
                <a16:creationId xmlns:a16="http://schemas.microsoft.com/office/drawing/2014/main" id="{43582D36-9C66-B02A-7542-A23F252C2B97}"/>
              </a:ext>
            </a:extLst>
          </p:cNvPr>
          <p:cNvGraphicFramePr>
            <a:graphicFrameLocks noGrp="1"/>
          </p:cNvGraphicFramePr>
          <p:nvPr>
            <p:ph idx="1"/>
            <p:extLst>
              <p:ext uri="{D42A27DB-BD31-4B8C-83A1-F6EECF244321}">
                <p14:modId xmlns:p14="http://schemas.microsoft.com/office/powerpoint/2010/main" val="160205209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41909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DD495F7-F417-7B2C-1D36-5E248110F576}"/>
              </a:ext>
            </a:extLst>
          </p:cNvPr>
          <p:cNvPicPr>
            <a:picLocks noChangeAspect="1"/>
          </p:cNvPicPr>
          <p:nvPr/>
        </p:nvPicPr>
        <p:blipFill>
          <a:blip r:embed="rId2">
            <a:alphaModFix amt="35000"/>
          </a:blip>
          <a:srcRect b="1573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Geir Lundestad</a:t>
            </a:r>
          </a:p>
        </p:txBody>
      </p:sp>
      <p:graphicFrame>
        <p:nvGraphicFramePr>
          <p:cNvPr id="5" name="Zástupný symbol pro obsah 2">
            <a:extLst>
              <a:ext uri="{FF2B5EF4-FFF2-40B4-BE49-F238E27FC236}">
                <a16:creationId xmlns:a16="http://schemas.microsoft.com/office/drawing/2014/main" id="{EEEA8DF4-14BE-0C8E-743D-E660F76BCF3E}"/>
              </a:ext>
            </a:extLst>
          </p:cNvPr>
          <p:cNvGraphicFramePr>
            <a:graphicFrameLocks noGrp="1"/>
          </p:cNvGraphicFramePr>
          <p:nvPr>
            <p:ph idx="1"/>
            <p:extLst>
              <p:ext uri="{D42A27DB-BD31-4B8C-83A1-F6EECF244321}">
                <p14:modId xmlns:p14="http://schemas.microsoft.com/office/powerpoint/2010/main" val="38056428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233174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DA9EC21-71EC-9FCE-3C62-027164DE1517}"/>
              </a:ext>
            </a:extLst>
          </p:cNvPr>
          <p:cNvPicPr>
            <a:picLocks noChangeAspect="1"/>
          </p:cNvPicPr>
          <p:nvPr/>
        </p:nvPicPr>
        <p:blipFill>
          <a:blip r:embed="rId2">
            <a:alphaModFix amt="35000"/>
          </a:blip>
          <a:srcRect b="12791"/>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Melvyn Leffler</a:t>
            </a:r>
          </a:p>
        </p:txBody>
      </p:sp>
      <p:graphicFrame>
        <p:nvGraphicFramePr>
          <p:cNvPr id="5" name="Zástupný symbol pro obsah 2">
            <a:extLst>
              <a:ext uri="{FF2B5EF4-FFF2-40B4-BE49-F238E27FC236}">
                <a16:creationId xmlns:a16="http://schemas.microsoft.com/office/drawing/2014/main" id="{7B84E26E-7ECE-B383-F6F2-9FE4651AA8DB}"/>
              </a:ext>
            </a:extLst>
          </p:cNvPr>
          <p:cNvGraphicFramePr>
            <a:graphicFrameLocks noGrp="1"/>
          </p:cNvGraphicFramePr>
          <p:nvPr>
            <p:ph idx="1"/>
            <p:extLst>
              <p:ext uri="{D42A27DB-BD31-4B8C-83A1-F6EECF244321}">
                <p14:modId xmlns:p14="http://schemas.microsoft.com/office/powerpoint/2010/main" val="23498935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88640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EEC1D6A-C470-D4C5-D1F2-48420B240D17}"/>
              </a:ext>
            </a:extLst>
          </p:cNvPr>
          <p:cNvPicPr>
            <a:picLocks noChangeAspect="1"/>
          </p:cNvPicPr>
          <p:nvPr/>
        </p:nvPicPr>
        <p:blipFill>
          <a:blip r:embed="rId2">
            <a:alphaModFix amt="35000"/>
          </a:blip>
          <a:srcRect t="4185" b="11545"/>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Korporativismus</a:t>
            </a:r>
          </a:p>
        </p:txBody>
      </p:sp>
      <p:graphicFrame>
        <p:nvGraphicFramePr>
          <p:cNvPr id="5" name="Zástupný symbol pro obsah 2">
            <a:extLst>
              <a:ext uri="{FF2B5EF4-FFF2-40B4-BE49-F238E27FC236}">
                <a16:creationId xmlns:a16="http://schemas.microsoft.com/office/drawing/2014/main" id="{51880F73-9019-1A90-D925-363692C237D7}"/>
              </a:ext>
            </a:extLst>
          </p:cNvPr>
          <p:cNvGraphicFramePr>
            <a:graphicFrameLocks noGrp="1"/>
          </p:cNvGraphicFramePr>
          <p:nvPr>
            <p:ph idx="1"/>
            <p:extLst>
              <p:ext uri="{D42A27DB-BD31-4B8C-83A1-F6EECF244321}">
                <p14:modId xmlns:p14="http://schemas.microsoft.com/office/powerpoint/2010/main" val="11638333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869290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5648A9A-BE55-0AF0-BD90-9DCA12DC04CD}"/>
              </a:ext>
            </a:extLst>
          </p:cNvPr>
          <p:cNvPicPr>
            <a:picLocks noChangeAspect="1"/>
          </p:cNvPicPr>
          <p:nvPr/>
        </p:nvPicPr>
        <p:blipFill>
          <a:blip r:embed="rId2">
            <a:alphaModFix amt="35000"/>
          </a:blip>
          <a:srcRect t="4463" b="1431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Michael Hogan</a:t>
            </a:r>
          </a:p>
        </p:txBody>
      </p:sp>
      <p:graphicFrame>
        <p:nvGraphicFramePr>
          <p:cNvPr id="5" name="Zástupný symbol pro obsah 2">
            <a:extLst>
              <a:ext uri="{FF2B5EF4-FFF2-40B4-BE49-F238E27FC236}">
                <a16:creationId xmlns:a16="http://schemas.microsoft.com/office/drawing/2014/main" id="{EDF5D4AA-1ADF-123E-EEE5-C841C16F5914}"/>
              </a:ext>
            </a:extLst>
          </p:cNvPr>
          <p:cNvGraphicFramePr>
            <a:graphicFrameLocks noGrp="1"/>
          </p:cNvGraphicFramePr>
          <p:nvPr>
            <p:ph idx="1"/>
            <p:extLst>
              <p:ext uri="{D42A27DB-BD31-4B8C-83A1-F6EECF244321}">
                <p14:modId xmlns:p14="http://schemas.microsoft.com/office/powerpoint/2010/main" val="19304838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7557208"/>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54469BE-361E-CDEE-8A03-5B59E03B7F5A}"/>
              </a:ext>
            </a:extLst>
          </p:cNvPr>
          <p:cNvPicPr>
            <a:picLocks noChangeAspect="1"/>
          </p:cNvPicPr>
          <p:nvPr/>
        </p:nvPicPr>
        <p:blipFill>
          <a:blip r:embed="rId2">
            <a:alphaModFix amt="35000"/>
          </a:blip>
          <a:srcRect/>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Neotradicionalismus</a:t>
            </a:r>
          </a:p>
        </p:txBody>
      </p:sp>
      <p:graphicFrame>
        <p:nvGraphicFramePr>
          <p:cNvPr id="5" name="Zástupný symbol pro obsah 2">
            <a:extLst>
              <a:ext uri="{FF2B5EF4-FFF2-40B4-BE49-F238E27FC236}">
                <a16:creationId xmlns:a16="http://schemas.microsoft.com/office/drawing/2014/main" id="{75480498-1170-49C5-2027-781AE6C1CA00}"/>
              </a:ext>
            </a:extLst>
          </p:cNvPr>
          <p:cNvGraphicFramePr>
            <a:graphicFrameLocks noGrp="1"/>
          </p:cNvGraphicFramePr>
          <p:nvPr>
            <p:ph idx="1"/>
            <p:extLst>
              <p:ext uri="{D42A27DB-BD31-4B8C-83A1-F6EECF244321}">
                <p14:modId xmlns:p14="http://schemas.microsoft.com/office/powerpoint/2010/main" val="4859214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996244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32A3BDD-DBEE-ED1E-580F-A17EEC1E0913}"/>
              </a:ext>
            </a:extLst>
          </p:cNvPr>
          <p:cNvPicPr>
            <a:picLocks noChangeAspect="1"/>
          </p:cNvPicPr>
          <p:nvPr/>
        </p:nvPicPr>
        <p:blipFill>
          <a:blip r:embed="rId2">
            <a:alphaModFix amt="35000"/>
          </a:blip>
          <a:srcRect t="1573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John Lewis Gaddis</a:t>
            </a:r>
          </a:p>
        </p:txBody>
      </p:sp>
      <p:graphicFrame>
        <p:nvGraphicFramePr>
          <p:cNvPr id="5" name="Zástupný symbol pro obsah 2">
            <a:extLst>
              <a:ext uri="{FF2B5EF4-FFF2-40B4-BE49-F238E27FC236}">
                <a16:creationId xmlns:a16="http://schemas.microsoft.com/office/drawing/2014/main" id="{1F085429-F39F-07E6-551D-A146832E8705}"/>
              </a:ext>
            </a:extLst>
          </p:cNvPr>
          <p:cNvGraphicFramePr>
            <a:graphicFrameLocks noGrp="1"/>
          </p:cNvGraphicFramePr>
          <p:nvPr>
            <p:ph idx="1"/>
            <p:extLst>
              <p:ext uri="{D42A27DB-BD31-4B8C-83A1-F6EECF244321}">
                <p14:modId xmlns:p14="http://schemas.microsoft.com/office/powerpoint/2010/main" val="8287368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6228490"/>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735E6C0-543D-7A04-5286-7CF0F452E2BA}"/>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b="1" kern="1200">
                <a:solidFill>
                  <a:srgbClr val="FFFFFF"/>
                </a:solidFill>
                <a:latin typeface="+mj-lt"/>
                <a:ea typeface="+mj-ea"/>
                <a:cs typeface="+mj-cs"/>
              </a:rPr>
              <a:t>Shrnutí</a:t>
            </a:r>
          </a:p>
        </p:txBody>
      </p:sp>
      <p:graphicFrame>
        <p:nvGraphicFramePr>
          <p:cNvPr id="3" name="Tabulka 2">
            <a:extLst>
              <a:ext uri="{FF2B5EF4-FFF2-40B4-BE49-F238E27FC236}">
                <a16:creationId xmlns:a16="http://schemas.microsoft.com/office/drawing/2014/main" id="{AEA4B50E-DE7B-2A68-9336-B05B34F81320}"/>
              </a:ext>
            </a:extLst>
          </p:cNvPr>
          <p:cNvGraphicFramePr>
            <a:graphicFrameLocks noGrp="1"/>
          </p:cNvGraphicFramePr>
          <p:nvPr>
            <p:extLst>
              <p:ext uri="{D42A27DB-BD31-4B8C-83A1-F6EECF244321}">
                <p14:modId xmlns:p14="http://schemas.microsoft.com/office/powerpoint/2010/main" val="2666188950"/>
              </p:ext>
            </p:extLst>
          </p:nvPr>
        </p:nvGraphicFramePr>
        <p:xfrm>
          <a:off x="531175" y="1966293"/>
          <a:ext cx="11129650" cy="4452167"/>
        </p:xfrm>
        <a:graphic>
          <a:graphicData uri="http://schemas.openxmlformats.org/drawingml/2006/table">
            <a:tbl>
              <a:tblPr firstRow="1" firstCol="1" bandRow="1"/>
              <a:tblGrid>
                <a:gridCol w="3251827">
                  <a:extLst>
                    <a:ext uri="{9D8B030D-6E8A-4147-A177-3AD203B41FA5}">
                      <a16:colId xmlns:a16="http://schemas.microsoft.com/office/drawing/2014/main" val="1607891529"/>
                    </a:ext>
                  </a:extLst>
                </a:gridCol>
                <a:gridCol w="2637321">
                  <a:extLst>
                    <a:ext uri="{9D8B030D-6E8A-4147-A177-3AD203B41FA5}">
                      <a16:colId xmlns:a16="http://schemas.microsoft.com/office/drawing/2014/main" val="500212435"/>
                    </a:ext>
                  </a:extLst>
                </a:gridCol>
                <a:gridCol w="2584560">
                  <a:extLst>
                    <a:ext uri="{9D8B030D-6E8A-4147-A177-3AD203B41FA5}">
                      <a16:colId xmlns:a16="http://schemas.microsoft.com/office/drawing/2014/main" val="178096224"/>
                    </a:ext>
                  </a:extLst>
                </a:gridCol>
                <a:gridCol w="2655942">
                  <a:extLst>
                    <a:ext uri="{9D8B030D-6E8A-4147-A177-3AD203B41FA5}">
                      <a16:colId xmlns:a16="http://schemas.microsoft.com/office/drawing/2014/main" val="4266115002"/>
                    </a:ext>
                  </a:extLst>
                </a:gridCol>
              </a:tblGrid>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INTERPRETACE</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SSSR</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USA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VZTAH</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4415298"/>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Tradicionalismus</a:t>
                      </a:r>
                      <a:r>
                        <a:rPr lang="cs-CZ" sz="1400" b="0" i="0" u="none" strike="noStrike" kern="100">
                          <a:effectLst/>
                          <a:latin typeface="Times New Roman" panose="02020603050405020304" pitchFamily="18" charset="0"/>
                          <a:ea typeface="Times New Roman" panose="02020603050405020304" pitchFamily="18" charset="0"/>
                        </a:rPr>
                        <a:t> (Graebner, 1962)</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Neústupný a podezřívavý agresor</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Zásadový, leč naivní idealista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Zadržování komunismu</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4555225"/>
                  </a:ext>
                </a:extLst>
              </a:tr>
              <a:tr h="476892">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Tradicionalismus</a:t>
                      </a:r>
                      <a:r>
                        <a:rPr lang="cs-CZ" sz="1400" b="0" i="0" u="none" strike="noStrike" kern="100">
                          <a:effectLst/>
                          <a:latin typeface="Times New Roman" panose="02020603050405020304" pitchFamily="18" charset="0"/>
                          <a:ea typeface="Times New Roman" panose="02020603050405020304" pitchFamily="18" charset="0"/>
                        </a:rPr>
                        <a:t> (Schlesinger, 1967)</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Agresivní šílenec</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Dvě osoby: zásadový idealista a pragmatik</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Tragédie zaviněná SSSR</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9474075"/>
                  </a:ext>
                </a:extLst>
              </a:tr>
              <a:tr h="476892">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Revizionismus</a:t>
                      </a:r>
                      <a:r>
                        <a:rPr lang="cs-CZ" sz="1400" b="0" i="0" u="none" strike="noStrike" kern="100">
                          <a:effectLst/>
                          <a:latin typeface="Times New Roman" panose="02020603050405020304" pitchFamily="18" charset="0"/>
                          <a:ea typeface="Times New Roman" panose="02020603050405020304" pitchFamily="18" charset="0"/>
                        </a:rPr>
                        <a:t> (Williams, 1962)</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Vyčerpané osoby: pragmatik, skeptik, revolucionář</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Tragický hrdina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Amerikanizace a její zadržování</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237856"/>
                  </a:ext>
                </a:extLst>
              </a:tr>
              <a:tr h="476892">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Revizionismus</a:t>
                      </a:r>
                      <a:r>
                        <a:rPr lang="cs-CZ" sz="1400" b="0" i="0" u="none" strike="noStrike" kern="100">
                          <a:effectLst/>
                          <a:latin typeface="Times New Roman" panose="02020603050405020304" pitchFamily="18" charset="0"/>
                          <a:ea typeface="Times New Roman" panose="02020603050405020304" pitchFamily="18" charset="0"/>
                        </a:rPr>
                        <a:t> (Kolko, Kolko, 1972)</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Slabá, smířlivá a naivní osoba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Obnovitel a reformátor světového kapitalismu</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Amerikanizace a její zadržování</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8834189"/>
                  </a:ext>
                </a:extLst>
              </a:tr>
              <a:tr h="688647">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Revizionismus</a:t>
                      </a:r>
                      <a:r>
                        <a:rPr lang="cs-CZ" sz="1400" b="0" i="0" u="none" strike="noStrike" kern="100">
                          <a:effectLst/>
                          <a:latin typeface="Times New Roman" panose="02020603050405020304" pitchFamily="18" charset="0"/>
                          <a:ea typeface="Times New Roman" panose="02020603050405020304" pitchFamily="18" charset="0"/>
                        </a:rPr>
                        <a:t> (Yergin, 1977)</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Neobratný a slabý pragmatik</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Několik osob: pragmatický vyjednavač, rigidní ideolog, paranoik</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Nepřátelská stabilita zaviněná rigidními ideology</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3571062"/>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Postrevizionismus</a:t>
                      </a:r>
                      <a:r>
                        <a:rPr lang="cs-CZ" sz="1400" b="0" i="0" u="none" strike="noStrike" kern="100">
                          <a:effectLst/>
                          <a:latin typeface="Times New Roman" panose="02020603050405020304" pitchFamily="18" charset="0"/>
                          <a:ea typeface="Times New Roman" panose="02020603050405020304" pitchFamily="18" charset="0"/>
                        </a:rPr>
                        <a:t> (Gaddis, 1987)</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hráč</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hráč</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Rovnováha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8003840"/>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Postrevizionismus</a:t>
                      </a:r>
                      <a:r>
                        <a:rPr lang="cs-CZ" sz="1400" b="0" i="0" u="none" strike="noStrike" kern="100">
                          <a:effectLst/>
                          <a:latin typeface="Times New Roman" panose="02020603050405020304" pitchFamily="18" charset="0"/>
                          <a:ea typeface="Times New Roman" panose="02020603050405020304" pitchFamily="18" charset="0"/>
                        </a:rPr>
                        <a:t> (Mastný, 1979)</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a bezohledný hráč</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Zmatená a naivní osoba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USA se učí zadržovat SSSR</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1663818"/>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Postrevizionismus</a:t>
                      </a:r>
                      <a:r>
                        <a:rPr lang="cs-CZ" sz="1400" b="0" i="0" u="none" strike="noStrike" kern="100">
                          <a:effectLst/>
                          <a:latin typeface="Times New Roman" panose="02020603050405020304" pitchFamily="18" charset="0"/>
                          <a:ea typeface="Times New Roman" panose="02020603050405020304" pitchFamily="18" charset="0"/>
                        </a:rPr>
                        <a:t> (Lundestad, 1986)</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Vetřelec</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Host</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Americká převaha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0310350"/>
                  </a:ext>
                </a:extLst>
              </a:tr>
              <a:tr h="476892">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Postrevizionismus</a:t>
                      </a:r>
                      <a:r>
                        <a:rPr lang="cs-CZ" sz="1400" b="0" i="0" u="none" strike="noStrike" kern="100">
                          <a:effectLst/>
                          <a:latin typeface="Times New Roman" panose="02020603050405020304" pitchFamily="18" charset="0"/>
                          <a:ea typeface="Times New Roman" panose="02020603050405020304" pitchFamily="18" charset="0"/>
                        </a:rPr>
                        <a:t> (Leffler, 1994)</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a opatrný hráč</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hráč obávající se chaosu</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Americká převaha</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8564954"/>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Korporativismus</a:t>
                      </a:r>
                      <a:r>
                        <a:rPr lang="cs-CZ" sz="1400" b="0" i="0" u="none" strike="noStrike" kern="100">
                          <a:effectLst/>
                          <a:latin typeface="Times New Roman" panose="02020603050405020304" pitchFamily="18" charset="0"/>
                          <a:ea typeface="Times New Roman" panose="02020603050405020304" pitchFamily="18" charset="0"/>
                        </a:rPr>
                        <a:t> (Hogan, 1987)</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0</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Koalice Nového údělu</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Poevropštěná amerikanizace</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1441288"/>
                  </a:ext>
                </a:extLst>
              </a:tr>
              <a:tr h="265136">
                <a:tc>
                  <a:txBody>
                    <a:bodyPr/>
                    <a:lstStyle/>
                    <a:p>
                      <a:pPr algn="l" fontAlgn="t">
                        <a:buNone/>
                      </a:pPr>
                      <a:r>
                        <a:rPr lang="cs-CZ" sz="1400" b="1" i="0" u="none" strike="noStrike" kern="100">
                          <a:effectLst/>
                          <a:latin typeface="Times New Roman" panose="02020603050405020304" pitchFamily="18" charset="0"/>
                          <a:ea typeface="Times New Roman" panose="02020603050405020304" pitchFamily="18" charset="0"/>
                        </a:rPr>
                        <a:t>Neotradicionalismus</a:t>
                      </a:r>
                      <a:r>
                        <a:rPr lang="cs-CZ" sz="1400" b="0" i="0" u="none" strike="noStrike" kern="100">
                          <a:effectLst/>
                          <a:latin typeface="Times New Roman" panose="02020603050405020304" pitchFamily="18" charset="0"/>
                          <a:ea typeface="Times New Roman" panose="02020603050405020304" pitchFamily="18" charset="0"/>
                        </a:rPr>
                        <a:t> (Gaddis, 1993)</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Agresivní šílenec</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Racionální a poctivý hráč</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buNone/>
                      </a:pPr>
                      <a:r>
                        <a:rPr lang="cs-CZ" sz="1400" b="0" i="0" u="none" strike="noStrike" kern="100">
                          <a:effectLst/>
                          <a:latin typeface="Times New Roman" panose="02020603050405020304" pitchFamily="18" charset="0"/>
                          <a:ea typeface="Times New Roman" panose="02020603050405020304" pitchFamily="18" charset="0"/>
                        </a:rPr>
                        <a:t>Zadržování sovětské agrese</a:t>
                      </a:r>
                      <a:endParaRPr lang="cs-CZ" sz="2100" b="0" i="0" u="none" strike="noStrike">
                        <a:effectLst/>
                        <a:latin typeface="Arial" panose="020B0604020202020204" pitchFamily="34" charset="0"/>
                      </a:endParaRPr>
                    </a:p>
                  </a:txBody>
                  <a:tcPr marL="79408" marR="79408" marT="1102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9888072"/>
                  </a:ext>
                </a:extLst>
              </a:tr>
            </a:tbl>
          </a:graphicData>
        </a:graphic>
      </p:graphicFrame>
    </p:spTree>
    <p:extLst>
      <p:ext uri="{BB962C8B-B14F-4D97-AF65-F5344CB8AC3E}">
        <p14:creationId xmlns:p14="http://schemas.microsoft.com/office/powerpoint/2010/main" val="2426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5CED1D6-4685-D690-F49C-AB99ABFD646D}"/>
              </a:ext>
            </a:extLst>
          </p:cNvPr>
          <p:cNvPicPr>
            <a:picLocks noChangeAspect="1"/>
          </p:cNvPicPr>
          <p:nvPr/>
        </p:nvPicPr>
        <p:blipFill>
          <a:blip r:embed="rId2">
            <a:alphaModFix amt="35000"/>
          </a:blip>
          <a:srcRect t="8018" b="7712"/>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Kdo mohl za studenou válku?</a:t>
            </a:r>
          </a:p>
        </p:txBody>
      </p:sp>
      <p:graphicFrame>
        <p:nvGraphicFramePr>
          <p:cNvPr id="5" name="Zástupný symbol pro obsah 2">
            <a:extLst>
              <a:ext uri="{FF2B5EF4-FFF2-40B4-BE49-F238E27FC236}">
                <a16:creationId xmlns:a16="http://schemas.microsoft.com/office/drawing/2014/main" id="{64D9818D-3533-23E5-2B89-5BCB62845F01}"/>
              </a:ext>
            </a:extLst>
          </p:cNvPr>
          <p:cNvGraphicFramePr>
            <a:graphicFrameLocks noGrp="1"/>
          </p:cNvGraphicFramePr>
          <p:nvPr>
            <p:ph idx="1"/>
            <p:extLst>
              <p:ext uri="{D42A27DB-BD31-4B8C-83A1-F6EECF244321}">
                <p14:modId xmlns:p14="http://schemas.microsoft.com/office/powerpoint/2010/main" val="10885155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724512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7607E44-05F5-1C25-2881-01A5F9E999CB}"/>
              </a:ext>
            </a:extLst>
          </p:cNvPr>
          <p:cNvPicPr>
            <a:picLocks noChangeAspect="1"/>
          </p:cNvPicPr>
          <p:nvPr/>
        </p:nvPicPr>
        <p:blipFill>
          <a:blip r:embed="rId2">
            <a:alphaModFix amt="35000"/>
          </a:blip>
          <a:srcRect t="6860" b="887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Tradicionalistická (ortodoxní) interpretace</a:t>
            </a:r>
          </a:p>
        </p:txBody>
      </p:sp>
      <p:graphicFrame>
        <p:nvGraphicFramePr>
          <p:cNvPr id="5" name="Zástupný symbol pro obsah 2">
            <a:extLst>
              <a:ext uri="{FF2B5EF4-FFF2-40B4-BE49-F238E27FC236}">
                <a16:creationId xmlns:a16="http://schemas.microsoft.com/office/drawing/2014/main" id="{FDDA31B7-FDFF-5462-F45D-73882E7A8CA1}"/>
              </a:ext>
            </a:extLst>
          </p:cNvPr>
          <p:cNvGraphicFramePr>
            <a:graphicFrameLocks noGrp="1"/>
          </p:cNvGraphicFramePr>
          <p:nvPr>
            <p:ph idx="1"/>
            <p:extLst>
              <p:ext uri="{D42A27DB-BD31-4B8C-83A1-F6EECF244321}">
                <p14:modId xmlns:p14="http://schemas.microsoft.com/office/powerpoint/2010/main" val="31486941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351244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119FB45-2FF8-CF28-8FC2-B1DA9572432B}"/>
              </a:ext>
            </a:extLst>
          </p:cNvPr>
          <p:cNvPicPr>
            <a:picLocks noChangeAspect="1"/>
          </p:cNvPicPr>
          <p:nvPr/>
        </p:nvPicPr>
        <p:blipFill>
          <a:blip r:embed="rId2">
            <a:alphaModFix amt="35000"/>
          </a:blip>
          <a:srcRect t="2530" b="1320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Norman Arthur Graebner</a:t>
            </a:r>
          </a:p>
        </p:txBody>
      </p:sp>
      <p:graphicFrame>
        <p:nvGraphicFramePr>
          <p:cNvPr id="6" name="Zástupný symbol pro obsah 3">
            <a:extLst>
              <a:ext uri="{FF2B5EF4-FFF2-40B4-BE49-F238E27FC236}">
                <a16:creationId xmlns:a16="http://schemas.microsoft.com/office/drawing/2014/main" id="{BEE75C39-5B49-B4B4-B808-3783AB78C223}"/>
              </a:ext>
            </a:extLst>
          </p:cNvPr>
          <p:cNvGraphicFramePr>
            <a:graphicFrameLocks noGrp="1"/>
          </p:cNvGraphicFramePr>
          <p:nvPr>
            <p:ph idx="1"/>
            <p:extLst>
              <p:ext uri="{D42A27DB-BD31-4B8C-83A1-F6EECF244321}">
                <p14:modId xmlns:p14="http://schemas.microsoft.com/office/powerpoint/2010/main" val="31616044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847691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E51026-A711-379E-5D49-A7231AAFF730}"/>
              </a:ext>
            </a:extLst>
          </p:cNvPr>
          <p:cNvPicPr>
            <a:picLocks noChangeAspect="1"/>
          </p:cNvPicPr>
          <p:nvPr/>
        </p:nvPicPr>
        <p:blipFill>
          <a:blip r:embed="rId2">
            <a:alphaModFix amt="35000"/>
          </a:blip>
          <a:srcRect t="10786" b="4945"/>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Arthur Meier Schlesinger Jr.</a:t>
            </a:r>
          </a:p>
        </p:txBody>
      </p:sp>
      <p:graphicFrame>
        <p:nvGraphicFramePr>
          <p:cNvPr id="5" name="Zástupný symbol pro obsah 2">
            <a:extLst>
              <a:ext uri="{FF2B5EF4-FFF2-40B4-BE49-F238E27FC236}">
                <a16:creationId xmlns:a16="http://schemas.microsoft.com/office/drawing/2014/main" id="{73430813-0691-2B8D-D787-9C461ACB34C1}"/>
              </a:ext>
            </a:extLst>
          </p:cNvPr>
          <p:cNvGraphicFramePr>
            <a:graphicFrameLocks noGrp="1"/>
          </p:cNvGraphicFramePr>
          <p:nvPr>
            <p:ph idx="1"/>
            <p:extLst>
              <p:ext uri="{D42A27DB-BD31-4B8C-83A1-F6EECF244321}">
                <p14:modId xmlns:p14="http://schemas.microsoft.com/office/powerpoint/2010/main" val="15934517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390913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51ECAD-F22C-9D6F-EAF6-9133F337BE23}"/>
              </a:ext>
            </a:extLst>
          </p:cNvPr>
          <p:cNvPicPr>
            <a:picLocks noChangeAspect="1"/>
          </p:cNvPicPr>
          <p:nvPr/>
        </p:nvPicPr>
        <p:blipFill>
          <a:blip r:embed="rId2">
            <a:alphaModFix amt="35000"/>
          </a:blip>
          <a:srcRect t="9804" b="5927"/>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Revizionistická interpretace</a:t>
            </a:r>
          </a:p>
        </p:txBody>
      </p:sp>
      <p:graphicFrame>
        <p:nvGraphicFramePr>
          <p:cNvPr id="5" name="Zástupný symbol pro obsah 2">
            <a:extLst>
              <a:ext uri="{FF2B5EF4-FFF2-40B4-BE49-F238E27FC236}">
                <a16:creationId xmlns:a16="http://schemas.microsoft.com/office/drawing/2014/main" id="{05116EDB-F2B1-7CA3-FE8E-F9A47A5443D0}"/>
              </a:ext>
            </a:extLst>
          </p:cNvPr>
          <p:cNvGraphicFramePr>
            <a:graphicFrameLocks noGrp="1"/>
          </p:cNvGraphicFramePr>
          <p:nvPr>
            <p:ph idx="1"/>
            <p:extLst>
              <p:ext uri="{D42A27DB-BD31-4B8C-83A1-F6EECF244321}">
                <p14:modId xmlns:p14="http://schemas.microsoft.com/office/powerpoint/2010/main" val="38285276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98083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349832-610D-2C37-A5F8-E6486352AECA}"/>
              </a:ext>
            </a:extLst>
          </p:cNvPr>
          <p:cNvPicPr>
            <a:picLocks noChangeAspect="1"/>
          </p:cNvPicPr>
          <p:nvPr/>
        </p:nvPicPr>
        <p:blipFill>
          <a:blip r:embed="rId2">
            <a:alphaModFix amt="35000"/>
          </a:blip>
          <a:srcRect t="15730"/>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William Appleman Williams</a:t>
            </a:r>
          </a:p>
        </p:txBody>
      </p:sp>
      <p:graphicFrame>
        <p:nvGraphicFramePr>
          <p:cNvPr id="5" name="Zástupný symbol pro obsah 2">
            <a:extLst>
              <a:ext uri="{FF2B5EF4-FFF2-40B4-BE49-F238E27FC236}">
                <a16:creationId xmlns:a16="http://schemas.microsoft.com/office/drawing/2014/main" id="{DAE58022-F350-2890-9F49-B1ADAEB9D0F2}"/>
              </a:ext>
            </a:extLst>
          </p:cNvPr>
          <p:cNvGraphicFramePr>
            <a:graphicFrameLocks noGrp="1"/>
          </p:cNvGraphicFramePr>
          <p:nvPr>
            <p:ph idx="1"/>
            <p:extLst>
              <p:ext uri="{D42A27DB-BD31-4B8C-83A1-F6EECF244321}">
                <p14:modId xmlns:p14="http://schemas.microsoft.com/office/powerpoint/2010/main" val="36640371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510810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C207D66-9577-3DDD-3604-E8D5E67C62AE}"/>
              </a:ext>
            </a:extLst>
          </p:cNvPr>
          <p:cNvPicPr>
            <a:picLocks noChangeAspect="1"/>
          </p:cNvPicPr>
          <p:nvPr/>
        </p:nvPicPr>
        <p:blipFill>
          <a:blip r:embed="rId2">
            <a:alphaModFix amt="35000"/>
          </a:blip>
          <a:srcRect t="7529" b="8201"/>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Joyce a Gabriel Kolkovi</a:t>
            </a:r>
          </a:p>
        </p:txBody>
      </p:sp>
      <p:graphicFrame>
        <p:nvGraphicFramePr>
          <p:cNvPr id="5" name="Zástupný symbol pro obsah 2">
            <a:extLst>
              <a:ext uri="{FF2B5EF4-FFF2-40B4-BE49-F238E27FC236}">
                <a16:creationId xmlns:a16="http://schemas.microsoft.com/office/drawing/2014/main" id="{79601B54-E417-B38D-4B15-D3D1BF766FA2}"/>
              </a:ext>
            </a:extLst>
          </p:cNvPr>
          <p:cNvGraphicFramePr>
            <a:graphicFrameLocks noGrp="1"/>
          </p:cNvGraphicFramePr>
          <p:nvPr>
            <p:ph idx="1"/>
            <p:extLst>
              <p:ext uri="{D42A27DB-BD31-4B8C-83A1-F6EECF244321}">
                <p14:modId xmlns:p14="http://schemas.microsoft.com/office/powerpoint/2010/main" val="28727252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225864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58F1181-8BEA-6A4C-35D5-DBD5EBAB2FF2}"/>
              </a:ext>
            </a:extLst>
          </p:cNvPr>
          <p:cNvPicPr>
            <a:picLocks noChangeAspect="1"/>
          </p:cNvPicPr>
          <p:nvPr/>
        </p:nvPicPr>
        <p:blipFill>
          <a:blip r:embed="rId2">
            <a:alphaModFix amt="35000"/>
          </a:blip>
          <a:srcRect b="12791"/>
          <a:stretch>
            <a:fillRect/>
          </a:stretch>
        </p:blipFill>
        <p:spPr>
          <a:xfrm>
            <a:off x="20" y="10"/>
            <a:ext cx="12191980" cy="6857990"/>
          </a:xfrm>
          <a:prstGeom prst="rect">
            <a:avLst/>
          </a:prstGeom>
        </p:spPr>
      </p:pic>
      <p:sp>
        <p:nvSpPr>
          <p:cNvPr id="2" name="Nadpis 1"/>
          <p:cNvSpPr>
            <a:spLocks noGrp="1"/>
          </p:cNvSpPr>
          <p:nvPr>
            <p:ph type="title"/>
          </p:nvPr>
        </p:nvSpPr>
        <p:spPr>
          <a:xfrm>
            <a:off x="838200" y="365125"/>
            <a:ext cx="10515600" cy="1325563"/>
          </a:xfrm>
        </p:spPr>
        <p:txBody>
          <a:bodyPr>
            <a:normAutofit/>
          </a:bodyPr>
          <a:lstStyle/>
          <a:p>
            <a:r>
              <a:rPr lang="cs-CZ" b="1">
                <a:solidFill>
                  <a:srgbClr val="FFFFFF"/>
                </a:solidFill>
              </a:rPr>
              <a:t>Daniel Yergin</a:t>
            </a:r>
          </a:p>
        </p:txBody>
      </p:sp>
      <p:graphicFrame>
        <p:nvGraphicFramePr>
          <p:cNvPr id="5" name="Zástupný symbol pro obsah 2">
            <a:extLst>
              <a:ext uri="{FF2B5EF4-FFF2-40B4-BE49-F238E27FC236}">
                <a16:creationId xmlns:a16="http://schemas.microsoft.com/office/drawing/2014/main" id="{A82EA232-C6FB-EE4F-5164-F630E27CCE7E}"/>
              </a:ext>
            </a:extLst>
          </p:cNvPr>
          <p:cNvGraphicFramePr>
            <a:graphicFrameLocks noGrp="1"/>
          </p:cNvGraphicFramePr>
          <p:nvPr>
            <p:ph idx="1"/>
            <p:extLst>
              <p:ext uri="{D42A27DB-BD31-4B8C-83A1-F6EECF244321}">
                <p14:modId xmlns:p14="http://schemas.microsoft.com/office/powerpoint/2010/main" val="41357669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669329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1370</Words>
  <Application>Microsoft Office PowerPoint</Application>
  <PresentationFormat>Širokoúhlá obrazovka</PresentationFormat>
  <Paragraphs>131</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Calibri Light</vt:lpstr>
      <vt:lpstr>Times New Roman</vt:lpstr>
      <vt:lpstr>Motiv Office</vt:lpstr>
      <vt:lpstr>Počátky studené války</vt:lpstr>
      <vt:lpstr>Kdo mohl za studenou válku?</vt:lpstr>
      <vt:lpstr>Tradicionalistická (ortodoxní) interpretace</vt:lpstr>
      <vt:lpstr>Norman Arthur Graebner</vt:lpstr>
      <vt:lpstr>Arthur Meier Schlesinger Jr.</vt:lpstr>
      <vt:lpstr>Revizionistická interpretace</vt:lpstr>
      <vt:lpstr>William Appleman Williams</vt:lpstr>
      <vt:lpstr>Joyce a Gabriel Kolkovi</vt:lpstr>
      <vt:lpstr>Daniel Yergin</vt:lpstr>
      <vt:lpstr>Postrevizionismus</vt:lpstr>
      <vt:lpstr>John Lewis Gaddis</vt:lpstr>
      <vt:lpstr>Vojtěch Mastný</vt:lpstr>
      <vt:lpstr>Geir Lundestad</vt:lpstr>
      <vt:lpstr>Melvyn Leffler</vt:lpstr>
      <vt:lpstr>Korporativismus</vt:lpstr>
      <vt:lpstr>Michael Hogan</vt:lpstr>
      <vt:lpstr>Neotradicionalismus</vt:lpstr>
      <vt:lpstr>John Lewis Gaddis</vt:lpstr>
      <vt:lpstr>Shrnutí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Počátky studené války</dc:title>
  <dc:creator>Jaromír Soukup</dc:creator>
  <cp:lastModifiedBy>Jaromír Soukup</cp:lastModifiedBy>
  <cp:revision>2</cp:revision>
  <dcterms:created xsi:type="dcterms:W3CDTF">2020-03-17T10:26:42Z</dcterms:created>
  <dcterms:modified xsi:type="dcterms:W3CDTF">2026-02-04T09:39:32Z</dcterms:modified>
</cp:coreProperties>
</file>