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6B551E-97D7-42FD-84E5-727B79AFE078}" v="10" dt="2021-03-23T07:32:45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Kříhová" userId="7d41808c-390e-40c2-bd93-53b0af250f83" providerId="ADAL" clId="{186B551E-97D7-42FD-84E5-727B79AFE078}"/>
    <pc:docChg chg="undo custSel addSld modSld">
      <pc:chgData name="Zuzana Kříhová" userId="7d41808c-390e-40c2-bd93-53b0af250f83" providerId="ADAL" clId="{186B551E-97D7-42FD-84E5-727B79AFE078}" dt="2021-03-23T07:32:46.697" v="1008" actId="26606"/>
      <pc:docMkLst>
        <pc:docMk/>
      </pc:docMkLst>
      <pc:sldChg chg="addSp delSp modSp mod setBg">
        <pc:chgData name="Zuzana Kříhová" userId="7d41808c-390e-40c2-bd93-53b0af250f83" providerId="ADAL" clId="{186B551E-97D7-42FD-84E5-727B79AFE078}" dt="2021-03-23T06:25:57.837" v="347" actId="255"/>
        <pc:sldMkLst>
          <pc:docMk/>
          <pc:sldMk cId="1115559393" sldId="257"/>
        </pc:sldMkLst>
        <pc:spChg chg="mod">
          <ac:chgData name="Zuzana Kříhová" userId="7d41808c-390e-40c2-bd93-53b0af250f83" providerId="ADAL" clId="{186B551E-97D7-42FD-84E5-727B79AFE078}" dt="2021-03-23T04:58:56.567" v="259" actId="26606"/>
          <ac:spMkLst>
            <pc:docMk/>
            <pc:sldMk cId="1115559393" sldId="257"/>
            <ac:spMk id="2" creationId="{922CDCCC-1598-41BA-AE9F-707C06603D13}"/>
          </ac:spMkLst>
        </pc:spChg>
        <pc:spChg chg="mod">
          <ac:chgData name="Zuzana Kříhová" userId="7d41808c-390e-40c2-bd93-53b0af250f83" providerId="ADAL" clId="{186B551E-97D7-42FD-84E5-727B79AFE078}" dt="2021-03-23T06:25:57.837" v="347" actId="255"/>
          <ac:spMkLst>
            <pc:docMk/>
            <pc:sldMk cId="1115559393" sldId="257"/>
            <ac:spMk id="3" creationId="{D2F01C0A-CD6F-4D09-A7C3-534802F5C334}"/>
          </ac:spMkLst>
        </pc:spChg>
        <pc:spChg chg="add">
          <ac:chgData name="Zuzana Kříhová" userId="7d41808c-390e-40c2-bd93-53b0af250f83" providerId="ADAL" clId="{186B551E-97D7-42FD-84E5-727B79AFE078}" dt="2021-03-23T04:58:56.567" v="259" actId="26606"/>
          <ac:spMkLst>
            <pc:docMk/>
            <pc:sldMk cId="1115559393" sldId="257"/>
            <ac:spMk id="11" creationId="{DC52EE39-EEEF-49AA-9F99-8C3F6AA16DEB}"/>
          </ac:spMkLst>
        </pc:spChg>
        <pc:spChg chg="add">
          <ac:chgData name="Zuzana Kříhová" userId="7d41808c-390e-40c2-bd93-53b0af250f83" providerId="ADAL" clId="{186B551E-97D7-42FD-84E5-727B79AFE078}" dt="2021-03-23T04:58:56.567" v="259" actId="26606"/>
          <ac:spMkLst>
            <pc:docMk/>
            <pc:sldMk cId="1115559393" sldId="257"/>
            <ac:spMk id="13" creationId="{A8EBF079-674B-49EB-B295-57AAB9339E65}"/>
          </ac:spMkLst>
        </pc:spChg>
        <pc:picChg chg="del">
          <ac:chgData name="Zuzana Kříhová" userId="7d41808c-390e-40c2-bd93-53b0af250f83" providerId="ADAL" clId="{186B551E-97D7-42FD-84E5-727B79AFE078}" dt="2021-03-23T04:58:47.443" v="257" actId="478"/>
          <ac:picMkLst>
            <pc:docMk/>
            <pc:sldMk cId="1115559393" sldId="257"/>
            <ac:picMk id="5" creationId="{0C31F313-4FC9-4D7F-A6E8-AC8636AF800B}"/>
          </ac:picMkLst>
        </pc:picChg>
        <pc:picChg chg="add mod ord">
          <ac:chgData name="Zuzana Kříhová" userId="7d41808c-390e-40c2-bd93-53b0af250f83" providerId="ADAL" clId="{186B551E-97D7-42FD-84E5-727B79AFE078}" dt="2021-03-23T04:58:56.567" v="259" actId="26606"/>
          <ac:picMkLst>
            <pc:docMk/>
            <pc:sldMk cId="1115559393" sldId="257"/>
            <ac:picMk id="6" creationId="{B78E574D-4A3B-446E-9A1E-4E55D816D074}"/>
          </ac:picMkLst>
        </pc:picChg>
      </pc:sldChg>
      <pc:sldChg chg="addSp delSp modSp mod setBg setClrOvrMap">
        <pc:chgData name="Zuzana Kříhová" userId="7d41808c-390e-40c2-bd93-53b0af250f83" providerId="ADAL" clId="{186B551E-97D7-42FD-84E5-727B79AFE078}" dt="2021-03-23T06:35:37.959" v="837" actId="255"/>
        <pc:sldMkLst>
          <pc:docMk/>
          <pc:sldMk cId="3208205724" sldId="258"/>
        </pc:sldMkLst>
        <pc:spChg chg="mod">
          <ac:chgData name="Zuzana Kříhová" userId="7d41808c-390e-40c2-bd93-53b0af250f83" providerId="ADAL" clId="{186B551E-97D7-42FD-84E5-727B79AFE078}" dt="2021-03-23T06:35:10.135" v="834" actId="26606"/>
          <ac:spMkLst>
            <pc:docMk/>
            <pc:sldMk cId="3208205724" sldId="258"/>
            <ac:spMk id="2" creationId="{E71EBD62-DF41-407D-98F8-4446952AAE33}"/>
          </ac:spMkLst>
        </pc:spChg>
        <pc:spChg chg="mod ord">
          <ac:chgData name="Zuzana Kříhová" userId="7d41808c-390e-40c2-bd93-53b0af250f83" providerId="ADAL" clId="{186B551E-97D7-42FD-84E5-727B79AFE078}" dt="2021-03-23T06:35:37.959" v="837" actId="255"/>
          <ac:spMkLst>
            <pc:docMk/>
            <pc:sldMk cId="3208205724" sldId="258"/>
            <ac:spMk id="3" creationId="{0EC6D937-0C8C-4563-B071-10D43AB92C11}"/>
          </ac:spMkLst>
        </pc:spChg>
        <pc:spChg chg="add del">
          <ac:chgData name="Zuzana Kříhová" userId="7d41808c-390e-40c2-bd93-53b0af250f83" providerId="ADAL" clId="{186B551E-97D7-42FD-84E5-727B79AFE078}" dt="2021-03-23T06:31:00.430" v="480" actId="26606"/>
          <ac:spMkLst>
            <pc:docMk/>
            <pc:sldMk cId="3208205724" sldId="258"/>
            <ac:spMk id="13" creationId="{5356B7AC-8991-4B6B-92E2-9EBB80DBBCFD}"/>
          </ac:spMkLst>
        </pc:spChg>
        <pc:spChg chg="add del">
          <ac:chgData name="Zuzana Kříhová" userId="7d41808c-390e-40c2-bd93-53b0af250f83" providerId="ADAL" clId="{186B551E-97D7-42FD-84E5-727B79AFE078}" dt="2021-03-23T06:31:00.430" v="480" actId="26606"/>
          <ac:spMkLst>
            <pc:docMk/>
            <pc:sldMk cId="3208205724" sldId="258"/>
            <ac:spMk id="15" creationId="{F7CC7D8E-EFA5-4077-A4F3-6CA7CE124557}"/>
          </ac:spMkLst>
        </pc:spChg>
        <pc:spChg chg="add del">
          <ac:chgData name="Zuzana Kříhová" userId="7d41808c-390e-40c2-bd93-53b0af250f83" providerId="ADAL" clId="{186B551E-97D7-42FD-84E5-727B79AFE078}" dt="2021-03-23T06:31:00.421" v="479" actId="26606"/>
          <ac:spMkLst>
            <pc:docMk/>
            <pc:sldMk cId="3208205724" sldId="258"/>
            <ac:spMk id="20" creationId="{241355E4-BBC8-4D91-B98F-520161421DED}"/>
          </ac:spMkLst>
        </pc:spChg>
        <pc:spChg chg="add del">
          <ac:chgData name="Zuzana Kříhová" userId="7d41808c-390e-40c2-bd93-53b0af250f83" providerId="ADAL" clId="{186B551E-97D7-42FD-84E5-727B79AFE078}" dt="2021-03-23T06:31:00.421" v="479" actId="26606"/>
          <ac:spMkLst>
            <pc:docMk/>
            <pc:sldMk cId="3208205724" sldId="258"/>
            <ac:spMk id="22" creationId="{8B5ACD8B-6472-4DA1-A73E-FDEE7479FB2E}"/>
          </ac:spMkLst>
        </pc:spChg>
        <pc:spChg chg="add del">
          <ac:chgData name="Zuzana Kříhová" userId="7d41808c-390e-40c2-bd93-53b0af250f83" providerId="ADAL" clId="{186B551E-97D7-42FD-84E5-727B79AFE078}" dt="2021-03-23T06:31:00.421" v="479" actId="26606"/>
          <ac:spMkLst>
            <pc:docMk/>
            <pc:sldMk cId="3208205724" sldId="258"/>
            <ac:spMk id="24" creationId="{D5CD9A4E-BB63-4352-A792-45E1F1402A81}"/>
          </ac:spMkLst>
        </pc:spChg>
        <pc:spChg chg="add del">
          <ac:chgData name="Zuzana Kříhová" userId="7d41808c-390e-40c2-bd93-53b0af250f83" providerId="ADAL" clId="{186B551E-97D7-42FD-84E5-727B79AFE078}" dt="2021-03-23T06:35:10.135" v="834" actId="26606"/>
          <ac:spMkLst>
            <pc:docMk/>
            <pc:sldMk cId="3208205724" sldId="258"/>
            <ac:spMk id="26" creationId="{5356B7AC-8991-4B6B-92E2-9EBB80DBBCFD}"/>
          </ac:spMkLst>
        </pc:spChg>
        <pc:spChg chg="add del">
          <ac:chgData name="Zuzana Kříhová" userId="7d41808c-390e-40c2-bd93-53b0af250f83" providerId="ADAL" clId="{186B551E-97D7-42FD-84E5-727B79AFE078}" dt="2021-03-23T06:35:10.135" v="834" actId="26606"/>
          <ac:spMkLst>
            <pc:docMk/>
            <pc:sldMk cId="3208205724" sldId="258"/>
            <ac:spMk id="27" creationId="{F7CC7D8E-EFA5-4077-A4F3-6CA7CE124557}"/>
          </ac:spMkLst>
        </pc:spChg>
        <pc:spChg chg="add del">
          <ac:chgData name="Zuzana Kříhová" userId="7d41808c-390e-40c2-bd93-53b0af250f83" providerId="ADAL" clId="{186B551E-97D7-42FD-84E5-727B79AFE078}" dt="2021-03-23T06:34:51.173" v="831" actId="26606"/>
          <ac:spMkLst>
            <pc:docMk/>
            <pc:sldMk cId="3208205724" sldId="258"/>
            <ac:spMk id="32" creationId="{287D9197-4A85-4276-8FC4-67873E207509}"/>
          </ac:spMkLst>
        </pc:spChg>
        <pc:spChg chg="add del">
          <ac:chgData name="Zuzana Kříhová" userId="7d41808c-390e-40c2-bd93-53b0af250f83" providerId="ADAL" clId="{186B551E-97D7-42FD-84E5-727B79AFE078}" dt="2021-03-23T06:34:51.173" v="831" actId="26606"/>
          <ac:spMkLst>
            <pc:docMk/>
            <pc:sldMk cId="3208205724" sldId="258"/>
            <ac:spMk id="34" creationId="{01B5B487-A1DE-47E1-B06D-F13BBCCA7807}"/>
          </ac:spMkLst>
        </pc:spChg>
        <pc:spChg chg="add del">
          <ac:chgData name="Zuzana Kříhová" userId="7d41808c-390e-40c2-bd93-53b0af250f83" providerId="ADAL" clId="{186B551E-97D7-42FD-84E5-727B79AFE078}" dt="2021-03-23T06:34:51.173" v="831" actId="26606"/>
          <ac:spMkLst>
            <pc:docMk/>
            <pc:sldMk cId="3208205724" sldId="258"/>
            <ac:spMk id="36" creationId="{2E45AF6B-4F42-45F1-A22C-AF0FCA898FC9}"/>
          </ac:spMkLst>
        </pc:spChg>
        <pc:spChg chg="add del">
          <ac:chgData name="Zuzana Kříhová" userId="7d41808c-390e-40c2-bd93-53b0af250f83" providerId="ADAL" clId="{186B551E-97D7-42FD-84E5-727B79AFE078}" dt="2021-03-23T06:35:10.124" v="833" actId="26606"/>
          <ac:spMkLst>
            <pc:docMk/>
            <pc:sldMk cId="3208205724" sldId="258"/>
            <ac:spMk id="38" creationId="{2E402393-0CD9-4C74-906C-74AC06E1DA5B}"/>
          </ac:spMkLst>
        </pc:spChg>
        <pc:spChg chg="add del">
          <ac:chgData name="Zuzana Kříhová" userId="7d41808c-390e-40c2-bd93-53b0af250f83" providerId="ADAL" clId="{186B551E-97D7-42FD-84E5-727B79AFE078}" dt="2021-03-23T06:35:10.124" v="833" actId="26606"/>
          <ac:spMkLst>
            <pc:docMk/>
            <pc:sldMk cId="3208205724" sldId="258"/>
            <ac:spMk id="39" creationId="{8C4F1A0C-BD28-4977-9745-E2A4FB752792}"/>
          </ac:spMkLst>
        </pc:spChg>
        <pc:spChg chg="add del">
          <ac:chgData name="Zuzana Kříhová" userId="7d41808c-390e-40c2-bd93-53b0af250f83" providerId="ADAL" clId="{186B551E-97D7-42FD-84E5-727B79AFE078}" dt="2021-03-23T06:35:10.124" v="833" actId="26606"/>
          <ac:spMkLst>
            <pc:docMk/>
            <pc:sldMk cId="3208205724" sldId="258"/>
            <ac:spMk id="40" creationId="{2AD292BD-58D8-4261-AD54-80C939F13300}"/>
          </ac:spMkLst>
        </pc:spChg>
        <pc:spChg chg="add">
          <ac:chgData name="Zuzana Kříhová" userId="7d41808c-390e-40c2-bd93-53b0af250f83" providerId="ADAL" clId="{186B551E-97D7-42FD-84E5-727B79AFE078}" dt="2021-03-23T06:35:10.135" v="834" actId="26606"/>
          <ac:spMkLst>
            <pc:docMk/>
            <pc:sldMk cId="3208205724" sldId="258"/>
            <ac:spMk id="42" creationId="{241355E4-BBC8-4D91-B98F-520161421DED}"/>
          </ac:spMkLst>
        </pc:spChg>
        <pc:spChg chg="add">
          <ac:chgData name="Zuzana Kříhová" userId="7d41808c-390e-40c2-bd93-53b0af250f83" providerId="ADAL" clId="{186B551E-97D7-42FD-84E5-727B79AFE078}" dt="2021-03-23T06:35:10.135" v="834" actId="26606"/>
          <ac:spMkLst>
            <pc:docMk/>
            <pc:sldMk cId="3208205724" sldId="258"/>
            <ac:spMk id="43" creationId="{8B5ACD8B-6472-4DA1-A73E-FDEE7479FB2E}"/>
          </ac:spMkLst>
        </pc:spChg>
        <pc:spChg chg="add">
          <ac:chgData name="Zuzana Kříhová" userId="7d41808c-390e-40c2-bd93-53b0af250f83" providerId="ADAL" clId="{186B551E-97D7-42FD-84E5-727B79AFE078}" dt="2021-03-23T06:35:10.135" v="834" actId="26606"/>
          <ac:spMkLst>
            <pc:docMk/>
            <pc:sldMk cId="3208205724" sldId="258"/>
            <ac:spMk id="44" creationId="{D5CD9A4E-BB63-4352-A792-45E1F1402A81}"/>
          </ac:spMkLst>
        </pc:spChg>
        <pc:picChg chg="del">
          <ac:chgData name="Zuzana Kříhová" userId="7d41808c-390e-40c2-bd93-53b0af250f83" providerId="ADAL" clId="{186B551E-97D7-42FD-84E5-727B79AFE078}" dt="2021-03-23T06:26:02.830" v="348" actId="478"/>
          <ac:picMkLst>
            <pc:docMk/>
            <pc:sldMk cId="3208205724" sldId="258"/>
            <ac:picMk id="4" creationId="{1E768E41-0D3D-42DE-BC14-48087479F846}"/>
          </ac:picMkLst>
        </pc:picChg>
        <pc:picChg chg="add mod ord">
          <ac:chgData name="Zuzana Kříhová" userId="7d41808c-390e-40c2-bd93-53b0af250f83" providerId="ADAL" clId="{186B551E-97D7-42FD-84E5-727B79AFE078}" dt="2021-03-23T06:35:10.135" v="834" actId="26606"/>
          <ac:picMkLst>
            <pc:docMk/>
            <pc:sldMk cId="3208205724" sldId="258"/>
            <ac:picMk id="6" creationId="{ECCBEFA8-8819-4808-B7E0-C4BABD4E8E6C}"/>
          </ac:picMkLst>
        </pc:picChg>
        <pc:picChg chg="add del mod ord">
          <ac:chgData name="Zuzana Kříhová" userId="7d41808c-390e-40c2-bd93-53b0af250f83" providerId="ADAL" clId="{186B551E-97D7-42FD-84E5-727B79AFE078}" dt="2021-03-23T06:30:30.133" v="474" actId="478"/>
          <ac:picMkLst>
            <pc:docMk/>
            <pc:sldMk cId="3208205724" sldId="258"/>
            <ac:picMk id="8" creationId="{F2A4D2D0-D4BF-4CBE-B680-B6DE713566A2}"/>
          </ac:picMkLst>
        </pc:picChg>
        <pc:picChg chg="add mod ord">
          <ac:chgData name="Zuzana Kříhová" userId="7d41808c-390e-40c2-bd93-53b0af250f83" providerId="ADAL" clId="{186B551E-97D7-42FD-84E5-727B79AFE078}" dt="2021-03-23T06:35:10.135" v="834" actId="26606"/>
          <ac:picMkLst>
            <pc:docMk/>
            <pc:sldMk cId="3208205724" sldId="258"/>
            <ac:picMk id="10" creationId="{0A0A9875-61FB-4DE4-B5AA-C8C5C3ABDF28}"/>
          </ac:picMkLst>
        </pc:picChg>
      </pc:sldChg>
      <pc:sldChg chg="addSp modSp new mod setBg">
        <pc:chgData name="Zuzana Kříhová" userId="7d41808c-390e-40c2-bd93-53b0af250f83" providerId="ADAL" clId="{186B551E-97D7-42FD-84E5-727B79AFE078}" dt="2021-03-22T15:26:20.770" v="250" actId="313"/>
        <pc:sldMkLst>
          <pc:docMk/>
          <pc:sldMk cId="4107516916" sldId="259"/>
        </pc:sldMkLst>
        <pc:spChg chg="mod">
          <ac:chgData name="Zuzana Kříhová" userId="7d41808c-390e-40c2-bd93-53b0af250f83" providerId="ADAL" clId="{186B551E-97D7-42FD-84E5-727B79AFE078}" dt="2021-03-22T10:50:34.996" v="36" actId="26606"/>
          <ac:spMkLst>
            <pc:docMk/>
            <pc:sldMk cId="4107516916" sldId="259"/>
            <ac:spMk id="2" creationId="{5E72AE5A-0FA6-44C8-90FE-3AED65CAFEC7}"/>
          </ac:spMkLst>
        </pc:spChg>
        <pc:spChg chg="mod ord">
          <ac:chgData name="Zuzana Kříhová" userId="7d41808c-390e-40c2-bd93-53b0af250f83" providerId="ADAL" clId="{186B551E-97D7-42FD-84E5-727B79AFE078}" dt="2021-03-22T15:26:20.770" v="250" actId="313"/>
          <ac:spMkLst>
            <pc:docMk/>
            <pc:sldMk cId="4107516916" sldId="259"/>
            <ac:spMk id="3" creationId="{387E4243-2ABA-4503-8B43-E79914A5A0CD}"/>
          </ac:spMkLst>
        </pc:spChg>
        <pc:spChg chg="add">
          <ac:chgData name="Zuzana Kříhová" userId="7d41808c-390e-40c2-bd93-53b0af250f83" providerId="ADAL" clId="{186B551E-97D7-42FD-84E5-727B79AFE078}" dt="2021-03-22T10:50:34.996" v="36" actId="26606"/>
          <ac:spMkLst>
            <pc:docMk/>
            <pc:sldMk cId="4107516916" sldId="259"/>
            <ac:spMk id="9" creationId="{6D937BEA-E790-4144-BC49-D7FC29F53EA0}"/>
          </ac:spMkLst>
        </pc:spChg>
        <pc:spChg chg="add">
          <ac:chgData name="Zuzana Kříhová" userId="7d41808c-390e-40c2-bd93-53b0af250f83" providerId="ADAL" clId="{186B551E-97D7-42FD-84E5-727B79AFE078}" dt="2021-03-22T10:50:34.996" v="36" actId="26606"/>
          <ac:spMkLst>
            <pc:docMk/>
            <pc:sldMk cId="4107516916" sldId="259"/>
            <ac:spMk id="11" creationId="{56E43BB3-11F2-4B6A-928E-1CE61757BF35}"/>
          </ac:spMkLst>
        </pc:spChg>
        <pc:picChg chg="add mod">
          <ac:chgData name="Zuzana Kříhová" userId="7d41808c-390e-40c2-bd93-53b0af250f83" providerId="ADAL" clId="{186B551E-97D7-42FD-84E5-727B79AFE078}" dt="2021-03-22T10:50:34.996" v="36" actId="26606"/>
          <ac:picMkLst>
            <pc:docMk/>
            <pc:sldMk cId="4107516916" sldId="259"/>
            <ac:picMk id="4" creationId="{3E8E446D-313D-4F1B-9009-43226B983BA3}"/>
          </ac:picMkLst>
        </pc:picChg>
      </pc:sldChg>
      <pc:sldChg chg="addSp delSp modSp new mod setBg">
        <pc:chgData name="Zuzana Kříhová" userId="7d41808c-390e-40c2-bd93-53b0af250f83" providerId="ADAL" clId="{186B551E-97D7-42FD-84E5-727B79AFE078}" dt="2021-03-23T07:32:46.697" v="1008" actId="26606"/>
        <pc:sldMkLst>
          <pc:docMk/>
          <pc:sldMk cId="4248167915" sldId="260"/>
        </pc:sldMkLst>
        <pc:spChg chg="mod">
          <ac:chgData name="Zuzana Kříhová" userId="7d41808c-390e-40c2-bd93-53b0af250f83" providerId="ADAL" clId="{186B551E-97D7-42FD-84E5-727B79AFE078}" dt="2021-03-23T07:32:31.634" v="1005" actId="26606"/>
          <ac:spMkLst>
            <pc:docMk/>
            <pc:sldMk cId="4248167915" sldId="260"/>
            <ac:spMk id="2" creationId="{D44AD70B-6FA9-49E6-8468-4BA836E44296}"/>
          </ac:spMkLst>
        </pc:spChg>
        <pc:spChg chg="mod ord">
          <ac:chgData name="Zuzana Kříhová" userId="7d41808c-390e-40c2-bd93-53b0af250f83" providerId="ADAL" clId="{186B551E-97D7-42FD-84E5-727B79AFE078}" dt="2021-03-23T07:32:46.697" v="1008" actId="26606"/>
          <ac:spMkLst>
            <pc:docMk/>
            <pc:sldMk cId="4248167915" sldId="260"/>
            <ac:spMk id="3" creationId="{9C777FA4-A05A-47CB-B07C-BE6E737CD6DE}"/>
          </ac:spMkLst>
        </pc:spChg>
        <pc:spChg chg="add del">
          <ac:chgData name="Zuzana Kříhová" userId="7d41808c-390e-40c2-bd93-53b0af250f83" providerId="ADAL" clId="{186B551E-97D7-42FD-84E5-727B79AFE078}" dt="2021-03-23T07:32:46.697" v="1008" actId="26606"/>
          <ac:spMkLst>
            <pc:docMk/>
            <pc:sldMk cId="4248167915" sldId="260"/>
            <ac:spMk id="71" creationId="{6D937BEA-E790-4144-BC49-D7FC29F53EA0}"/>
          </ac:spMkLst>
        </pc:spChg>
        <pc:spChg chg="add del">
          <ac:chgData name="Zuzana Kříhová" userId="7d41808c-390e-40c2-bd93-53b0af250f83" providerId="ADAL" clId="{186B551E-97D7-42FD-84E5-727B79AFE078}" dt="2021-03-23T07:32:46.697" v="1008" actId="26606"/>
          <ac:spMkLst>
            <pc:docMk/>
            <pc:sldMk cId="4248167915" sldId="260"/>
            <ac:spMk id="73" creationId="{56E43BB3-11F2-4B6A-928E-1CE61757BF35}"/>
          </ac:spMkLst>
        </pc:spChg>
        <pc:spChg chg="add">
          <ac:chgData name="Zuzana Kříhová" userId="7d41808c-390e-40c2-bd93-53b0af250f83" providerId="ADAL" clId="{186B551E-97D7-42FD-84E5-727B79AFE078}" dt="2021-03-23T07:32:46.697" v="1008" actId="26606"/>
          <ac:spMkLst>
            <pc:docMk/>
            <pc:sldMk cId="4248167915" sldId="260"/>
            <ac:spMk id="135" creationId="{6D937BEA-E790-4144-BC49-D7FC29F53EA0}"/>
          </ac:spMkLst>
        </pc:spChg>
        <pc:spChg chg="add">
          <ac:chgData name="Zuzana Kříhová" userId="7d41808c-390e-40c2-bd93-53b0af250f83" providerId="ADAL" clId="{186B551E-97D7-42FD-84E5-727B79AFE078}" dt="2021-03-23T07:32:46.697" v="1008" actId="26606"/>
          <ac:spMkLst>
            <pc:docMk/>
            <pc:sldMk cId="4248167915" sldId="260"/>
            <ac:spMk id="137" creationId="{56E43BB3-11F2-4B6A-928E-1CE61757BF35}"/>
          </ac:spMkLst>
        </pc:spChg>
        <pc:picChg chg="add mod">
          <ac:chgData name="Zuzana Kříhová" userId="7d41808c-390e-40c2-bd93-53b0af250f83" providerId="ADAL" clId="{186B551E-97D7-42FD-84E5-727B79AFE078}" dt="2021-03-23T07:32:46.697" v="1008" actId="26606"/>
          <ac:picMkLst>
            <pc:docMk/>
            <pc:sldMk cId="4248167915" sldId="260"/>
            <ac:picMk id="1026" creationId="{9CD84C80-4904-4AF9-9A65-7ED7982F24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PersianSFF/107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E787A-52FC-40A9-AF22-A8F2BAEA4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Historický román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6876F0-A351-48A0-B53C-D366E1144C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47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2AE5A-0FA6-44C8-90FE-3AED65CAF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cs-CZ" sz="4700"/>
              <a:t>Počátky historického románu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3E8E446D-313D-4F1B-9009-43226B983B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01" r="2115" b="-1"/>
          <a:stretch/>
        </p:blipFill>
        <p:spPr>
          <a:xfrm>
            <a:off x="688434" y="-9525"/>
            <a:ext cx="4129822" cy="6867525"/>
          </a:xfrm>
          <a:prstGeom prst="rect">
            <a:avLst/>
          </a:prstGeom>
        </p:spPr>
      </p:pic>
      <p:sp>
        <p:nvSpPr>
          <p:cNvPr id="9" name="Freeform 6">
            <a:extLst>
              <a:ext uri="{FF2B5EF4-FFF2-40B4-BE49-F238E27FC236}">
                <a16:creationId xmlns:a16="http://schemas.microsoft.com/office/drawing/2014/main" id="{6D937BEA-E790-4144-BC49-D7FC29F53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E4243-2ABA-4503-8B43-E79914A5A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727" y="2286001"/>
            <a:ext cx="6335338" cy="3593591"/>
          </a:xfrm>
        </p:spPr>
        <p:txBody>
          <a:bodyPr>
            <a:normAutofit/>
          </a:bodyPr>
          <a:lstStyle/>
          <a:p>
            <a:pPr marL="342900" lvl="0" indent="-342900" rtl="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– 1888 – </a:t>
            </a:r>
            <a:r>
              <a:rPr lang="fa-IR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سرگذشت </a:t>
            </a:r>
            <a:r>
              <a:rPr lang="fa-IR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تلماک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François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Fénelon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(z. 1715), </a:t>
            </a:r>
            <a:r>
              <a:rPr lang="cs-CZ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cs-CZ" sz="17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aventures</a:t>
            </a:r>
            <a:r>
              <a:rPr lang="cs-CZ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cs-CZ" sz="17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Télémaque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1899 – Tři mušketýři </a:t>
            </a:r>
            <a:r>
              <a:rPr lang="ar-SA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سه تفنگدار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1903 – Hrabě Monte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Cristo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ar-SA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کنتِ مونت-کریستو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Podpora národního sebevědomí, připomínání dávné slávy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národní legendy, eposy, oslava hrdinů,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hl.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předislámských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předislámská minulost, patriotismus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historický román – hl. žánr v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postkonstituční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próze! 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cs-CZ" sz="17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E43BB3-11F2-4B6A-928E-1CE61757B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0751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B78E574D-4A3B-446E-9A1E-4E55D816D0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1" r="-3" b="-3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DC52EE39-EEEF-49AA-9F99-8C3F6AA1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2CDCCC-1598-41BA-AE9F-707C06603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cs-CZ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Mohammad </a:t>
            </a:r>
            <a:r>
              <a:rPr lang="cs-CZ" sz="2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Báqir</a:t>
            </a:r>
            <a:r>
              <a:rPr lang="cs-CZ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Chosraví</a:t>
            </a:r>
            <a:r>
              <a:rPr lang="cs-CZ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1850 – 1920 </a:t>
            </a:r>
            <a:r>
              <a:rPr lang="ar-SA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محمدباقر میرزا خسروی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EBF079-674B-49EB-B295-57AAB9339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F01C0A-CD6F-4D09-A7C3-534802F5C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763" y="1550505"/>
            <a:ext cx="6089185" cy="4329088"/>
          </a:xfrm>
        </p:spPr>
        <p:txBody>
          <a:bodyPr>
            <a:normAutofit/>
          </a:bodyPr>
          <a:lstStyle/>
          <a:p>
            <a:pPr marL="342900" lvl="0" indent="-342900" rtl="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 autor historického románu v Íránu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Románová trilogie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lchánská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doba, 13. století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Šams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Tughrá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Šams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-o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Tughrá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– 1909 - </a:t>
            </a:r>
            <a:r>
              <a:rPr lang="ar-S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شمس و طغرا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Márí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Venísí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(Benátská Marie)- 1910 - </a:t>
            </a:r>
            <a:r>
              <a:rPr lang="fa-I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ماری </a:t>
            </a:r>
            <a:r>
              <a:rPr lang="fa-I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ونیزی</a:t>
            </a:r>
            <a:r>
              <a:rPr lang="fa-I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Tughrul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-o-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Homá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1910 - </a:t>
            </a:r>
            <a:r>
              <a:rPr lang="ar-S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طغرل و هما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Afsaneh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Najmabadi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Women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Mustaches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without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Beards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Gender and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Sexual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Anxieties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Iranian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Modernity</a:t>
            </a:r>
            <a:endParaRPr lang="cs-CZ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1555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31">
            <a:extLst>
              <a:ext uri="{FF2B5EF4-FFF2-40B4-BE49-F238E27FC236}">
                <a16:creationId xmlns:a16="http://schemas.microsoft.com/office/drawing/2014/main" id="{241355E4-BBC8-4D91-B98F-520161421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3" name="Rectangle 33">
            <a:extLst>
              <a:ext uri="{FF2B5EF4-FFF2-40B4-BE49-F238E27FC236}">
                <a16:creationId xmlns:a16="http://schemas.microsoft.com/office/drawing/2014/main" id="{8B5ACD8B-6472-4DA1-A73E-FDEE7479FB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D5CD9A4E-BB63-4352-A792-45E1F1402A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1EBD62-DF41-407D-98F8-4446952A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9328" y="457200"/>
            <a:ext cx="3090672" cy="1197864"/>
          </a:xfrm>
        </p:spPr>
        <p:txBody>
          <a:bodyPr anchor="b">
            <a:normAutofit/>
          </a:bodyPr>
          <a:lstStyle/>
          <a:p>
            <a:r>
              <a:rPr lang="cs-CZ" sz="1900" b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Šajch Músá Nasrí (1881 – 1952) </a:t>
            </a:r>
            <a:r>
              <a:rPr lang="fa-IR" sz="1900" b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شیخ موسی نثری</a:t>
            </a:r>
            <a:br>
              <a:rPr lang="cs-CZ" sz="1900" b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1900">
              <a:solidFill>
                <a:schemeClr val="accent1"/>
              </a:solidFill>
            </a:endParaRPr>
          </a:p>
        </p:txBody>
      </p:sp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id="{0A0A9875-61FB-4DE4-B5AA-C8C5C3ABDF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11" r="8118"/>
          <a:stretch/>
        </p:blipFill>
        <p:spPr>
          <a:xfrm>
            <a:off x="926927" y="720775"/>
            <a:ext cx="2908703" cy="5105769"/>
          </a:xfrm>
          <a:prstGeom prst="rect">
            <a:avLst/>
          </a:prstGeom>
        </p:spPr>
      </p:pic>
      <p:pic>
        <p:nvPicPr>
          <p:cNvPr id="6" name="Obrázek 5" descr="Obsah obrázku text, muž, zeď, osoba&#10;&#10;Popis byl vytvořen automaticky">
            <a:extLst>
              <a:ext uri="{FF2B5EF4-FFF2-40B4-BE49-F238E27FC236}">
                <a16:creationId xmlns:a16="http://schemas.microsoft.com/office/drawing/2014/main" id="{ECCBEFA8-8819-4808-B7E0-C4BABD4E8E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702" r="19035"/>
          <a:stretch/>
        </p:blipFill>
        <p:spPr>
          <a:xfrm>
            <a:off x="3996497" y="819596"/>
            <a:ext cx="2908703" cy="4908127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6D937-0C8C-4563-B071-10D43AB92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800" y="1544320"/>
            <a:ext cx="4521200" cy="4856480"/>
          </a:xfrm>
        </p:spPr>
        <p:txBody>
          <a:bodyPr>
            <a:noAutofit/>
          </a:bodyPr>
          <a:lstStyle/>
          <a:p>
            <a:pPr marL="342900" lvl="0" indent="-342900" rtl="0">
              <a:buFont typeface="Calibri" panose="020F0502020204030204" pitchFamily="34" charset="0"/>
              <a:buChar char="-"/>
            </a:pP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novinář, spisovatel, pedagog</a:t>
            </a:r>
            <a:endParaRPr lang="cs-CZ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400" b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Hamadán</a:t>
            </a:r>
            <a:endParaRPr lang="cs-CZ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noviny </a:t>
            </a:r>
            <a:r>
              <a:rPr lang="cs-CZ" sz="2400" b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Etehád</a:t>
            </a: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ar-SA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اتحاد</a:t>
            </a:r>
            <a:r>
              <a:rPr lang="cs-CZ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Láska a panování – </a:t>
            </a:r>
            <a:r>
              <a:rPr lang="cs-CZ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1919</a:t>
            </a: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ar-SA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عشق و سلطنت </a:t>
            </a: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endParaRPr lang="cs-CZ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 1924</a:t>
            </a: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ar-SA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ستارهٔ لیدی</a:t>
            </a:r>
            <a:endParaRPr lang="cs-CZ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3)  Příběh kněžny babylonské – </a:t>
            </a:r>
            <a:r>
              <a:rPr lang="cs-CZ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1931</a:t>
            </a: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ar-SA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سرگذشت شاهزاده خانم بابلی</a:t>
            </a:r>
            <a:r>
              <a:rPr lang="ar-SA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“první historie napsaná v Persii po evropském vzoru”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0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AD70B-6FA9-49E6-8468-4BA836E44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cs-CZ" sz="24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Abdolhosejn</a:t>
            </a:r>
            <a:r>
              <a:rPr lang="cs-CZ" sz="24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Sanatízáde</a:t>
            </a:r>
            <a:r>
              <a:rPr lang="cs-CZ" sz="24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Kermání</a:t>
            </a:r>
            <a:r>
              <a:rPr lang="cs-CZ" sz="24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(1896-1974 v Paříži)</a:t>
            </a:r>
            <a:r>
              <a:rPr lang="cs-CZ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کرمانی</a:t>
            </a:r>
            <a:r>
              <a:rPr lang="ar-SA" sz="24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عبدالحسین صنعتی زاده</a:t>
            </a:r>
            <a:br>
              <a:rPr lang="cs-CZ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400"/>
          </a:p>
        </p:txBody>
      </p:sp>
      <p:pic>
        <p:nvPicPr>
          <p:cNvPr id="1026" name="Picture 2" descr="عبدالحسین صنعتی زاده کرمانی - دانشنامه‌ی اسلامی">
            <a:extLst>
              <a:ext uri="{FF2B5EF4-FFF2-40B4-BE49-F238E27FC236}">
                <a16:creationId xmlns:a16="http://schemas.microsoft.com/office/drawing/2014/main" id="{9CD84C80-4904-4AF9-9A65-7ED7982F24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2" r="6488" b="1"/>
          <a:stretch/>
        </p:blipFill>
        <p:spPr bwMode="auto">
          <a:xfrm>
            <a:off x="688434" y="-9525"/>
            <a:ext cx="4129822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Freeform 6">
            <a:extLst>
              <a:ext uri="{FF2B5EF4-FFF2-40B4-BE49-F238E27FC236}">
                <a16:creationId xmlns:a16="http://schemas.microsoft.com/office/drawing/2014/main" id="{6D937BEA-E790-4144-BC49-D7FC29F53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77FA4-A05A-47CB-B07C-BE6E737C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727" y="2286001"/>
            <a:ext cx="6335338" cy="359359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Romány: </a:t>
            </a:r>
          </a:p>
          <a:p>
            <a:pPr>
              <a:lnSpc>
                <a:spcPct val="100000"/>
              </a:lnSpc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ar-S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دام گستران، يا، انتقام خواهان مزدك</a:t>
            </a:r>
            <a:r>
              <a:rPr lang="cs-CZ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cs-C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Snovatelé nástrah čili mstitelé </a:t>
            </a:r>
            <a:r>
              <a:rPr lang="cs-CZ" sz="1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MAzdakovi</a:t>
            </a:r>
            <a:r>
              <a:rPr lang="cs-C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1920-1926 </a:t>
            </a:r>
            <a:endParaRPr lang="cs-CZ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2)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Vyprávění o malíři Máním - </a:t>
            </a:r>
            <a:r>
              <a:rPr lang="ar-SA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مانی نقاش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 1926</a:t>
            </a:r>
          </a:p>
          <a:p>
            <a:pPr>
              <a:lnSpc>
                <a:spcPct val="100000"/>
              </a:lnSpc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Černooděnci – </a:t>
            </a:r>
            <a:r>
              <a:rPr lang="ar-SA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سیاه پوشان یا داستان ابومسلم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1944</a:t>
            </a:r>
            <a:endParaRPr 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v perské literatuře 1. utopistický román: 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Shromáždění bláznů</a:t>
            </a:r>
            <a:r>
              <a:rPr lang="cs-C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مجمع دیوانگان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 1924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4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1. sci-fi román -  </a:t>
            </a:r>
            <a:r>
              <a:rPr lang="ar-SA" sz="14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علمی‌تخیلی </a:t>
            </a:r>
            <a:endParaRPr lang="cs-CZ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1. utopistický -    </a:t>
            </a:r>
            <a:r>
              <a:rPr lang="ar-S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آرمان‌شهری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400" dirty="0"/>
              <a:t>MD: </a:t>
            </a:r>
            <a:r>
              <a:rPr lang="cs-CZ" sz="1400" dirty="0">
                <a:hlinkClick r:id="rId3"/>
              </a:rPr>
              <a:t>https://t.me/PersianSFF/107</a:t>
            </a:r>
            <a:r>
              <a:rPr lang="cs-CZ" sz="1400" dirty="0"/>
              <a:t>  </a:t>
            </a:r>
          </a:p>
          <a:p>
            <a:pPr marL="342900" lvl="0" indent="-342900" rtl="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5) Anděl míru aneb 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Fatáne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Esfahánská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– 1952</a:t>
            </a:r>
            <a:r>
              <a:rPr lang="cs-CZ" sz="14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ar-S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فرشته صلح یا فتانه اصفهانی</a:t>
            </a:r>
            <a:endParaRPr lang="cs-CZ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400" dirty="0"/>
          </a:p>
          <a:p>
            <a:pPr marL="0" lvl="0" indent="0">
              <a:lnSpc>
                <a:spcPct val="100000"/>
              </a:lnSpc>
              <a:buNone/>
            </a:pPr>
            <a:endParaRPr lang="cs-CZ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endParaRPr lang="cs-CZ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cs-CZ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56E43BB3-11F2-4B6A-928E-1CE61757B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8167915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1384</TotalTime>
  <Words>318</Words>
  <Application>Microsoft Office PowerPoint</Application>
  <PresentationFormat>Širokoúhlá obrazovka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Impact</vt:lpstr>
      <vt:lpstr>Times New Roman</vt:lpstr>
      <vt:lpstr>Odznáček</vt:lpstr>
      <vt:lpstr>Historický román</vt:lpstr>
      <vt:lpstr>Počátky historického románu</vt:lpstr>
      <vt:lpstr>Mohammad Báqir Chosraví  1850 – 1920 محمدباقر میرزا خسروی </vt:lpstr>
      <vt:lpstr>Šajch Músá Nasrí (1881 – 1952) شیخ موسی نثری </vt:lpstr>
      <vt:lpstr>Abdolhosejn Sanatízáde Kermání  (1896-1974 v Paříži)  کرمانی عبدالحسین صنعتی زاده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Historický román</dc:title>
  <dc:creator>Zuzana Kříhová</dc:creator>
  <cp:lastModifiedBy>Zuzana Kříhová</cp:lastModifiedBy>
  <cp:revision>1</cp:revision>
  <dcterms:created xsi:type="dcterms:W3CDTF">2021-03-16T05:10:38Z</dcterms:created>
  <dcterms:modified xsi:type="dcterms:W3CDTF">2021-03-23T07:33:00Z</dcterms:modified>
</cp:coreProperties>
</file>