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harts/colors2.xml" ContentType="application/vnd.ms-office.chartcolorstyle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charts/style2.xml" ContentType="application/vnd.ms-office.chartstyle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1" r:id="rId3"/>
    <p:sldId id="286" r:id="rId4"/>
    <p:sldId id="285" r:id="rId5"/>
    <p:sldId id="284" r:id="rId6"/>
    <p:sldId id="265" r:id="rId7"/>
    <p:sldId id="260" r:id="rId8"/>
    <p:sldId id="283" r:id="rId9"/>
    <p:sldId id="267" r:id="rId10"/>
    <p:sldId id="269" r:id="rId11"/>
    <p:sldId id="271" r:id="rId12"/>
    <p:sldId id="272" r:id="rId13"/>
    <p:sldId id="273" r:id="rId14"/>
    <p:sldId id="274" r:id="rId15"/>
    <p:sldId id="275" r:id="rId16"/>
    <p:sldId id="277" r:id="rId17"/>
    <p:sldId id="278" r:id="rId18"/>
    <p:sldId id="279" r:id="rId19"/>
    <p:sldId id="282" r:id="rId20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69012ECD-51FC-41F1-AA8D-1B2483CD663E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9" autoAdjust="0"/>
    <p:restoredTop sz="94607" autoAdjust="0"/>
  </p:normalViewPr>
  <p:slideViewPr>
    <p:cSldViewPr snapToGrid="0">
      <p:cViewPr varScale="1">
        <p:scale>
          <a:sx n="116" d="100"/>
          <a:sy n="116" d="100"/>
        </p:scale>
        <p:origin x="120" y="198"/>
      </p:cViewPr>
      <p:guideLst/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8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Relationship Id="rId30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cs-CZ" sz="1862" b="0" i="0" u="none" strike="noStrike" kern="1200" spc="0" baseline="0" noProof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cs-CZ" noProof="0" dirty="0">
                <a:solidFill>
                  <a:schemeClr val="tx1"/>
                </a:solidFill>
                <a:latin typeface="Times New Roman" panose="02020603050405020304" pitchFamily="18" charset="0"/>
              </a:rPr>
              <a:t>Hrubé výnosy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cs-CZ" sz="1862" b="0" i="0" u="none" strike="noStrike" kern="1200" spc="0" baseline="0" noProof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pattFill prst="dkUpDiag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  <a:effectLst/>
          </c:spPr>
          <c:invertIfNegative val="0"/>
          <c:val>
            <c:numRef>
              <c:f>Sheet1!$B$2:$B$6</c:f>
              <c:numCache>
                <c:formatCode>#,##0\ [$Kč-405]</c:formatCode>
                <c:ptCount val="5"/>
                <c:pt idx="0">
                  <c:v>0</c:v>
                </c:pt>
                <c:pt idx="1">
                  <c:v>6750</c:v>
                </c:pt>
                <c:pt idx="2">
                  <c:v>33750</c:v>
                </c:pt>
                <c:pt idx="3">
                  <c:v>135000</c:v>
                </c:pt>
                <c:pt idx="4">
                  <c:v>270000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Řada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Sheet1!$A$2:$A$6</c15:sqref>
                        </c15:formulaRef>
                      </c:ext>
                    </c:extLst>
                    <c:strCache>
                      <c:ptCount val="5"/>
                      <c:pt idx="0">
                        <c:v>20RR</c:v>
                      </c:pt>
                      <c:pt idx="1">
                        <c:v>20RR</c:v>
                      </c:pt>
                      <c:pt idx="2">
                        <c:v>20RR</c:v>
                      </c:pt>
                      <c:pt idx="3">
                        <c:v>20RR</c:v>
                      </c:pt>
                      <c:pt idx="4">
                        <c:v>20RR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BEC1-46F8-924B-6328805B18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000041416"/>
        <c:axId val="1000041744"/>
      </c:barChart>
      <c:catAx>
        <c:axId val="1000041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00041744"/>
        <c:crosses val="autoZero"/>
        <c:auto val="1"/>
        <c:lblAlgn val="ctr"/>
        <c:lblOffset val="100"/>
        <c:noMultiLvlLbl val="0"/>
      </c:catAx>
      <c:valAx>
        <c:axId val="1000041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[$Kč-405]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00041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89-4116-BE49-3E1B5920BDBF}"/>
              </c:ext>
            </c:extLst>
          </c:dPt>
          <c:dPt>
            <c:idx val="1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89-4116-BE49-3E1B5920BDB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389-4116-BE49-3E1B5920BDBF}"/>
              </c:ext>
            </c:extLst>
          </c:dPt>
          <c:dPt>
            <c:idx val="3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389-4116-BE49-3E1B5920BDBF}"/>
              </c:ext>
            </c:extLst>
          </c:dPt>
          <c:dLbls>
            <c:dLbl>
              <c:idx val="0"/>
              <c:layout>
                <c:manualLayout>
                  <c:x val="4.698224024235706E-2"/>
                  <c:y val="8.80812184187406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389-4116-BE49-3E1B5920BDBF}"/>
                </c:ext>
              </c:extLst>
            </c:dLbl>
            <c:dLbl>
              <c:idx val="1"/>
              <c:layout>
                <c:manualLayout>
                  <c:x val="-5.5524465740967477E-2"/>
                  <c:y val="6.9036630652526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389-4116-BE49-3E1B5920BDBF}"/>
                </c:ext>
              </c:extLst>
            </c:dLbl>
            <c:dLbl>
              <c:idx val="2"/>
              <c:layout>
                <c:manualLayout>
                  <c:x val="-2.9897789245136312E-2"/>
                  <c:y val="-9.04617918895174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389-4116-BE49-3E1B5920BDBF}"/>
                </c:ext>
              </c:extLst>
            </c:dLbl>
            <c:dLbl>
              <c:idx val="3"/>
              <c:layout>
                <c:manualLayout>
                  <c:x val="3.2033345619788829E-2"/>
                  <c:y val="-0.1261703939511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389-4116-BE49-3E1B5920BDBF}"/>
                </c:ext>
              </c:extLst>
            </c:dLbl>
            <c:numFmt formatCode="#,##0\ [$Kč-405]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0" tIns="0" rIns="0" bIns="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82000</c:v>
                </c:pt>
                <c:pt idx="1">
                  <c:v>32000</c:v>
                </c:pt>
                <c:pt idx="2">
                  <c:v>14000</c:v>
                </c:pt>
                <c:pt idx="3">
                  <c:v>12000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Prodeje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Část 1</c:v>
                      </c:pt>
                      <c:pt idx="1">
                        <c:v>Část 2</c:v>
                      </c:pt>
                      <c:pt idx="2">
                        <c:v>Část 3</c:v>
                      </c:pt>
                      <c:pt idx="3">
                        <c:v>Část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8-7389-4116-BE49-3E1B5920BD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1"/>
        <c:holeSize val="1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A74AE7-1BBF-4838-9D33-89887BE981F9}" type="datetime1">
              <a:rPr lang="cs-CZ" smtClean="0"/>
              <a:t>4.4.2019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0BAF34-5429-4E6E-A9D9-7D42B9B55FB1}" type="datetime1">
              <a:rPr lang="cs-CZ" smtClean="0"/>
              <a:pPr/>
              <a:t>4.4.2019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628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4210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9725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29004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257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516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2816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200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1052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5999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7522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770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5654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879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268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0805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649DAF-093F-4482-AA38-346E9A2DEE9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7808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579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0870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rtlCol="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/>
              <a:t>Kliknutím můžete upravit </a:t>
            </a:r>
            <a:br>
              <a:rPr lang="cs-CZ"/>
            </a:br>
            <a:r>
              <a:rPr lang="cs-CZ"/>
              <a:t>styl předlohy nadpisů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 rtlCol="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 obrázkové odrážky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ál 34">
            <a:extLst>
              <a:ext uri="{FF2B5EF4-FFF2-40B4-BE49-F238E27FC236}">
                <a16:creationId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1366589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3" name="Ovál 32">
            <a:extLst>
              <a:ext uri="{FF2B5EF4-FFF2-40B4-BE49-F238E27FC236}">
                <a16:creationId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2931225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4" name="Ovál 33">
            <a:extLst>
              <a:ext uri="{FF2B5EF4-FFF2-40B4-BE49-F238E27FC236}">
                <a16:creationId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4495861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105351" y="86714"/>
            <a:ext cx="6208363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0" name="Zástupný symbol obrázku 19">
            <a:extLst>
              <a:ext uri="{FF2B5EF4-FFF2-40B4-BE49-F238E27FC236}">
                <a16:creationId xmlns:a16="http://schemas.microsoft.com/office/drawing/2014/main" id="{BDDC1CFF-7E89-421D-9524-BB3AECAFE0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5351" y="496139"/>
            <a:ext cx="6208364" cy="6275148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457" y="432000"/>
            <a:ext cx="4703542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68283" y="3582825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8283" y="5147461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8283" y="1369128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283" y="2933764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8283" y="4498400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8283" y="1975094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51" name="Osmiúhelník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5" name="Zástupný symbol pro číslo snímku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9089FAF0-BF60-4AB9-A62E-595008DC4646}"/>
              </a:ext>
            </a:extLst>
          </p:cNvPr>
          <p:cNvGrpSpPr/>
          <p:nvPr userDrawn="1"/>
        </p:nvGrpSpPr>
        <p:grpSpPr>
          <a:xfrm>
            <a:off x="1892000" y="2269752"/>
            <a:ext cx="3081180" cy="3011457"/>
            <a:chOff x="1892000" y="2269752"/>
            <a:chExt cx="3081180" cy="3011457"/>
          </a:xfrm>
        </p:grpSpPr>
        <p:sp>
          <p:nvSpPr>
            <p:cNvPr id="26" name="Volný tvar: Obrazec 13">
              <a:extLst>
                <a:ext uri="{FF2B5EF4-FFF2-40B4-BE49-F238E27FC236}">
                  <a16:creationId xmlns:a16="http://schemas.microsoft.com/office/drawing/2014/main" id="{ED7DCD52-0637-49D9-AD21-2DF94DD3E348}"/>
                </a:ext>
              </a:extLst>
            </p:cNvPr>
            <p:cNvSpPr/>
            <p:nvPr/>
          </p:nvSpPr>
          <p:spPr>
            <a:xfrm rot="4308689">
              <a:off x="2464728" y="2678543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7" name="Volný tvar: Obrazec 26">
              <a:extLst>
                <a:ext uri="{FF2B5EF4-FFF2-40B4-BE49-F238E27FC236}">
                  <a16:creationId xmlns:a16="http://schemas.microsoft.com/office/drawing/2014/main" id="{E6863CC2-FBFD-47D7-AB8F-DB2367EABF92}"/>
                </a:ext>
              </a:extLst>
            </p:cNvPr>
            <p:cNvSpPr/>
            <p:nvPr/>
          </p:nvSpPr>
          <p:spPr>
            <a:xfrm rot="13830869">
              <a:off x="2730967" y="5004791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8" name="Volný tvar: Obrazec 17">
              <a:extLst>
                <a:ext uri="{FF2B5EF4-FFF2-40B4-BE49-F238E27FC236}">
                  <a16:creationId xmlns:a16="http://schemas.microsoft.com/office/drawing/2014/main" id="{09ADFC5E-3BBA-404B-A496-A4035DF5E859}"/>
                </a:ext>
              </a:extLst>
            </p:cNvPr>
            <p:cNvSpPr/>
            <p:nvPr/>
          </p:nvSpPr>
          <p:spPr>
            <a:xfrm rot="12431080">
              <a:off x="2802151" y="4740752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9" name="Volný tvar: Obrazec 19">
              <a:extLst>
                <a:ext uri="{FF2B5EF4-FFF2-40B4-BE49-F238E27FC236}">
                  <a16:creationId xmlns:a16="http://schemas.microsoft.com/office/drawing/2014/main" id="{56E90DCD-03FB-4E9A-BD40-5269E9ACF1B1}"/>
                </a:ext>
              </a:extLst>
            </p:cNvPr>
            <p:cNvSpPr/>
            <p:nvPr/>
          </p:nvSpPr>
          <p:spPr>
            <a:xfrm rot="4308689">
              <a:off x="2058980" y="2102772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0" name="Volný tvar: Obrazec 23">
              <a:extLst>
                <a:ext uri="{FF2B5EF4-FFF2-40B4-BE49-F238E27FC236}">
                  <a16:creationId xmlns:a16="http://schemas.microsoft.com/office/drawing/2014/main" id="{529D90B1-BC17-4168-A297-1DF303FB3C48}"/>
                </a:ext>
              </a:extLst>
            </p:cNvPr>
            <p:cNvSpPr/>
            <p:nvPr/>
          </p:nvSpPr>
          <p:spPr>
            <a:xfrm rot="17193105">
              <a:off x="4648324" y="3873318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6C5DEA8E-5C03-42CC-987D-490297890048}"/>
                </a:ext>
              </a:extLst>
            </p:cNvPr>
            <p:cNvSpPr/>
            <p:nvPr/>
          </p:nvSpPr>
          <p:spPr>
            <a:xfrm rot="17193105">
              <a:off x="4152588" y="3654247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2" name="Volný tvar: Obrazec 28">
              <a:extLst>
                <a:ext uri="{FF2B5EF4-FFF2-40B4-BE49-F238E27FC236}">
                  <a16:creationId xmlns:a16="http://schemas.microsoft.com/office/drawing/2014/main" id="{404E048B-9C67-4EC0-82E9-DC9D4AEE9703}"/>
                </a:ext>
              </a:extLst>
            </p:cNvPr>
            <p:cNvSpPr/>
            <p:nvPr/>
          </p:nvSpPr>
          <p:spPr>
            <a:xfrm rot="4308689">
              <a:off x="3831248" y="2441608"/>
              <a:ext cx="648657" cy="777553"/>
            </a:xfrm>
            <a:custGeom>
              <a:avLst/>
              <a:gdLst>
                <a:gd name="connsiteX0" fmla="*/ 0 w 648657"/>
                <a:gd name="connsiteY0" fmla="*/ 777553 h 777553"/>
                <a:gd name="connsiteX1" fmla="*/ 255474 w 648657"/>
                <a:gd name="connsiteY1" fmla="*/ 0 h 777553"/>
                <a:gd name="connsiteX2" fmla="*/ 648657 w 648657"/>
                <a:gd name="connsiteY2" fmla="*/ 713937 h 777553"/>
                <a:gd name="connsiteX3" fmla="*/ 0 w 648657"/>
                <a:gd name="connsiteY3" fmla="*/ 777553 h 7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657" h="777553">
                  <a:moveTo>
                    <a:pt x="0" y="777553"/>
                  </a:moveTo>
                  <a:lnTo>
                    <a:pt x="255474" y="0"/>
                  </a:lnTo>
                  <a:lnTo>
                    <a:pt x="648657" y="713937"/>
                  </a:lnTo>
                  <a:lnTo>
                    <a:pt x="0" y="777553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</p:grpSp>
      <p:sp>
        <p:nvSpPr>
          <p:cNvPr id="38" name="Zástupný symbol obrázku 3">
            <a:extLst>
              <a:ext uri="{FF2B5EF4-FFF2-40B4-BE49-F238E27FC236}">
                <a16:creationId xmlns:a16="http://schemas.microsoft.com/office/drawing/2014/main" id="{EC82E52C-5E33-5942-8474-7ED4354EC95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405874" y="4835817"/>
            <a:ext cx="691688" cy="691688"/>
          </a:xfrm>
        </p:spPr>
        <p:txBody>
          <a:bodyPr rtlCol="0"/>
          <a:lstStyle>
            <a:lvl1pPr marL="0" indent="0">
              <a:buNone/>
              <a:defRPr sz="13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39" name="Zástupný symbol obrázku 3">
            <a:extLst>
              <a:ext uri="{FF2B5EF4-FFF2-40B4-BE49-F238E27FC236}">
                <a16:creationId xmlns:a16="http://schemas.microsoft.com/office/drawing/2014/main" id="{07EC0147-5BE6-9248-BF42-BD99608F459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405874" y="3271181"/>
            <a:ext cx="691688" cy="691688"/>
          </a:xfrm>
        </p:spPr>
        <p:txBody>
          <a:bodyPr rtlCol="0"/>
          <a:lstStyle>
            <a:lvl1pPr marL="0" indent="0">
              <a:buNone/>
              <a:defRPr sz="13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40" name="Zástupný symbol obrázku 3">
            <a:extLst>
              <a:ext uri="{FF2B5EF4-FFF2-40B4-BE49-F238E27FC236}">
                <a16:creationId xmlns:a16="http://schemas.microsoft.com/office/drawing/2014/main" id="{2B8E1942-1472-BC49-A624-3A31190A69E1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7405874" y="1706545"/>
            <a:ext cx="691688" cy="691688"/>
          </a:xfrm>
        </p:spPr>
        <p:txBody>
          <a:bodyPr rtlCol="0"/>
          <a:lstStyle>
            <a:lvl1pPr marL="0" indent="0">
              <a:buNone/>
              <a:defRPr sz="13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</p:spTree>
    <p:extLst>
      <p:ext uri="{BB962C8B-B14F-4D97-AF65-F5344CB8AC3E}">
        <p14:creationId xmlns:p14="http://schemas.microsoft.com/office/powerpoint/2010/main" val="282191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ální produ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8" name="Volný tvar: Obrazec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1" name="Volný tvar: Obrazec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3" name="Volný tvar: Obrazec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4" name="Volný tvar: Obrazec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5" name="Volný tvar: Obrazec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6" name="Volný tvar: Obrazec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7" name="Volný tvar: Obrazec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grpSp>
        <p:nvGrpSpPr>
          <p:cNvPr id="43" name="Skupina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Zaoblený obdélník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45" name="Zaoblený obdélník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6" name="Obdélník: Zaoblené rohy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7" name="Zaoblený obdélník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8" name="Zaoblený obdélník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49" name="Ovál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50" name="Ovál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  <p:sp>
          <p:nvSpPr>
            <p:cNvPr id="51" name="Ovál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cs-CZ" dirty="0"/>
            </a:p>
          </p:txBody>
        </p:sp>
      </p:grp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rtlCol="0"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Sem můžete dát zdůrazněný text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509766"/>
            <a:ext cx="2951163" cy="232270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brázkové odrážky ve 3 sloup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ál 17">
            <a:extLst>
              <a:ext uri="{FF2B5EF4-FFF2-40B4-BE49-F238E27FC236}">
                <a16:creationId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4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20" name="Zástupný symbol obrázku 3">
            <a:extLst>
              <a:ext uri="{FF2B5EF4-FFF2-40B4-BE49-F238E27FC236}">
                <a16:creationId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724708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1" name="Zástupný symbol obrázku 3">
            <a:extLst>
              <a:ext uri="{FF2B5EF4-FFF2-40B4-BE49-F238E27FC236}">
                <a16:creationId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5672402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2" name="Zástupný symbol obrázku 3">
            <a:extLst>
              <a:ext uri="{FF2B5EF4-FFF2-40B4-BE49-F238E27FC236}">
                <a16:creationId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21493" y="2358090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257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čísla – možno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Volný tvar: Obrazec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 hasCustomPrompt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>
                <a:latin typeface="Times New Roman" panose="02020603050405020304" pitchFamily="18" charset="0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cs-CZ" dirty="0"/>
              <a:t>1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rtlCol="0" anchor="ctr"/>
          <a:lstStyle>
            <a:lvl1pPr marL="0" indent="0">
              <a:buNone/>
              <a:defRPr sz="8000" b="1" i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symbol pro zápatí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l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cs-CZ" dirty="0"/>
              <a:t>Název oddílu 1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Název oddílu 2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Název oddílu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Časová 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13" name="Zástupný symbol pro text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text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Rok</a:t>
            </a:r>
            <a:endParaRPr lang="cs-CZ" dirty="0"/>
          </a:p>
        </p:txBody>
      </p:sp>
      <p:sp>
        <p:nvSpPr>
          <p:cNvPr id="17" name="Zástupný symbol pro text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1" name="Zástupný symbol pro text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2" name="Zástupný symbol pro text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5" name="Zástupný symbol pro text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26" name="Zástupný symbol pro text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Rok</a:t>
            </a:r>
            <a:endParaRPr lang="cs-CZ" dirty="0"/>
          </a:p>
        </p:txBody>
      </p:sp>
      <p:sp>
        <p:nvSpPr>
          <p:cNvPr id="28" name="Zástupný symbol pro text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0" name="Zástupný symbol pro text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1" name="Zástupný symbol pro text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2" name="Zástupný symbol pro text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3" name="Zástupný symbol pro text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4" name="Zástupný symbol pro text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5" name="Zástupný symbol pro text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6" name="Zástupný symbol pro text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7" name="Zástupný symbol pro text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8" name="Zástupný symbol pro text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39" name="Zástupný symbol pro text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0" name="Zástupný symbol pro text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1" name="Zástupný symbol pro text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2" name="Zástupný symbol pro text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3" name="Zástupný symbol pro text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4" name="Zástupný symbol pro text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5" name="Zástupný symbol pro text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6" name="Zástupný symbol pro text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7" name="Zástupný symbol pro text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8" name="Zástupný symbol pro text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cs-CZ"/>
              <a:t>MM</a:t>
            </a:r>
            <a:endParaRPr lang="cs-CZ" dirty="0"/>
          </a:p>
        </p:txBody>
      </p:sp>
      <p:sp>
        <p:nvSpPr>
          <p:cNvPr id="49" name="Zástupný symbol pro text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cs-CZ"/>
              <a:t>Název položky</a:t>
            </a:r>
            <a:endParaRPr lang="cs-CZ" dirty="0"/>
          </a:p>
        </p:txBody>
      </p:sp>
      <p:sp>
        <p:nvSpPr>
          <p:cNvPr id="50" name="Zástupný symbol pro text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cs-CZ"/>
              <a:t>Měsíc Rok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ým se 3 čle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</a:t>
            </a:r>
          </a:p>
        </p:txBody>
      </p:sp>
      <p:sp>
        <p:nvSpPr>
          <p:cNvPr id="24" name="Zástupný symbol obrázku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5" name="Zástupný symbol obrázku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6" name="Zástupný symbol obrázku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Stručná biografie</a:t>
            </a:r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/>
              <a:t>Stručná biografie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/>
              <a:t>Stručná biografie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ým se 6 čle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  <p:sp>
        <p:nvSpPr>
          <p:cNvPr id="23" name="Zástupný symbol obrázku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4" name="Zástupný symbol obrázku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5" name="Zástupný symbol obrázku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6" name="Zástupný symbol obrázku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7" name="Zástupný symbol obrázku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0" name="Zástupný symbol obrázku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cs-CZ"/>
              <a:t>Pozice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 a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14" name="Volný tvar: Obrazec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9" name="Volný tvar: Obrazec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8" name="Volný tvar: Obrazec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0" name="Volný tvar: Obrazec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3" name="Volný tvar: Obrazec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3" name="Zástupný symbol pro text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dirty="0"/>
              <a:t>Kliknutím můžete upravit styl předlohy nadpisů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Textové pole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4" name="Volný tvar: Obrazec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2" name="Volný tvar: Obrazec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 bez grafi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ěkujeme!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 noProof="0"/>
              <a:t>Vložte nebo přetáhněte obrázek sem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Děkujeme!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 rtlCol="0"/>
          <a:lstStyle>
            <a:lvl1pPr marL="0" indent="0" algn="r">
              <a:buNone/>
              <a:defRPr sz="165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-CZ" noProof="0"/>
              <a:t>Kontaktní číslo</a:t>
            </a:r>
          </a:p>
        </p:txBody>
      </p:sp>
      <p:sp>
        <p:nvSpPr>
          <p:cNvPr id="9" name="Zástupný symbol pro text 5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-CZ" noProof="0"/>
              <a:t>E-mail nebo uživatelské jméno ze sociální sítě</a:t>
            </a:r>
          </a:p>
        </p:txBody>
      </p:sp>
      <p:sp>
        <p:nvSpPr>
          <p:cNvPr id="8" name="Zástupný symbol obrázku 5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Logo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rtlCol="0"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-CZ" noProof="0"/>
              <a:t>Webová adresa</a:t>
            </a:r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5">
            <a:extLst>
              <a:ext uri="{FF2B5EF4-FFF2-40B4-BE49-F238E27FC236}">
                <a16:creationId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846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ý obrázek a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39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dirty="0"/>
              <a:t>Kliknutím můžete upravit styl předlohy nadpisů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Textové pole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Zástupný symbol obrázku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24" name="Volný tvar: Obrazec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Volný tvar: Obrazec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8" name="Volný tvar: Obrazec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Volný tvar: Obrazec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1" name="Volný tvar: Obrazec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3" name="Volný tvar: Obrazec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4" name="Volný tvar: Obrazec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5" name="Volný tvar: Obrazec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6" name="Volný tvar: Obrazec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7" name="Volný tvar: Obrazec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brázkové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ál 27">
            <a:extLst>
              <a:ext uri="{FF2B5EF4-FFF2-40B4-BE49-F238E27FC236}">
                <a16:creationId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9" name="Ovál 28">
            <a:extLst>
              <a:ext uri="{FF2B5EF4-FFF2-40B4-BE49-F238E27FC236}">
                <a16:creationId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0" name="Ovál 29">
            <a:extLst>
              <a:ext uri="{FF2B5EF4-FFF2-40B4-BE49-F238E27FC236}">
                <a16:creationId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31" name="Ovál 30">
            <a:extLst>
              <a:ext uri="{FF2B5EF4-FFF2-40B4-BE49-F238E27FC236}">
                <a16:creationId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4</a:t>
            </a:r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5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32" name="Zástupný symbol obrázku 3">
            <a:extLst>
              <a:ext uri="{FF2B5EF4-FFF2-40B4-BE49-F238E27FC236}">
                <a16:creationId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33" name="Zástupný symbol obrázku 3">
            <a:extLst>
              <a:ext uri="{FF2B5EF4-FFF2-40B4-BE49-F238E27FC236}">
                <a16:creationId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34" name="Zástupný symbol obrázku 3">
            <a:extLst>
              <a:ext uri="{FF2B5EF4-FFF2-40B4-BE49-F238E27FC236}">
                <a16:creationId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967620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35" name="Zástupný symbol obrázku 3">
            <a:extLst>
              <a:ext uri="{FF2B5EF4-FFF2-40B4-BE49-F238E27FC236}">
                <a16:creationId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0261341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80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obrázkové odrážky 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ál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6" name="Ovál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7" name="Zástupný symbol obrázku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 dirty="0"/>
              <a:t>Po kliknutí na ikonu můžete přidat obrázek.</a:t>
            </a:r>
          </a:p>
        </p:txBody>
      </p:sp>
      <p:sp>
        <p:nvSpPr>
          <p:cNvPr id="28" name="Zástupný symbol obrázku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29" name="Zástupný symbol obrázku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 sz="1500"/>
            </a:lvl1pPr>
          </a:lstStyle>
          <a:p>
            <a:pPr rtl="0"/>
            <a:r>
              <a:rPr lang="cs-CZ"/>
              <a:t>Po kliknutí na ikonu můžete přidat obrázek.</a:t>
            </a:r>
            <a:endParaRPr lang="cs-CZ" dirty="0"/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41" name="Zástupný symbol obrázku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/>
              <a:t>Vložte nebo přetáhněte obrázek sem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styl předlohy nadpisů.</a:t>
            </a:r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1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2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cs-CZ" dirty="0"/>
              <a:t>Odrážka 3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cs-CZ"/>
              <a:t>Popis odrážky</a:t>
            </a:r>
            <a:endParaRPr lang="cs-CZ" dirty="0"/>
          </a:p>
        </p:txBody>
      </p:sp>
      <p:sp>
        <p:nvSpPr>
          <p:cNvPr id="51" name="Osmiúhelník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2" name="Ová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3" name="Ová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54" name="Ová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55" name="Zástupný symbol pro číslo snímku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31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smiúhelník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 dirty="0"/>
              <a:t>Kliknutím můžete upravit styl předlohy nadpisů.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19B51A1E-902D-48AF-9020-955120F399B6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1" name="Textové pole 10">
            <a:extLst>
              <a:ext uri="{FF2B5EF4-FFF2-40B4-BE49-F238E27FC236}">
                <a16:creationId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 rtl="0"/>
            <a:r>
              <a:rPr lang="cs-CZ" sz="1200" dirty="0">
                <a:solidFill>
                  <a:schemeClr val="tx2"/>
                </a:solidFill>
                <a:latin typeface="Times New Roman" panose="02020603050405020304" pitchFamily="18" charset="0"/>
              </a:rPr>
              <a:t>Vaše logo nebo název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85" r:id="rId8"/>
    <p:sldLayoutId id="2147483684" r:id="rId9"/>
    <p:sldLayoutId id="2147483683" r:id="rId10"/>
    <p:sldLayoutId id="2147483668" r:id="rId11"/>
    <p:sldLayoutId id="2147483682" r:id="rId12"/>
    <p:sldLayoutId id="2147483670" r:id="rId13"/>
    <p:sldLayoutId id="2147483653" r:id="rId14"/>
    <p:sldLayoutId id="2147483673" r:id="rId15"/>
    <p:sldLayoutId id="2147483674" r:id="rId16"/>
    <p:sldLayoutId id="2147483676" r:id="rId17"/>
    <p:sldLayoutId id="2147483677" r:id="rId18"/>
    <p:sldLayoutId id="2147483654" r:id="rId19"/>
    <p:sldLayoutId id="2147483660" r:id="rId20"/>
    <p:sldLayoutId id="2147483661" r:id="rId21"/>
    <p:sldLayoutId id="2147483678" r:id="rId22"/>
    <p:sldLayoutId id="214748368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svg"/><Relationship Id="rId11" Type="http://schemas.openxmlformats.org/officeDocument/2006/relationships/image" Target="../media/image49.sv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43.svg"/><Relationship Id="rId9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59.svg"/><Relationship Id="rId3" Type="http://schemas.openxmlformats.org/officeDocument/2006/relationships/image" Target="../media/image31.jpeg"/><Relationship Id="rId7" Type="http://schemas.openxmlformats.org/officeDocument/2006/relationships/image" Target="../media/image33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3.svg"/><Relationship Id="rId11" Type="http://schemas.openxmlformats.org/officeDocument/2006/relationships/hyperlink" Target="http://www.fabrikcam.com/" TargetMode="External"/><Relationship Id="rId5" Type="http://schemas.openxmlformats.org/officeDocument/2006/relationships/image" Target="../media/image32.png"/><Relationship Id="rId10" Type="http://schemas.openxmlformats.org/officeDocument/2006/relationships/image" Target="../media/image57.sv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3.sv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svg"/><Relationship Id="rId5" Type="http://schemas.openxmlformats.org/officeDocument/2006/relationships/image" Target="../media/image10.png"/><Relationship Id="rId4" Type="http://schemas.openxmlformats.org/officeDocument/2006/relationships/image" Target="../media/image15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png"/><Relationship Id="rId5" Type="http://schemas.openxmlformats.org/officeDocument/2006/relationships/image" Target="../media/image23.svg"/><Relationship Id="rId4" Type="http://schemas.openxmlformats.org/officeDocument/2006/relationships/image" Target="../media/image14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svg"/><Relationship Id="rId5" Type="http://schemas.openxmlformats.org/officeDocument/2006/relationships/image" Target="../media/image20.png"/><Relationship Id="rId4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svg"/><Relationship Id="rId5" Type="http://schemas.openxmlformats.org/officeDocument/2006/relationships/image" Target="../media/image23.png"/><Relationship Id="rId4" Type="http://schemas.openxmlformats.org/officeDocument/2006/relationships/image" Target="../media/image3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Zástupný symbol obrázku 19" descr="Pohled zblízka na strom&#10;&#10;Popis vygenerovaný s vysokou mírou spolehlivosti">
            <a:extLst>
              <a:ext uri="{FF2B5EF4-FFF2-40B4-BE49-F238E27FC236}">
                <a16:creationId xmlns:a16="http://schemas.microsoft.com/office/drawing/2014/main" id="{3072B96B-8E35-4D15-80A0-1DD4745F75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 dirty="0"/>
              <a:t>Prezentace </a:t>
            </a:r>
            <a:br>
              <a:rPr lang="cs-CZ" dirty="0"/>
            </a:br>
            <a:r>
              <a:rPr lang="cs-CZ" dirty="0"/>
              <a:t>Pozice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E59089BD-A05A-4E28-AFD9-50A72EA81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08" y="2072363"/>
            <a:ext cx="1736526" cy="702000"/>
          </a:xfrm>
          <a:prstGeom prst="rect">
            <a:avLst/>
          </a:prstGeom>
        </p:spPr>
      </p:pic>
      <p:sp>
        <p:nvSpPr>
          <p:cNvPr id="7" name="Podnadpis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/>
              <a:t>Slogan prezentace</a:t>
            </a:r>
            <a:br>
              <a:rPr lang="cs-CZ"/>
            </a:br>
            <a:r>
              <a:rPr lang="cs-CZ"/>
              <a:t>Může být na dvou řádcích</a:t>
            </a:r>
            <a:endParaRPr lang="cs-CZ" dirty="0"/>
          </a:p>
        </p:txBody>
      </p:sp>
      <p:sp>
        <p:nvSpPr>
          <p:cNvPr id="47" name="Volný tvar: Obrazec 46" title="geometrický tvar">
            <a:extLst>
              <a:ext uri="{FF2B5EF4-FFF2-40B4-BE49-F238E27FC236}">
                <a16:creationId xmlns:a16="http://schemas.microsoft.com/office/drawing/2014/main" id="{B6D0B8EE-8E06-4051-87BF-62C153F3FBBB}"/>
              </a:ext>
            </a:extLst>
          </p:cNvPr>
          <p:cNvSpPr/>
          <p:nvPr/>
        </p:nvSpPr>
        <p:spPr>
          <a:xfrm rot="4308689">
            <a:off x="5269765" y="1275138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234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B6816F-B457-4100-9975-0F3BAA3F5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Konkurence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BE73219-73B6-4A50-8412-77850D562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38720"/>
            <a:ext cx="5472000" cy="360000"/>
          </a:xfrm>
        </p:spPr>
        <p:txBody>
          <a:bodyPr rtlCol="0"/>
          <a:lstStyle/>
          <a:p>
            <a:pPr rtl="0"/>
            <a:r>
              <a:rPr lang="cs-CZ"/>
              <a:t>Naše společnost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F40752B-B871-4B72-8FE1-D34B8BB36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3062534"/>
            <a:ext cx="5472000" cy="3129466"/>
          </a:xfrm>
        </p:spPr>
        <p:txBody>
          <a:bodyPr rtlCol="0"/>
          <a:lstStyle/>
          <a:p>
            <a:pPr rtl="0"/>
            <a:r>
              <a:rPr lang="cs-CZ"/>
              <a:t>Přinesení strategií přežití typu výhra-výhra s cílem zajistit aktivní dominanci </a:t>
            </a:r>
          </a:p>
          <a:p>
            <a:pPr lvl="1" rtl="0"/>
            <a:r>
              <a:rPr lang="cs-CZ"/>
              <a:t>Lorem ipsum dolor sit amet, consectetuer adipiscing elit. Maecenas porttitor congue massa </a:t>
            </a:r>
          </a:p>
          <a:p>
            <a:pPr lvl="1" rtl="0"/>
            <a:r>
              <a:rPr lang="cs-CZ"/>
              <a:t>Fusce posuere, magna sed pulvinar ultricies, purus lectus malesuada libero, sit amet commodo magna eros quis urna</a:t>
            </a:r>
            <a:endParaRPr lang="cs-CZ" dirty="0"/>
          </a:p>
        </p:txBody>
      </p:sp>
      <p:cxnSp>
        <p:nvCxnSpPr>
          <p:cNvPr id="8" name="Přímá spojnice 7" descr="Prostřední oddělovací čára">
            <a:extLst>
              <a:ext uri="{FF2B5EF4-FFF2-40B4-BE49-F238E27FC236}">
                <a16:creationId xmlns:a16="http://schemas.microsoft.com/office/drawing/2014/main" id="{8C0B5329-C682-48C0-9185-0F9A9C17C1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2438720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D902C058-20DE-46C9-BB43-8B24E6B9E8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39245"/>
            <a:ext cx="5472000" cy="358775"/>
          </a:xfrm>
        </p:spPr>
        <p:txBody>
          <a:bodyPr rtlCol="0"/>
          <a:lstStyle/>
          <a:p>
            <a:pPr rtl="0"/>
            <a:r>
              <a:rPr lang="cs-CZ"/>
              <a:t>Konkurent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00033CE4-940B-422B-A258-BEC239BA97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3062514"/>
            <a:ext cx="5472113" cy="3128736"/>
          </a:xfrm>
        </p:spPr>
        <p:txBody>
          <a:bodyPr rtlCol="0"/>
          <a:lstStyle/>
          <a:p>
            <a:pPr rtl="0"/>
            <a:r>
              <a:rPr lang="cs-CZ"/>
              <a:t>Správa provozních změn v rámci pracovních postupů s cílem ustanovit architekturu </a:t>
            </a:r>
          </a:p>
          <a:p>
            <a:pPr lvl="1" rtl="0"/>
            <a:r>
              <a:rPr lang="cs-CZ"/>
              <a:t>Lorem ipsum dolor sit amet, consectetuer adipiscing elit. Maecenas porttitor congue massa </a:t>
            </a:r>
          </a:p>
          <a:p>
            <a:pPr lvl="1" rtl="0"/>
            <a:r>
              <a:rPr lang="cs-CZ"/>
              <a:t>Fusce posuere, magna sed pulvinar ultricies, purus lectus malesuada libero, sit amet commodo magna eros quis urna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59AED6-5408-4E4A-93B2-3909F2C877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8643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24E6C1-B1C5-40C3-9B90-EF2666FB1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Strategie růstu</a:t>
            </a:r>
            <a:endParaRPr lang="cs-CZ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DDC64B4F-EF8E-442A-8D01-0AD7034A682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rtlCol="0"/>
          <a:lstStyle/>
          <a:p>
            <a:pPr rtl="0"/>
            <a:r>
              <a:rPr lang="cs-CZ"/>
              <a:t>Jak do budoucna porosteme</a:t>
            </a:r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869ACF9-B7F9-4774-B207-2EF78971151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rtlCol="0"/>
          <a:lstStyle/>
          <a:p>
            <a:pPr rtl="0"/>
            <a:r>
              <a:rPr lang="cs-CZ"/>
              <a:t>Fáze 1</a:t>
            </a:r>
            <a:br>
              <a:rPr lang="cs-CZ"/>
            </a:br>
            <a:r>
              <a:rPr lang="cs-CZ" sz="1400">
                <a:latin typeface="+mn-lt"/>
              </a:rPr>
              <a:t>Měsíc Rok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50F641-F6F8-461C-9C2D-07E416875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massa.</a:t>
            </a:r>
          </a:p>
          <a:p>
            <a:pPr rtl="0"/>
            <a:r>
              <a:rPr lang="cs-CZ"/>
              <a:t>Nunc viverra imperdiet enim. Fusce est. Vivamus a tellus.</a:t>
            </a:r>
            <a:endParaRPr lang="cs-CZ" dirty="0"/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3A2613D7-9904-47E7-A848-78E09B4F4A0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 rtlCol="0"/>
          <a:lstStyle/>
          <a:p>
            <a:pPr rtl="0"/>
            <a:r>
              <a:rPr lang="cs-CZ"/>
              <a:t>Fáze 2</a:t>
            </a:r>
            <a:br>
              <a:rPr lang="cs-CZ"/>
            </a:br>
            <a:r>
              <a:rPr lang="cs-CZ" sz="1400">
                <a:latin typeface="+mn-lt"/>
              </a:rPr>
              <a:t>Měsíc Rok</a:t>
            </a:r>
            <a:endParaRPr lang="cs-CZ" dirty="0">
              <a:latin typeface="+mn-lt"/>
            </a:endParaRP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B9D7DA5-9DA5-4EDA-AAC1-B5A593D730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massa.</a:t>
            </a:r>
          </a:p>
          <a:p>
            <a:pPr rtl="0"/>
            <a:r>
              <a:rPr lang="cs-CZ"/>
              <a:t>Nunc viverra imperdiet enim. Fusce est. Vivamus a tellus.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FCAA0F0E-6B7F-4145-A8E2-90DC4D67578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 rtlCol="0"/>
          <a:lstStyle/>
          <a:p>
            <a:pPr rtl="0"/>
            <a:r>
              <a:rPr lang="cs-CZ"/>
              <a:t>Fáze 3</a:t>
            </a:r>
            <a:br>
              <a:rPr lang="cs-CZ"/>
            </a:br>
            <a:r>
              <a:rPr lang="cs-CZ" sz="1400">
                <a:latin typeface="+mn-lt"/>
              </a:rPr>
              <a:t>Měsíc Rok</a:t>
            </a:r>
            <a:endParaRPr lang="cs-CZ" sz="1400" dirty="0">
              <a:latin typeface="+mn-lt"/>
            </a:endParaRP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B29415E-FF87-4959-B427-0EA155C16B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massa.</a:t>
            </a:r>
          </a:p>
          <a:p>
            <a:pPr rtl="0"/>
            <a:r>
              <a:rPr lang="cs-CZ"/>
              <a:t>Nunc viverra imperdiet enim. Fusce est. Vivamus a tellus.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B23B52-8351-4A05-ABAB-5A128EE689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593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9AB7435-FDC7-403C-A171-B7EF270C4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Postup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8C47F593-8BBB-4E42-93A0-A6382BB42B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rtlCol="0"/>
          <a:lstStyle/>
          <a:p>
            <a:pPr rtl="0"/>
            <a:r>
              <a:rPr lang="cs-CZ" dirty="0"/>
              <a:t>Prognózování úspěchu</a:t>
            </a:r>
          </a:p>
        </p:txBody>
      </p:sp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8A6FC5CC-5CC2-43D6-94AF-A54C05979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649533"/>
              </p:ext>
            </p:extLst>
          </p:nvPr>
        </p:nvGraphicFramePr>
        <p:xfrm>
          <a:off x="431800" y="1728000"/>
          <a:ext cx="6680200" cy="396497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336040">
                  <a:extLst>
                    <a:ext uri="{9D8B030D-6E8A-4147-A177-3AD203B41FA5}">
                      <a16:colId xmlns:a16="http://schemas.microsoft.com/office/drawing/2014/main" val="1173992025"/>
                    </a:ext>
                  </a:extLst>
                </a:gridCol>
                <a:gridCol w="1336040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1336040">
                  <a:extLst>
                    <a:ext uri="{9D8B030D-6E8A-4147-A177-3AD203B41FA5}">
                      <a16:colId xmlns:a16="http://schemas.microsoft.com/office/drawing/2014/main" val="1010693434"/>
                    </a:ext>
                  </a:extLst>
                </a:gridCol>
                <a:gridCol w="1336040">
                  <a:extLst>
                    <a:ext uri="{9D8B030D-6E8A-4147-A177-3AD203B41FA5}">
                      <a16:colId xmlns:a16="http://schemas.microsoft.com/office/drawing/2014/main" val="3778082769"/>
                    </a:ext>
                  </a:extLst>
                </a:gridCol>
                <a:gridCol w="1336040">
                  <a:extLst>
                    <a:ext uri="{9D8B030D-6E8A-4147-A177-3AD203B41FA5}">
                      <a16:colId xmlns:a16="http://schemas.microsoft.com/office/drawing/2014/main" val="1136644251"/>
                    </a:ext>
                  </a:extLst>
                </a:gridCol>
              </a:tblGrid>
              <a:tr h="362057">
                <a:tc>
                  <a:txBody>
                    <a:bodyPr/>
                    <a:lstStyle/>
                    <a:p>
                      <a:pPr rtl="0"/>
                      <a:endParaRPr lang="cs-CZ" noProof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0" noProof="0">
                          <a:latin typeface="+mn-lt"/>
                        </a:rPr>
                        <a:t>Dodavatelé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0" noProof="0">
                          <a:latin typeface="+mn-lt"/>
                        </a:rPr>
                        <a:t>Uživatelé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0" noProof="0">
                          <a:latin typeface="+mn-lt"/>
                        </a:rPr>
                        <a:t>Hrubé výnosy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0" noProof="0">
                          <a:latin typeface="+mn-lt"/>
                        </a:rPr>
                        <a:t>Čisté výnosy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719842"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1" noProof="0">
                          <a:solidFill>
                            <a:schemeClr val="tx1"/>
                          </a:solidFill>
                        </a:rPr>
                        <a:t>20RR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95943"/>
                  </a:ext>
                </a:extLst>
              </a:tr>
              <a:tr h="719842"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1" noProof="0">
                          <a:solidFill>
                            <a:schemeClr val="tx1"/>
                          </a:solidFill>
                        </a:rPr>
                        <a:t>20RR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6 750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1 013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719842"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1" noProof="0">
                          <a:solidFill>
                            <a:schemeClr val="tx1"/>
                          </a:solidFill>
                        </a:rPr>
                        <a:t>20RR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33 750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5 063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719842"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1" noProof="0">
                          <a:solidFill>
                            <a:schemeClr val="tx1"/>
                          </a:solidFill>
                        </a:rPr>
                        <a:t>20RR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2 000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135 000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20 250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728417"/>
                  </a:ext>
                </a:extLst>
              </a:tr>
              <a:tr h="719842">
                <a:tc>
                  <a:txBody>
                    <a:bodyPr/>
                    <a:lstStyle/>
                    <a:p>
                      <a:pPr algn="ctr" rtl="0"/>
                      <a:r>
                        <a:rPr lang="cs-CZ" sz="1600" b="1" noProof="0">
                          <a:solidFill>
                            <a:schemeClr val="tx1"/>
                          </a:solidFill>
                        </a:rPr>
                        <a:t>20RR</a:t>
                      </a:r>
                    </a:p>
                  </a:txBody>
                  <a:tcPr anchor="ctr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4 000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 70 000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cs-CZ" sz="1600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40 500 Kč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</a:tbl>
          </a:graphicData>
        </a:graphic>
      </p:graphicFrame>
      <p:graphicFrame>
        <p:nvGraphicFramePr>
          <p:cNvPr id="10" name="Graf 9" title="Zástupný symbol grafu s hrubými výnosy">
            <a:extLst>
              <a:ext uri="{FF2B5EF4-FFF2-40B4-BE49-F238E27FC236}">
                <a16:creationId xmlns:a16="http://schemas.microsoft.com/office/drawing/2014/main" id="{37148895-F8B0-42CA-81D7-420E8C24CA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153235"/>
              </p:ext>
            </p:extLst>
          </p:nvPr>
        </p:nvGraphicFramePr>
        <p:xfrm>
          <a:off x="7389813" y="1728001"/>
          <a:ext cx="4381500" cy="4177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E657985-EFB2-47B6-8166-144FEAEC16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5832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72D59F-E459-41DB-985E-2CF08A5D0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Časová osa</a:t>
            </a:r>
            <a:endParaRPr lang="cs-CZ" dirty="0"/>
          </a:p>
        </p:txBody>
      </p:sp>
      <p:sp>
        <p:nvSpPr>
          <p:cNvPr id="68" name="Zástupný symbol pro text 67">
            <a:extLst>
              <a:ext uri="{FF2B5EF4-FFF2-40B4-BE49-F238E27FC236}">
                <a16:creationId xmlns:a16="http://schemas.microsoft.com/office/drawing/2014/main" id="{FA73531D-BDF3-4C9D-B4DE-8A7074CC6D1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rtlCol="0"/>
          <a:lstStyle/>
          <a:p>
            <a:pPr rtl="0"/>
            <a:r>
              <a:rPr lang="cs-CZ"/>
              <a:t>Náš akční plán na dva roky</a:t>
            </a:r>
          </a:p>
          <a:p>
            <a:pPr rtl="0"/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3838E21-DCBD-4BF3-A56B-1B0AC1845AC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4125" y="3973125"/>
            <a:ext cx="553175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20RR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47257058-2973-4B53-836C-41233BC0D27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369268" y="3597398"/>
            <a:ext cx="502886" cy="201776"/>
          </a:xfrm>
        </p:spPr>
        <p:txBody>
          <a:bodyPr rtlCol="0"/>
          <a:lstStyle/>
          <a:p>
            <a:pPr rtl="0"/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34F0970F-3033-4EF3-B593-8ECF1F1BC18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41285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ÚNO</a:t>
            </a:r>
          </a:p>
        </p:txBody>
      </p:sp>
      <p:sp>
        <p:nvSpPr>
          <p:cNvPr id="31" name="Zástupný symbol pro text 30">
            <a:extLst>
              <a:ext uri="{FF2B5EF4-FFF2-40B4-BE49-F238E27FC236}">
                <a16:creationId xmlns:a16="http://schemas.microsoft.com/office/drawing/2014/main" id="{0FBB9E34-9406-4432-A2AA-735C161D6F1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411190" y="2190750"/>
            <a:ext cx="1793875" cy="561975"/>
          </a:xfrm>
          <a:ln>
            <a:noFill/>
          </a:ln>
        </p:spPr>
        <p:txBody>
          <a:bodyPr rtlCol="0"/>
          <a:lstStyle/>
          <a:p>
            <a:pPr rtl="0"/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Návrh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Zástupný symbol pro text 31">
            <a:extLst>
              <a:ext uri="{FF2B5EF4-FFF2-40B4-BE49-F238E27FC236}">
                <a16:creationId xmlns:a16="http://schemas.microsoft.com/office/drawing/2014/main" id="{715D1787-D9EC-42D7-9E58-06C783ACCE5D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445930" y="2531196"/>
            <a:ext cx="1724394" cy="185808"/>
          </a:xfrm>
        </p:spPr>
        <p:txBody>
          <a:bodyPr rtlCol="0"/>
          <a:lstStyle/>
          <a:p>
            <a:pPr rtl="0"/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Únor 20RR</a:t>
            </a: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1" name="Přímá spojnice se šipkou 70" title="Řádky událostí na časové ose">
            <a:extLst>
              <a:ext uri="{FF2B5EF4-FFF2-40B4-BE49-F238E27FC236}">
                <a16:creationId xmlns:a16="http://schemas.microsoft.com/office/drawing/2014/main" id="{BBE1F329-A8D2-4C03-9053-8D69618651CB}"/>
              </a:ext>
            </a:extLst>
          </p:cNvPr>
          <p:cNvCxnSpPr>
            <a:cxnSpLocks/>
          </p:cNvCxnSpPr>
          <p:nvPr/>
        </p:nvCxnSpPr>
        <p:spPr>
          <a:xfrm flipH="1">
            <a:off x="1092726" y="2752725"/>
            <a:ext cx="1" cy="776987"/>
          </a:xfrm>
          <a:prstGeom prst="straightConnector1">
            <a:avLst/>
          </a:prstGeom>
          <a:ln w="34925" cap="rnd"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7CCA00F5-B440-406B-A716-A13092CBFC2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313302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BŘE</a:t>
            </a:r>
          </a:p>
        </p:txBody>
      </p:sp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6DD14BC5-F4CC-4A1D-B722-4B0E3AD084E4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785319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DUB</a:t>
            </a:r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7BB9576B-97C2-4B6F-8D7A-D3D94B000C9A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257336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KVĚ</a:t>
            </a:r>
          </a:p>
        </p:txBody>
      </p:sp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DB4DD14B-5E18-42FF-B2F1-6A2CB0938364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353" y="3597398"/>
            <a:ext cx="502886" cy="201776"/>
          </a:xfrm>
        </p:spPr>
        <p:txBody>
          <a:bodyPr rtlCol="0"/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ČVN</a:t>
            </a:r>
          </a:p>
        </p:txBody>
      </p:sp>
      <p:cxnSp>
        <p:nvCxnSpPr>
          <p:cNvPr id="74" name="Přímá spojnice se šipkou 73" title="Řádky událostí na časové ose">
            <a:extLst>
              <a:ext uri="{FF2B5EF4-FFF2-40B4-BE49-F238E27FC236}">
                <a16:creationId xmlns:a16="http://schemas.microsoft.com/office/drawing/2014/main" id="{3D985F57-4828-4F43-9FE0-15EF491E8160}"/>
              </a:ext>
            </a:extLst>
          </p:cNvPr>
          <p:cNvCxnSpPr>
            <a:cxnSpLocks/>
          </p:cNvCxnSpPr>
          <p:nvPr/>
        </p:nvCxnSpPr>
        <p:spPr>
          <a:xfrm rot="10800000" flipH="1">
            <a:off x="2971100" y="4171551"/>
            <a:ext cx="1" cy="776987"/>
          </a:xfrm>
          <a:prstGeom prst="straightConnector1">
            <a:avLst/>
          </a:prstGeom>
          <a:ln w="34925" cap="rnd"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Zástupný symbol pro text 30">
            <a:extLst>
              <a:ext uri="{FF2B5EF4-FFF2-40B4-BE49-F238E27FC236}">
                <a16:creationId xmlns:a16="http://schemas.microsoft.com/office/drawing/2014/main" id="{787813E1-07C6-496D-9E59-D41AD3127AD9}"/>
              </a:ext>
            </a:extLst>
          </p:cNvPr>
          <p:cNvSpPr txBox="1">
            <a:spLocks/>
          </p:cNvSpPr>
          <p:nvPr/>
        </p:nvSpPr>
        <p:spPr>
          <a:xfrm>
            <a:off x="2074163" y="4994301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Focus group</a:t>
            </a:r>
            <a:endParaRPr lang="cs-CZ" dirty="0"/>
          </a:p>
        </p:txBody>
      </p:sp>
      <p:sp>
        <p:nvSpPr>
          <p:cNvPr id="59" name="Zástupný symbol pro text 31">
            <a:extLst>
              <a:ext uri="{FF2B5EF4-FFF2-40B4-BE49-F238E27FC236}">
                <a16:creationId xmlns:a16="http://schemas.microsoft.com/office/drawing/2014/main" id="{A3B6B7DF-5CB5-4DD4-A1FA-3CAD080EA255}"/>
              </a:ext>
            </a:extLst>
          </p:cNvPr>
          <p:cNvSpPr txBox="1">
            <a:spLocks/>
          </p:cNvSpPr>
          <p:nvPr/>
        </p:nvSpPr>
        <p:spPr>
          <a:xfrm>
            <a:off x="2108903" y="5333355"/>
            <a:ext cx="1724394" cy="187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Červen 20RR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F5F410E5-8F7F-4F9E-9FFE-E7BAE98D72F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201370" y="3597398"/>
            <a:ext cx="502886" cy="201776"/>
          </a:xfrm>
        </p:spPr>
        <p:txBody>
          <a:bodyPr rtlCol="0"/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ČVC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62A8B8B4-43EE-4C8C-A799-7FB8016D3DD0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673387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SRP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BE55EE5B-B6FB-4321-9477-52192E27D65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145404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ZÁŘ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C93FB8A9-9620-42A8-A149-00CC0FC29CF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617421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ŘÍJ</a:t>
            </a:r>
          </a:p>
        </p:txBody>
      </p:sp>
      <p:sp>
        <p:nvSpPr>
          <p:cNvPr id="60" name="Zástupný symbol pro text 30">
            <a:extLst>
              <a:ext uri="{FF2B5EF4-FFF2-40B4-BE49-F238E27FC236}">
                <a16:creationId xmlns:a16="http://schemas.microsoft.com/office/drawing/2014/main" id="{518ED7A4-3142-4C1B-8706-E6F9BDA12CD4}"/>
              </a:ext>
            </a:extLst>
          </p:cNvPr>
          <p:cNvSpPr txBox="1">
            <a:spLocks/>
          </p:cNvSpPr>
          <p:nvPr/>
        </p:nvSpPr>
        <p:spPr>
          <a:xfrm>
            <a:off x="3971909" y="2190750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Zpětná vazba</a:t>
            </a:r>
            <a:endParaRPr lang="cs-CZ" dirty="0"/>
          </a:p>
        </p:txBody>
      </p:sp>
      <p:sp>
        <p:nvSpPr>
          <p:cNvPr id="61" name="Zástupný symbol pro text 31">
            <a:extLst>
              <a:ext uri="{FF2B5EF4-FFF2-40B4-BE49-F238E27FC236}">
                <a16:creationId xmlns:a16="http://schemas.microsoft.com/office/drawing/2014/main" id="{ADF4B596-4378-464E-8BA9-FB6ADF27D160}"/>
              </a:ext>
            </a:extLst>
          </p:cNvPr>
          <p:cNvSpPr txBox="1">
            <a:spLocks/>
          </p:cNvSpPr>
          <p:nvPr/>
        </p:nvSpPr>
        <p:spPr>
          <a:xfrm>
            <a:off x="4006649" y="2529804"/>
            <a:ext cx="1724394" cy="187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Říjen 20RR</a:t>
            </a:r>
            <a:endParaRPr lang="cs-CZ" dirty="0"/>
          </a:p>
        </p:txBody>
      </p:sp>
      <p:cxnSp>
        <p:nvCxnSpPr>
          <p:cNvPr id="72" name="Přímá spojnice se šipkou 71" title="Řádky událostí na časové ose">
            <a:extLst>
              <a:ext uri="{FF2B5EF4-FFF2-40B4-BE49-F238E27FC236}">
                <a16:creationId xmlns:a16="http://schemas.microsoft.com/office/drawing/2014/main" id="{8C361AC5-6734-49E5-8506-3F22C2DF6856}"/>
              </a:ext>
            </a:extLst>
          </p:cNvPr>
          <p:cNvCxnSpPr>
            <a:cxnSpLocks/>
          </p:cNvCxnSpPr>
          <p:nvPr/>
        </p:nvCxnSpPr>
        <p:spPr>
          <a:xfrm flipH="1">
            <a:off x="4868846" y="2752725"/>
            <a:ext cx="1" cy="776987"/>
          </a:xfrm>
          <a:prstGeom prst="straightConnector1">
            <a:avLst/>
          </a:prstGeom>
          <a:ln w="34925" cap="rnd"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5D9E0D54-DF90-4CE3-B2EF-54C50783B7C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5089438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LIS</a:t>
            </a:r>
          </a:p>
        </p:txBody>
      </p:sp>
      <p:sp>
        <p:nvSpPr>
          <p:cNvPr id="18" name="Zástupný symbol pro text 17">
            <a:extLst>
              <a:ext uri="{FF2B5EF4-FFF2-40B4-BE49-F238E27FC236}">
                <a16:creationId xmlns:a16="http://schemas.microsoft.com/office/drawing/2014/main" id="{2CCC6E1D-9B5C-4276-A7D2-B86F661B7D4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561455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</a:t>
            </a:r>
          </a:p>
        </p:txBody>
      </p:sp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645EDCB7-4237-4A5E-9B93-7DD3CD3C4FF5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033468" y="3597398"/>
            <a:ext cx="502886" cy="201776"/>
          </a:xfrm>
        </p:spPr>
        <p:txBody>
          <a:bodyPr rtlCol="0"/>
          <a:lstStyle/>
          <a:p>
            <a:pPr rtl="0"/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</a:t>
            </a:r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449364A-2889-46F4-AB8E-EB64958B16D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008325" y="3973125"/>
            <a:ext cx="553175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20RR</a:t>
            </a:r>
          </a:p>
        </p:txBody>
      </p:sp>
      <p:cxnSp>
        <p:nvCxnSpPr>
          <p:cNvPr id="75" name="Přímá spojnice se šipkou 74" title="Řádky událostí na časové ose">
            <a:extLst>
              <a:ext uri="{FF2B5EF4-FFF2-40B4-BE49-F238E27FC236}">
                <a16:creationId xmlns:a16="http://schemas.microsoft.com/office/drawing/2014/main" id="{40DC3788-4E8E-4F3D-BD1E-8EFA13B0705B}"/>
              </a:ext>
            </a:extLst>
          </p:cNvPr>
          <p:cNvCxnSpPr>
            <a:cxnSpLocks/>
          </p:cNvCxnSpPr>
          <p:nvPr/>
        </p:nvCxnSpPr>
        <p:spPr>
          <a:xfrm rot="10800000" flipH="1">
            <a:off x="6284891" y="4171551"/>
            <a:ext cx="1" cy="776987"/>
          </a:xfrm>
          <a:prstGeom prst="straightConnector1">
            <a:avLst/>
          </a:prstGeom>
          <a:ln w="34925" cap="rnd"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Zástupný symbol pro text 30">
            <a:extLst>
              <a:ext uri="{FF2B5EF4-FFF2-40B4-BE49-F238E27FC236}">
                <a16:creationId xmlns:a16="http://schemas.microsoft.com/office/drawing/2014/main" id="{86B6D762-C9DD-4996-B05F-20E8C744D387}"/>
              </a:ext>
            </a:extLst>
          </p:cNvPr>
          <p:cNvSpPr txBox="1">
            <a:spLocks/>
          </p:cNvSpPr>
          <p:nvPr/>
        </p:nvSpPr>
        <p:spPr>
          <a:xfrm>
            <a:off x="5387954" y="4994301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Základní produkt</a:t>
            </a:r>
            <a:endParaRPr lang="cs-CZ" dirty="0"/>
          </a:p>
        </p:txBody>
      </p:sp>
      <p:sp>
        <p:nvSpPr>
          <p:cNvPr id="63" name="Zástupný symbol pro text 31">
            <a:extLst>
              <a:ext uri="{FF2B5EF4-FFF2-40B4-BE49-F238E27FC236}">
                <a16:creationId xmlns:a16="http://schemas.microsoft.com/office/drawing/2014/main" id="{096832AE-2EF2-4535-996B-35001117AE74}"/>
              </a:ext>
            </a:extLst>
          </p:cNvPr>
          <p:cNvSpPr txBox="1">
            <a:spLocks/>
          </p:cNvSpPr>
          <p:nvPr/>
        </p:nvSpPr>
        <p:spPr>
          <a:xfrm>
            <a:off x="5422694" y="5333355"/>
            <a:ext cx="1724394" cy="187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Leden 20RR</a:t>
            </a:r>
            <a:endParaRPr lang="cs-CZ" dirty="0"/>
          </a:p>
        </p:txBody>
      </p:sp>
      <p:sp>
        <p:nvSpPr>
          <p:cNvPr id="20" name="Zástupný symbol pro text 19">
            <a:extLst>
              <a:ext uri="{FF2B5EF4-FFF2-40B4-BE49-F238E27FC236}">
                <a16:creationId xmlns:a16="http://schemas.microsoft.com/office/drawing/2014/main" id="{7936DD04-54B5-45E1-B77E-535E48E1D46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505481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ÚNO</a:t>
            </a:r>
          </a:p>
        </p:txBody>
      </p:sp>
      <p:sp>
        <p:nvSpPr>
          <p:cNvPr id="21" name="Zástupný symbol pro text 20">
            <a:extLst>
              <a:ext uri="{FF2B5EF4-FFF2-40B4-BE49-F238E27FC236}">
                <a16:creationId xmlns:a16="http://schemas.microsoft.com/office/drawing/2014/main" id="{3E1BC326-1FAE-422A-BA37-4C92724EF472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6977498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BŘE</a:t>
            </a:r>
          </a:p>
        </p:txBody>
      </p:sp>
      <p:sp>
        <p:nvSpPr>
          <p:cNvPr id="22" name="Zástupný symbol pro text 21">
            <a:extLst>
              <a:ext uri="{FF2B5EF4-FFF2-40B4-BE49-F238E27FC236}">
                <a16:creationId xmlns:a16="http://schemas.microsoft.com/office/drawing/2014/main" id="{24CF4B32-44BD-46E1-B99A-1ADBAC380AC1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449515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DUB</a:t>
            </a:r>
          </a:p>
        </p:txBody>
      </p:sp>
      <p:sp>
        <p:nvSpPr>
          <p:cNvPr id="23" name="Zástupný symbol pro text 22">
            <a:extLst>
              <a:ext uri="{FF2B5EF4-FFF2-40B4-BE49-F238E27FC236}">
                <a16:creationId xmlns:a16="http://schemas.microsoft.com/office/drawing/2014/main" id="{5DD0D4ED-8247-483E-A339-415BFA0545C5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921532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KVĚ</a:t>
            </a:r>
          </a:p>
        </p:txBody>
      </p:sp>
      <p:sp>
        <p:nvSpPr>
          <p:cNvPr id="24" name="Zástupný symbol pro text 23">
            <a:extLst>
              <a:ext uri="{FF2B5EF4-FFF2-40B4-BE49-F238E27FC236}">
                <a16:creationId xmlns:a16="http://schemas.microsoft.com/office/drawing/2014/main" id="{F8DA1472-0F22-45EC-9606-34DC3AF9CA7F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8393549" y="3597398"/>
            <a:ext cx="502886" cy="201776"/>
          </a:xfrm>
        </p:spPr>
        <p:txBody>
          <a:bodyPr rtlCol="0"/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ČVN</a:t>
            </a:r>
          </a:p>
        </p:txBody>
      </p:sp>
      <p:sp>
        <p:nvSpPr>
          <p:cNvPr id="25" name="Zástupný symbol pro text 24">
            <a:extLst>
              <a:ext uri="{FF2B5EF4-FFF2-40B4-BE49-F238E27FC236}">
                <a16:creationId xmlns:a16="http://schemas.microsoft.com/office/drawing/2014/main" id="{BED3DA06-A855-49CE-8356-4A9D947FC82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8865566" y="3597398"/>
            <a:ext cx="502886" cy="201776"/>
          </a:xfrm>
        </p:spPr>
        <p:txBody>
          <a:bodyPr rtlCol="0"/>
          <a:lstStyle/>
          <a:p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ČVC</a:t>
            </a:r>
          </a:p>
        </p:txBody>
      </p:sp>
      <p:cxnSp>
        <p:nvCxnSpPr>
          <p:cNvPr id="76" name="Přímá spojnice se šipkou 75" title="Řádky událostí na časové ose">
            <a:extLst>
              <a:ext uri="{FF2B5EF4-FFF2-40B4-BE49-F238E27FC236}">
                <a16:creationId xmlns:a16="http://schemas.microsoft.com/office/drawing/2014/main" id="{EB858692-F88E-43A4-8B27-E23B8AC17249}"/>
              </a:ext>
            </a:extLst>
          </p:cNvPr>
          <p:cNvCxnSpPr>
            <a:cxnSpLocks/>
          </p:cNvCxnSpPr>
          <p:nvPr/>
        </p:nvCxnSpPr>
        <p:spPr>
          <a:xfrm rot="10800000" flipH="1">
            <a:off x="9116629" y="4171551"/>
            <a:ext cx="1" cy="776987"/>
          </a:xfrm>
          <a:prstGeom prst="straightConnector1">
            <a:avLst/>
          </a:prstGeom>
          <a:ln w="34925" cap="rnd"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ástupný symbol pro text 30">
            <a:extLst>
              <a:ext uri="{FF2B5EF4-FFF2-40B4-BE49-F238E27FC236}">
                <a16:creationId xmlns:a16="http://schemas.microsoft.com/office/drawing/2014/main" id="{926B0AAB-FFB2-4EF7-823F-9CC4BE3F9038}"/>
              </a:ext>
            </a:extLst>
          </p:cNvPr>
          <p:cNvSpPr txBox="1">
            <a:spLocks/>
          </p:cNvSpPr>
          <p:nvPr/>
        </p:nvSpPr>
        <p:spPr>
          <a:xfrm>
            <a:off x="8219692" y="4994301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Uvedení</a:t>
            </a:r>
            <a:endParaRPr lang="cs-CZ" dirty="0"/>
          </a:p>
        </p:txBody>
      </p:sp>
      <p:sp>
        <p:nvSpPr>
          <p:cNvPr id="67" name="Zástupný symbol pro text 31">
            <a:extLst>
              <a:ext uri="{FF2B5EF4-FFF2-40B4-BE49-F238E27FC236}">
                <a16:creationId xmlns:a16="http://schemas.microsoft.com/office/drawing/2014/main" id="{8CD2E1AD-1EB5-4624-9837-0D937266EA13}"/>
              </a:ext>
            </a:extLst>
          </p:cNvPr>
          <p:cNvSpPr txBox="1">
            <a:spLocks/>
          </p:cNvSpPr>
          <p:nvPr/>
        </p:nvSpPr>
        <p:spPr>
          <a:xfrm>
            <a:off x="8254432" y="5333355"/>
            <a:ext cx="1724394" cy="187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Červenec 20RR</a:t>
            </a:r>
            <a:endParaRPr lang="cs-CZ" dirty="0"/>
          </a:p>
        </p:txBody>
      </p:sp>
      <p:sp>
        <p:nvSpPr>
          <p:cNvPr id="27" name="Zástupný symbol pro text 26">
            <a:extLst>
              <a:ext uri="{FF2B5EF4-FFF2-40B4-BE49-F238E27FC236}">
                <a16:creationId xmlns:a16="http://schemas.microsoft.com/office/drawing/2014/main" id="{E20F207A-33A7-43C3-873C-25499611EA6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9337583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SRP</a:t>
            </a:r>
          </a:p>
        </p:txBody>
      </p:sp>
      <p:sp>
        <p:nvSpPr>
          <p:cNvPr id="28" name="Zástupný symbol pro text 27">
            <a:extLst>
              <a:ext uri="{FF2B5EF4-FFF2-40B4-BE49-F238E27FC236}">
                <a16:creationId xmlns:a16="http://schemas.microsoft.com/office/drawing/2014/main" id="{B7E6CCF4-3AC5-455D-B1E1-9CDCE79FA2DA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9809600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ZÁŘ</a:t>
            </a:r>
          </a:p>
        </p:txBody>
      </p:sp>
      <p:sp>
        <p:nvSpPr>
          <p:cNvPr id="26" name="Zástupný symbol pro text 25">
            <a:extLst>
              <a:ext uri="{FF2B5EF4-FFF2-40B4-BE49-F238E27FC236}">
                <a16:creationId xmlns:a16="http://schemas.microsoft.com/office/drawing/2014/main" id="{357282C0-B362-4514-BC66-EC9066996AD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0281617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ŘÍJ</a:t>
            </a:r>
          </a:p>
        </p:txBody>
      </p:sp>
      <p:sp>
        <p:nvSpPr>
          <p:cNvPr id="29" name="Zástupný symbol pro text 28">
            <a:extLst>
              <a:ext uri="{FF2B5EF4-FFF2-40B4-BE49-F238E27FC236}">
                <a16:creationId xmlns:a16="http://schemas.microsoft.com/office/drawing/2014/main" id="{AF84C149-B9E1-4CEB-AC25-65E5E0C9ECDB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10753634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LIS</a:t>
            </a:r>
          </a:p>
        </p:txBody>
      </p:sp>
      <p:cxnSp>
        <p:nvCxnSpPr>
          <p:cNvPr id="73" name="Přímá spojnice se šipkou 72" title="Řádky událostí na časové ose">
            <a:extLst>
              <a:ext uri="{FF2B5EF4-FFF2-40B4-BE49-F238E27FC236}">
                <a16:creationId xmlns:a16="http://schemas.microsoft.com/office/drawing/2014/main" id="{4A412F69-2D59-4EA2-9BA0-74B513D9F63B}"/>
              </a:ext>
            </a:extLst>
          </p:cNvPr>
          <p:cNvCxnSpPr>
            <a:cxnSpLocks/>
          </p:cNvCxnSpPr>
          <p:nvPr/>
        </p:nvCxnSpPr>
        <p:spPr>
          <a:xfrm flipH="1">
            <a:off x="11005041" y="2752725"/>
            <a:ext cx="1" cy="776987"/>
          </a:xfrm>
          <a:prstGeom prst="straightConnector1">
            <a:avLst/>
          </a:prstGeom>
          <a:ln w="34925" cap="rnd"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Zástupný symbol pro text 30">
            <a:extLst>
              <a:ext uri="{FF2B5EF4-FFF2-40B4-BE49-F238E27FC236}">
                <a16:creationId xmlns:a16="http://schemas.microsoft.com/office/drawing/2014/main" id="{3BF16A02-C583-41A6-B28D-1DA71C3D603B}"/>
              </a:ext>
            </a:extLst>
          </p:cNvPr>
          <p:cNvSpPr txBox="1">
            <a:spLocks/>
          </p:cNvSpPr>
          <p:nvPr/>
        </p:nvSpPr>
        <p:spPr>
          <a:xfrm>
            <a:off x="9927693" y="2190750"/>
            <a:ext cx="1793875" cy="561975"/>
          </a:xfrm>
          <a:prstGeom prst="rect">
            <a:avLst/>
          </a:prstGeom>
          <a:noFill/>
          <a:ln>
            <a:noFill/>
          </a:ln>
        </p:spPr>
        <p:txBody>
          <a:bodyPr vert="horz" lIns="0" tIns="36000" rIns="0" bIns="0" rtlCol="0" anchor="t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Návrh verze 2</a:t>
            </a:r>
            <a:endParaRPr lang="cs-CZ" dirty="0"/>
          </a:p>
        </p:txBody>
      </p:sp>
      <p:sp>
        <p:nvSpPr>
          <p:cNvPr id="65" name="Zástupný symbol pro text 31">
            <a:extLst>
              <a:ext uri="{FF2B5EF4-FFF2-40B4-BE49-F238E27FC236}">
                <a16:creationId xmlns:a16="http://schemas.microsoft.com/office/drawing/2014/main" id="{F168CAA8-0A9E-4AEE-82FE-9F30480DEA54}"/>
              </a:ext>
            </a:extLst>
          </p:cNvPr>
          <p:cNvSpPr txBox="1">
            <a:spLocks/>
          </p:cNvSpPr>
          <p:nvPr/>
        </p:nvSpPr>
        <p:spPr>
          <a:xfrm>
            <a:off x="9962433" y="2529804"/>
            <a:ext cx="1724394" cy="187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2925" indent="-2762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096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0763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343025" indent="-2667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rtl="0"/>
            <a:r>
              <a:rPr lang="cs-CZ"/>
              <a:t>Listopad 20RR</a:t>
            </a:r>
            <a:endParaRPr lang="cs-CZ" dirty="0"/>
          </a:p>
        </p:txBody>
      </p:sp>
      <p:sp>
        <p:nvSpPr>
          <p:cNvPr id="30" name="Zástupný symbol pro text 29">
            <a:extLst>
              <a:ext uri="{FF2B5EF4-FFF2-40B4-BE49-F238E27FC236}">
                <a16:creationId xmlns:a16="http://schemas.microsoft.com/office/drawing/2014/main" id="{1182FFC2-5425-4688-B728-F2248AC174BD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1225651" y="3597398"/>
            <a:ext cx="502886" cy="201776"/>
          </a:xfrm>
        </p:spPr>
        <p:txBody>
          <a:bodyPr rtlCol="0"/>
          <a:lstStyle/>
          <a:p>
            <a:pPr rtl="0"/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</a:t>
            </a:r>
          </a:p>
        </p:txBody>
      </p:sp>
      <p:grpSp>
        <p:nvGrpSpPr>
          <p:cNvPr id="33" name="Skupina 32" title="Řádky měsíců na časové ose">
            <a:extLst>
              <a:ext uri="{FF2B5EF4-FFF2-40B4-BE49-F238E27FC236}">
                <a16:creationId xmlns:a16="http://schemas.microsoft.com/office/drawing/2014/main" id="{AFD09076-D1F6-4F08-8939-1F1577E5A1AC}"/>
              </a:ext>
            </a:extLst>
          </p:cNvPr>
          <p:cNvGrpSpPr/>
          <p:nvPr/>
        </p:nvGrpSpPr>
        <p:grpSpPr>
          <a:xfrm>
            <a:off x="620711" y="3799174"/>
            <a:ext cx="10856347" cy="173951"/>
            <a:chOff x="620711" y="3799174"/>
            <a:chExt cx="10856347" cy="173951"/>
          </a:xfrm>
        </p:grpSpPr>
        <p:cxnSp>
          <p:nvCxnSpPr>
            <p:cNvPr id="34" name="Přímá spojnice 33">
              <a:extLst>
                <a:ext uri="{FF2B5EF4-FFF2-40B4-BE49-F238E27FC236}">
                  <a16:creationId xmlns:a16="http://schemas.microsoft.com/office/drawing/2014/main" id="{1851F931-A22B-44AA-B078-8F13276740C5}"/>
                </a:ext>
              </a:extLst>
            </p:cNvPr>
            <p:cNvCxnSpPr>
              <a:stCxn id="6" idx="2"/>
              <a:endCxn id="5" idx="0"/>
            </p:cNvCxnSpPr>
            <p:nvPr/>
          </p:nvCxnSpPr>
          <p:spPr>
            <a:xfrm>
              <a:off x="620711" y="3799174"/>
              <a:ext cx="2" cy="17395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Přímá spojnice 34">
              <a:extLst>
                <a:ext uri="{FF2B5EF4-FFF2-40B4-BE49-F238E27FC236}">
                  <a16:creationId xmlns:a16="http://schemas.microsoft.com/office/drawing/2014/main" id="{653A16F3-2319-4900-94E3-2D1EE11FE250}"/>
                </a:ext>
              </a:extLst>
            </p:cNvPr>
            <p:cNvCxnSpPr/>
            <p:nvPr/>
          </p:nvCxnSpPr>
          <p:spPr>
            <a:xfrm>
              <a:off x="1092727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Přímá spojnice 35">
              <a:extLst>
                <a:ext uri="{FF2B5EF4-FFF2-40B4-BE49-F238E27FC236}">
                  <a16:creationId xmlns:a16="http://schemas.microsoft.com/office/drawing/2014/main" id="{44FC807E-B2A8-4953-AA5C-6D49F5FE3128}"/>
                </a:ext>
              </a:extLst>
            </p:cNvPr>
            <p:cNvCxnSpPr/>
            <p:nvPr/>
          </p:nvCxnSpPr>
          <p:spPr>
            <a:xfrm>
              <a:off x="1564742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Přímá spojnice 36">
              <a:extLst>
                <a:ext uri="{FF2B5EF4-FFF2-40B4-BE49-F238E27FC236}">
                  <a16:creationId xmlns:a16="http://schemas.microsoft.com/office/drawing/2014/main" id="{62129982-9661-4201-A7A9-D830435CAF7C}"/>
                </a:ext>
              </a:extLst>
            </p:cNvPr>
            <p:cNvCxnSpPr/>
            <p:nvPr/>
          </p:nvCxnSpPr>
          <p:spPr>
            <a:xfrm>
              <a:off x="2036757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Přímá spojnice 37">
              <a:extLst>
                <a:ext uri="{FF2B5EF4-FFF2-40B4-BE49-F238E27FC236}">
                  <a16:creationId xmlns:a16="http://schemas.microsoft.com/office/drawing/2014/main" id="{8EC9CA8C-382D-4780-857E-7923D6612296}"/>
                </a:ext>
              </a:extLst>
            </p:cNvPr>
            <p:cNvCxnSpPr/>
            <p:nvPr/>
          </p:nvCxnSpPr>
          <p:spPr>
            <a:xfrm>
              <a:off x="2508772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Přímá spojnice 38">
              <a:extLst>
                <a:ext uri="{FF2B5EF4-FFF2-40B4-BE49-F238E27FC236}">
                  <a16:creationId xmlns:a16="http://schemas.microsoft.com/office/drawing/2014/main" id="{55124F5F-0D19-4683-ABFD-3276BD8C0D2A}"/>
                </a:ext>
              </a:extLst>
            </p:cNvPr>
            <p:cNvCxnSpPr/>
            <p:nvPr/>
          </p:nvCxnSpPr>
          <p:spPr>
            <a:xfrm>
              <a:off x="2980787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Přímá spojnice 39">
              <a:extLst>
                <a:ext uri="{FF2B5EF4-FFF2-40B4-BE49-F238E27FC236}">
                  <a16:creationId xmlns:a16="http://schemas.microsoft.com/office/drawing/2014/main" id="{33740EF7-5BAA-4406-9463-F2DBFE3F1764}"/>
                </a:ext>
              </a:extLst>
            </p:cNvPr>
            <p:cNvCxnSpPr/>
            <p:nvPr/>
          </p:nvCxnSpPr>
          <p:spPr>
            <a:xfrm>
              <a:off x="3452802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Přímá spojnice 40">
              <a:extLst>
                <a:ext uri="{FF2B5EF4-FFF2-40B4-BE49-F238E27FC236}">
                  <a16:creationId xmlns:a16="http://schemas.microsoft.com/office/drawing/2014/main" id="{4E722C75-9D4B-4ACF-8624-346EBA52AB0C}"/>
                </a:ext>
              </a:extLst>
            </p:cNvPr>
            <p:cNvCxnSpPr/>
            <p:nvPr/>
          </p:nvCxnSpPr>
          <p:spPr>
            <a:xfrm>
              <a:off x="3924817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Přímá spojnice 41">
              <a:extLst>
                <a:ext uri="{FF2B5EF4-FFF2-40B4-BE49-F238E27FC236}">
                  <a16:creationId xmlns:a16="http://schemas.microsoft.com/office/drawing/2014/main" id="{2D341D20-3335-4187-B094-E72F119FBFA6}"/>
                </a:ext>
              </a:extLst>
            </p:cNvPr>
            <p:cNvCxnSpPr/>
            <p:nvPr/>
          </p:nvCxnSpPr>
          <p:spPr>
            <a:xfrm>
              <a:off x="4396832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Přímá spojnice 42">
              <a:extLst>
                <a:ext uri="{FF2B5EF4-FFF2-40B4-BE49-F238E27FC236}">
                  <a16:creationId xmlns:a16="http://schemas.microsoft.com/office/drawing/2014/main" id="{3BA093FB-4616-49E8-A8CB-7A95CC81F7BF}"/>
                </a:ext>
              </a:extLst>
            </p:cNvPr>
            <p:cNvCxnSpPr/>
            <p:nvPr/>
          </p:nvCxnSpPr>
          <p:spPr>
            <a:xfrm>
              <a:off x="4868847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Přímá spojnice 43">
              <a:extLst>
                <a:ext uri="{FF2B5EF4-FFF2-40B4-BE49-F238E27FC236}">
                  <a16:creationId xmlns:a16="http://schemas.microsoft.com/office/drawing/2014/main" id="{2237583E-E0FF-431F-AEFC-A3E007B41FEF}"/>
                </a:ext>
              </a:extLst>
            </p:cNvPr>
            <p:cNvCxnSpPr/>
            <p:nvPr/>
          </p:nvCxnSpPr>
          <p:spPr>
            <a:xfrm>
              <a:off x="5340862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Přímá spojnice 44">
              <a:extLst>
                <a:ext uri="{FF2B5EF4-FFF2-40B4-BE49-F238E27FC236}">
                  <a16:creationId xmlns:a16="http://schemas.microsoft.com/office/drawing/2014/main" id="{C8CC9F1D-9948-435E-B101-CE530C3C415D}"/>
                </a:ext>
              </a:extLst>
            </p:cNvPr>
            <p:cNvCxnSpPr/>
            <p:nvPr/>
          </p:nvCxnSpPr>
          <p:spPr>
            <a:xfrm>
              <a:off x="5812877" y="3799174"/>
              <a:ext cx="1" cy="154901"/>
            </a:xfrm>
            <a:prstGeom prst="line">
              <a:avLst/>
            </a:prstGeom>
            <a:ln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Přímá spojnice 45">
              <a:extLst>
                <a:ext uri="{FF2B5EF4-FFF2-40B4-BE49-F238E27FC236}">
                  <a16:creationId xmlns:a16="http://schemas.microsoft.com/office/drawing/2014/main" id="{FDED2865-67EC-4583-B0BC-2A7549CA14FE}"/>
                </a:ext>
              </a:extLst>
            </p:cNvPr>
            <p:cNvCxnSpPr/>
            <p:nvPr/>
          </p:nvCxnSpPr>
          <p:spPr>
            <a:xfrm>
              <a:off x="6284892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Přímá spojnice 46">
              <a:extLst>
                <a:ext uri="{FF2B5EF4-FFF2-40B4-BE49-F238E27FC236}">
                  <a16:creationId xmlns:a16="http://schemas.microsoft.com/office/drawing/2014/main" id="{78E72E4E-F5B7-469D-9C2A-54960B3814DA}"/>
                </a:ext>
              </a:extLst>
            </p:cNvPr>
            <p:cNvCxnSpPr/>
            <p:nvPr/>
          </p:nvCxnSpPr>
          <p:spPr>
            <a:xfrm>
              <a:off x="6756907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Přímá spojnice 47">
              <a:extLst>
                <a:ext uri="{FF2B5EF4-FFF2-40B4-BE49-F238E27FC236}">
                  <a16:creationId xmlns:a16="http://schemas.microsoft.com/office/drawing/2014/main" id="{F2A5CFE2-8B3A-4FE1-B4D5-A3C1CDD0D60B}"/>
                </a:ext>
              </a:extLst>
            </p:cNvPr>
            <p:cNvCxnSpPr/>
            <p:nvPr/>
          </p:nvCxnSpPr>
          <p:spPr>
            <a:xfrm>
              <a:off x="7228922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Přímá spojnice 48">
              <a:extLst>
                <a:ext uri="{FF2B5EF4-FFF2-40B4-BE49-F238E27FC236}">
                  <a16:creationId xmlns:a16="http://schemas.microsoft.com/office/drawing/2014/main" id="{D8945B65-A1FD-4893-8E5B-694EBE6ABE48}"/>
                </a:ext>
              </a:extLst>
            </p:cNvPr>
            <p:cNvCxnSpPr/>
            <p:nvPr/>
          </p:nvCxnSpPr>
          <p:spPr>
            <a:xfrm>
              <a:off x="7700937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Přímá spojnice 49">
              <a:extLst>
                <a:ext uri="{FF2B5EF4-FFF2-40B4-BE49-F238E27FC236}">
                  <a16:creationId xmlns:a16="http://schemas.microsoft.com/office/drawing/2014/main" id="{69559BBA-B1D3-41F3-BCBE-CB4BB933EEA0}"/>
                </a:ext>
              </a:extLst>
            </p:cNvPr>
            <p:cNvCxnSpPr/>
            <p:nvPr/>
          </p:nvCxnSpPr>
          <p:spPr>
            <a:xfrm>
              <a:off x="8172952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Přímá spojnice 50">
              <a:extLst>
                <a:ext uri="{FF2B5EF4-FFF2-40B4-BE49-F238E27FC236}">
                  <a16:creationId xmlns:a16="http://schemas.microsoft.com/office/drawing/2014/main" id="{03F8D889-DFE8-4946-8A9F-E89EBA86CE55}"/>
                </a:ext>
              </a:extLst>
            </p:cNvPr>
            <p:cNvCxnSpPr/>
            <p:nvPr/>
          </p:nvCxnSpPr>
          <p:spPr>
            <a:xfrm>
              <a:off x="8644967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Přímá spojnice 51">
              <a:extLst>
                <a:ext uri="{FF2B5EF4-FFF2-40B4-BE49-F238E27FC236}">
                  <a16:creationId xmlns:a16="http://schemas.microsoft.com/office/drawing/2014/main" id="{899FC3E1-760C-485D-A894-659E36DBFBA0}"/>
                </a:ext>
              </a:extLst>
            </p:cNvPr>
            <p:cNvCxnSpPr/>
            <p:nvPr/>
          </p:nvCxnSpPr>
          <p:spPr>
            <a:xfrm>
              <a:off x="9116982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Přímá spojnice 52">
              <a:extLst>
                <a:ext uri="{FF2B5EF4-FFF2-40B4-BE49-F238E27FC236}">
                  <a16:creationId xmlns:a16="http://schemas.microsoft.com/office/drawing/2014/main" id="{FC2AD8BF-2DAB-46F3-9334-006C0E601416}"/>
                </a:ext>
              </a:extLst>
            </p:cNvPr>
            <p:cNvCxnSpPr/>
            <p:nvPr/>
          </p:nvCxnSpPr>
          <p:spPr>
            <a:xfrm>
              <a:off x="9588997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Přímá spojnice 53">
              <a:extLst>
                <a:ext uri="{FF2B5EF4-FFF2-40B4-BE49-F238E27FC236}">
                  <a16:creationId xmlns:a16="http://schemas.microsoft.com/office/drawing/2014/main" id="{F3ECD0E7-AEC7-4FC2-AD8C-FD1309F9C4A9}"/>
                </a:ext>
              </a:extLst>
            </p:cNvPr>
            <p:cNvCxnSpPr/>
            <p:nvPr/>
          </p:nvCxnSpPr>
          <p:spPr>
            <a:xfrm>
              <a:off x="10061012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Přímá spojnice 54">
              <a:extLst>
                <a:ext uri="{FF2B5EF4-FFF2-40B4-BE49-F238E27FC236}">
                  <a16:creationId xmlns:a16="http://schemas.microsoft.com/office/drawing/2014/main" id="{D7C5386D-5D43-4282-AB46-61FD65332554}"/>
                </a:ext>
              </a:extLst>
            </p:cNvPr>
            <p:cNvCxnSpPr/>
            <p:nvPr/>
          </p:nvCxnSpPr>
          <p:spPr>
            <a:xfrm>
              <a:off x="10533027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Přímá spojnice 55">
              <a:extLst>
                <a:ext uri="{FF2B5EF4-FFF2-40B4-BE49-F238E27FC236}">
                  <a16:creationId xmlns:a16="http://schemas.microsoft.com/office/drawing/2014/main" id="{70974A3F-6B41-4413-8B89-13F538C736F8}"/>
                </a:ext>
              </a:extLst>
            </p:cNvPr>
            <p:cNvCxnSpPr/>
            <p:nvPr/>
          </p:nvCxnSpPr>
          <p:spPr>
            <a:xfrm>
              <a:off x="11005042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Přímá spojnice 56">
              <a:extLst>
                <a:ext uri="{FF2B5EF4-FFF2-40B4-BE49-F238E27FC236}">
                  <a16:creationId xmlns:a16="http://schemas.microsoft.com/office/drawing/2014/main" id="{8ABC7720-8A37-473F-B4FC-E67552008163}"/>
                </a:ext>
              </a:extLst>
            </p:cNvPr>
            <p:cNvCxnSpPr/>
            <p:nvPr/>
          </p:nvCxnSpPr>
          <p:spPr>
            <a:xfrm>
              <a:off x="11477057" y="3799174"/>
              <a:ext cx="1" cy="154901"/>
            </a:xfrm>
            <a:prstGeom prst="line">
              <a:avLst/>
            </a:prstGeom>
            <a:ln w="3175">
              <a:solidFill>
                <a:schemeClr val="accent1"/>
              </a:solidFill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49B9F8F-4732-4438-9D9E-2501EE5F08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8042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71FA10-2775-487B-B727-772179D8F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Finance</a:t>
            </a:r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5CEDA25-1E94-4CF9-B6CD-A1094EDD7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374499"/>
              </p:ext>
            </p:extLst>
          </p:nvPr>
        </p:nvGraphicFramePr>
        <p:xfrm>
          <a:off x="431800" y="1124680"/>
          <a:ext cx="11340000" cy="4666196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268000">
                  <a:extLst>
                    <a:ext uri="{9D8B030D-6E8A-4147-A177-3AD203B41FA5}">
                      <a16:colId xmlns:a16="http://schemas.microsoft.com/office/drawing/2014/main" val="1173992025"/>
                    </a:ext>
                  </a:extLst>
                </a:gridCol>
                <a:gridCol w="2839914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  <a:gridCol w="2839914">
                  <a:extLst>
                    <a:ext uri="{9D8B030D-6E8A-4147-A177-3AD203B41FA5}">
                      <a16:colId xmlns:a16="http://schemas.microsoft.com/office/drawing/2014/main" val="1010693434"/>
                    </a:ext>
                  </a:extLst>
                </a:gridCol>
                <a:gridCol w="2839914">
                  <a:extLst>
                    <a:ext uri="{9D8B030D-6E8A-4147-A177-3AD203B41FA5}">
                      <a16:colId xmlns:a16="http://schemas.microsoft.com/office/drawing/2014/main" val="3778082769"/>
                    </a:ext>
                  </a:extLst>
                </a:gridCol>
                <a:gridCol w="552258">
                  <a:extLst>
                    <a:ext uri="{9D8B030D-6E8A-4147-A177-3AD203B41FA5}">
                      <a16:colId xmlns:a16="http://schemas.microsoft.com/office/drawing/2014/main" val="1944590475"/>
                    </a:ext>
                  </a:extLst>
                </a:gridCol>
              </a:tblGrid>
              <a:tr h="293897"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Rok 1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Rok 2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Rok 3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Prodejci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5 000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40 000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160 000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95943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Uživatelé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1 600 000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Prodej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4 000 000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16 000 000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Průměrná prodejní cena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728417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15% výnosy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5 625 000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48 000 000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216 000 000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78208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marL="171450" indent="-171450" algn="l" rtl="0" fontAlgn="b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Náklady na výnosy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2520710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Hrubý zisk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5 625 000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48 000 000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216 000 000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742177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Výdaje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49893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marL="171450" indent="-171450" algn="l" rtl="0" fontAlgn="b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Prodej a marketing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5 062 500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38 400 000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151 200 000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70 %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679637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marL="171450" indent="-171450" algn="l" rtl="0" fontAlgn="b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Zákaznické služby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1 687 500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9 600 000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21 600 000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10 %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003364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marL="171450" indent="-171450" algn="l" rtl="0" fontAlgn="b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Vývoj produktu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562 500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2 400 000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10 800 000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5 %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552400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marL="171450" indent="-171450" algn="l" rtl="0" fontAlgn="b">
                        <a:buFont typeface="Arial" panose="020B0604020202020204" pitchFamily="34" charset="0"/>
                        <a:buChar char="•"/>
                      </a:pPr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Výzkum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281 250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2 400 000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4 320 000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2 %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338634"/>
                  </a:ext>
                </a:extLst>
              </a:tr>
              <a:tr h="30501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Celkové výdaje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7 593 750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52 800 000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400" b="1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187 920 000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endParaRPr lang="cs-CZ" sz="1400" b="0" i="0" u="none" strike="noStrike" noProof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785602"/>
                  </a:ext>
                </a:extLst>
              </a:tr>
              <a:tr h="382065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EBIT</a:t>
                      </a:r>
                    </a:p>
                  </a:txBody>
                  <a:tcPr anchor="b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-1 968 750</a:t>
                      </a:r>
                    </a:p>
                  </a:txBody>
                  <a:tcPr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-4 800 000</a:t>
                      </a:r>
                    </a:p>
                  </a:txBody>
                  <a:tcPr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2000" b="1" i="0" u="none" strike="noStrike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</a:rPr>
                        <a:t>28 080 000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400" b="0" i="0" u="none" strike="noStrike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13 %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959351"/>
                  </a:ext>
                </a:extLst>
              </a:tr>
            </a:tbl>
          </a:graphicData>
        </a:graphic>
      </p:graphicFrame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CA3C8A8-A96E-4C3C-B900-3F4964389B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2097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7F665-80EE-4503-AEF8-83FD1987D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Tým</a:t>
            </a:r>
          </a:p>
        </p:txBody>
      </p:sp>
      <p:pic>
        <p:nvPicPr>
          <p:cNvPr id="49" name="Zástupný symbol obrázku 48" descr="Skupina lidí&#10;&#10;Popis vygenerovaný s velmi vysokou mírou spolehlivosti">
            <a:extLst>
              <a:ext uri="{FF2B5EF4-FFF2-40B4-BE49-F238E27FC236}">
                <a16:creationId xmlns:a16="http://schemas.microsoft.com/office/drawing/2014/main" id="{BEE07BF0-BD3B-4588-B435-7C90E9F11153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800" y="2808242"/>
            <a:ext cx="1505966" cy="1505966"/>
          </a:xfr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970B2821-A8E7-46E4-B168-879973D325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cs-CZ"/>
              <a:t>Allan</a:t>
            </a:r>
            <a:br>
              <a:rPr lang="cs-CZ"/>
            </a:br>
            <a:r>
              <a:rPr lang="cs-CZ"/>
              <a:t>Mattsson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01049CF-117A-4565-9592-D23257E4CE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cs-CZ"/>
              <a:t>Výkonný ředitel</a:t>
            </a:r>
          </a:p>
        </p:txBody>
      </p:sp>
      <p:sp>
        <p:nvSpPr>
          <p:cNvPr id="14" name="Zástupný symbol pro text 13">
            <a:extLst>
              <a:ext uri="{FF2B5EF4-FFF2-40B4-BE49-F238E27FC236}">
                <a16:creationId xmlns:a16="http://schemas.microsoft.com/office/drawing/2014/main" id="{F6C3308C-9E0D-4714-B21C-782220416AB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</a:p>
        </p:txBody>
      </p:sp>
      <p:pic>
        <p:nvPicPr>
          <p:cNvPr id="51" name="Zástupný symbol obrázku 50" descr="Osoba stojící v místnosti&#10;&#10;Popis vygenerovaný s velmi vysokou mírou spolehlivosti">
            <a:extLst>
              <a:ext uri="{FF2B5EF4-FFF2-40B4-BE49-F238E27FC236}">
                <a16:creationId xmlns:a16="http://schemas.microsoft.com/office/drawing/2014/main" id="{990571E5-B221-49BE-902B-B3D307AAD3D5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3742" y="2808242"/>
            <a:ext cx="1505966" cy="1505966"/>
          </a:xfrm>
        </p:spPr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57DAA7A7-68A8-441E-AF97-3634DB9699B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cs-CZ"/>
              <a:t>Marta</a:t>
            </a:r>
            <a:br>
              <a:rPr lang="cs-CZ"/>
            </a:br>
            <a:r>
              <a:rPr lang="cs-CZ"/>
              <a:t>Havránková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1B99F9D-EB43-4713-8B9F-9A43B2F70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Předsedkyně rady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A4AAB936-097B-4C03-AE79-B2920CDE259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</a:p>
        </p:txBody>
      </p:sp>
      <p:pic>
        <p:nvPicPr>
          <p:cNvPr id="53" name="Zástupný symbol obrázku 52" descr="Usmívající se osoba&#10;&#10;Popis vygenerovaný s velmi vysokou mírou spolehlivosti">
            <a:extLst>
              <a:ext uri="{FF2B5EF4-FFF2-40B4-BE49-F238E27FC236}">
                <a16:creationId xmlns:a16="http://schemas.microsoft.com/office/drawing/2014/main" id="{C47055E4-1604-491C-AEB0-8BF6FDE485F4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5683" y="2808242"/>
            <a:ext cx="1505966" cy="1505966"/>
          </a:xfrm>
        </p:spPr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6D45246F-921D-40B3-8F49-8C6BC23173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cs-CZ"/>
              <a:t>Věra </a:t>
            </a:r>
            <a:br>
              <a:rPr lang="cs-CZ"/>
            </a:br>
            <a:r>
              <a:rPr lang="cs-CZ"/>
              <a:t>Kopecká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C763732E-FB74-4F6C-88AC-EBAAC00C42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cs-CZ"/>
              <a:t>Finanční ředitelka</a:t>
            </a:r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5929A30E-A2FC-439E-B985-4BD4359DFE6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</a:p>
        </p:txBody>
      </p:sp>
      <p:grpSp>
        <p:nvGrpSpPr>
          <p:cNvPr id="33" name="Skupina 32" title="skupina trojúhelníků">
            <a:extLst>
              <a:ext uri="{FF2B5EF4-FFF2-40B4-BE49-F238E27FC236}">
                <a16:creationId xmlns:a16="http://schemas.microsoft.com/office/drawing/2014/main" id="{8F728585-A663-4E22-87F7-AAD670071200}"/>
              </a:ext>
            </a:extLst>
          </p:cNvPr>
          <p:cNvGrpSpPr/>
          <p:nvPr/>
        </p:nvGrpSpPr>
        <p:grpSpPr>
          <a:xfrm>
            <a:off x="9862160" y="831132"/>
            <a:ext cx="1850209" cy="1915995"/>
            <a:chOff x="9862160" y="831132"/>
            <a:chExt cx="1850209" cy="1915995"/>
          </a:xfrm>
        </p:grpSpPr>
        <p:sp>
          <p:nvSpPr>
            <p:cNvPr id="34" name="Volný tvar: Obrazec 33" title="trojúhelníky">
              <a:extLst>
                <a:ext uri="{FF2B5EF4-FFF2-40B4-BE49-F238E27FC236}">
                  <a16:creationId xmlns:a16="http://schemas.microsoft.com/office/drawing/2014/main" id="{74632BF7-7DCC-4CB0-A278-AD3B28FE96BA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35" name="Volný tvar: Obrazec 34" title="trojúhelníky">
              <a:extLst>
                <a:ext uri="{FF2B5EF4-FFF2-40B4-BE49-F238E27FC236}">
                  <a16:creationId xmlns:a16="http://schemas.microsoft.com/office/drawing/2014/main" id="{F3B7A750-FBC6-4475-9937-5A5FF7957A67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36" name="Volný tvar: Obrazec 35" title="trojúhelníky">
              <a:extLst>
                <a:ext uri="{FF2B5EF4-FFF2-40B4-BE49-F238E27FC236}">
                  <a16:creationId xmlns:a16="http://schemas.microsoft.com/office/drawing/2014/main" id="{2AEBF1D4-D3EA-4EFC-96B4-BE3208DC9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37" name="Volný tvar: Obrazec 36" title="trojúhelníky">
              <a:extLst>
                <a:ext uri="{FF2B5EF4-FFF2-40B4-BE49-F238E27FC236}">
                  <a16:creationId xmlns:a16="http://schemas.microsoft.com/office/drawing/2014/main" id="{9482C603-BF06-493B-A4FB-922E55E073FE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38" name="Volný tvar: Obrazec 37" title="trojúhelníky">
              <a:extLst>
                <a:ext uri="{FF2B5EF4-FFF2-40B4-BE49-F238E27FC236}">
                  <a16:creationId xmlns:a16="http://schemas.microsoft.com/office/drawing/2014/main" id="{8896E3A5-9F33-4D5C-9F1D-5072AAC7EDCD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39" name="Volný tvar: Obrazec 38" title="trojúhelníky">
              <a:extLst>
                <a:ext uri="{FF2B5EF4-FFF2-40B4-BE49-F238E27FC236}">
                  <a16:creationId xmlns:a16="http://schemas.microsoft.com/office/drawing/2014/main" id="{5CE56383-9C4D-4A22-8C3F-2BFAC639C530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0" name="Volný tvar: Obrazec 39" title="trojúhelníky">
              <a:extLst>
                <a:ext uri="{FF2B5EF4-FFF2-40B4-BE49-F238E27FC236}">
                  <a16:creationId xmlns:a16="http://schemas.microsoft.com/office/drawing/2014/main" id="{2B4AB49B-299B-45F1-A97B-165C71460A30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1" name="Volný tvar: Obrazec 40" title="trojúhelníky">
              <a:extLst>
                <a:ext uri="{FF2B5EF4-FFF2-40B4-BE49-F238E27FC236}">
                  <a16:creationId xmlns:a16="http://schemas.microsoft.com/office/drawing/2014/main" id="{223660C9-E786-4F4A-96A1-E22F6991217D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2" name="Volný tvar: Obrazec 41" title="trojúhelníky">
              <a:extLst>
                <a:ext uri="{FF2B5EF4-FFF2-40B4-BE49-F238E27FC236}">
                  <a16:creationId xmlns:a16="http://schemas.microsoft.com/office/drawing/2014/main" id="{2C75C772-F093-4933-898C-D9C65C0F3F73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3" name="Volný tvar: Obrazec 42" title="trojúhelníky">
              <a:extLst>
                <a:ext uri="{FF2B5EF4-FFF2-40B4-BE49-F238E27FC236}">
                  <a16:creationId xmlns:a16="http://schemas.microsoft.com/office/drawing/2014/main" id="{8D768F9C-760D-410A-A60E-6285E1D66EAC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4" name="Volný tvar: Obrazec 43" title="trojúhelníky">
              <a:extLst>
                <a:ext uri="{FF2B5EF4-FFF2-40B4-BE49-F238E27FC236}">
                  <a16:creationId xmlns:a16="http://schemas.microsoft.com/office/drawing/2014/main" id="{77C89462-3651-42AB-8271-83D9F6A88F96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5" name="Volný tvar: Obrazec 44" title="trojúhelníky">
              <a:extLst>
                <a:ext uri="{FF2B5EF4-FFF2-40B4-BE49-F238E27FC236}">
                  <a16:creationId xmlns:a16="http://schemas.microsoft.com/office/drawing/2014/main" id="{25A77506-DAFD-4EFD-BEC3-4B1CC7FED70B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6" name="Volný tvar: Obrazec 45" title="trojúhelníky">
              <a:extLst>
                <a:ext uri="{FF2B5EF4-FFF2-40B4-BE49-F238E27FC236}">
                  <a16:creationId xmlns:a16="http://schemas.microsoft.com/office/drawing/2014/main" id="{A2F7BBCC-60DA-4FA5-BB5C-2491F61740CB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  <p:sp>
          <p:nvSpPr>
            <p:cNvPr id="47" name="Volný tvar: Obrazec 46" title="trojúhelníky">
              <a:extLst>
                <a:ext uri="{FF2B5EF4-FFF2-40B4-BE49-F238E27FC236}">
                  <a16:creationId xmlns:a16="http://schemas.microsoft.com/office/drawing/2014/main" id="{5506F340-1304-4556-9102-17C00BB75390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/>
            </a:p>
          </p:txBody>
        </p:sp>
      </p:grp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46F736D-1910-4E6F-9F86-9A9B0FCF47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802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B49E91-9331-4D7D-9534-00A6BAB6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Finanční zdroje</a:t>
            </a:r>
            <a:endParaRPr lang="cs-CZ" dirty="0"/>
          </a:p>
        </p:txBody>
      </p:sp>
      <p:grpSp>
        <p:nvGrpSpPr>
          <p:cNvPr id="10" name="Skupina 9" title="Kategorie finančních zdrojů (seskupené)">
            <a:extLst>
              <a:ext uri="{FF2B5EF4-FFF2-40B4-BE49-F238E27FC236}">
                <a16:creationId xmlns:a16="http://schemas.microsoft.com/office/drawing/2014/main" id="{7991DB0A-528C-4F75-B29F-30E8300DA02C}"/>
              </a:ext>
            </a:extLst>
          </p:cNvPr>
          <p:cNvGrpSpPr/>
          <p:nvPr/>
        </p:nvGrpSpPr>
        <p:grpSpPr>
          <a:xfrm>
            <a:off x="286064" y="1497049"/>
            <a:ext cx="2805945" cy="1634164"/>
            <a:chOff x="286064" y="993330"/>
            <a:chExt cx="2805945" cy="1634164"/>
          </a:xfrm>
        </p:grpSpPr>
        <p:pic>
          <p:nvPicPr>
            <p:cNvPr id="14" name="Grafika 13" descr="Síť" title="Zástupná ikona">
              <a:extLst>
                <a:ext uri="{FF2B5EF4-FFF2-40B4-BE49-F238E27FC236}">
                  <a16:creationId xmlns:a16="http://schemas.microsoft.com/office/drawing/2014/main" id="{18424AB1-887D-4FB3-BE95-50D84780E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575854" y="993330"/>
              <a:ext cx="516155" cy="516155"/>
            </a:xfrm>
            <a:prstGeom prst="rect">
              <a:avLst/>
            </a:prstGeom>
          </p:spPr>
        </p:pic>
        <p:sp>
          <p:nvSpPr>
            <p:cNvPr id="12" name="Zástupný symbol pro text 80">
              <a:extLst>
                <a:ext uri="{FF2B5EF4-FFF2-40B4-BE49-F238E27FC236}">
                  <a16:creationId xmlns:a16="http://schemas.microsoft.com/office/drawing/2014/main" id="{90281C71-0600-4FA5-BF84-8F72BE03A85D}"/>
                </a:ext>
              </a:extLst>
            </p:cNvPr>
            <p:cNvSpPr txBox="1">
              <a:spLocks/>
            </p:cNvSpPr>
            <p:nvPr/>
          </p:nvSpPr>
          <p:spPr>
            <a:xfrm>
              <a:off x="286064" y="1504110"/>
              <a:ext cx="2740633" cy="272762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0">
                <a:buNone/>
              </a:pPr>
              <a:r>
                <a:rPr lang="cs-CZ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Kategorie finančních zdrojů</a:t>
              </a:r>
            </a:p>
          </p:txBody>
        </p:sp>
        <p:sp>
          <p:nvSpPr>
            <p:cNvPr id="11" name="Zástupný symbol pro text 80">
              <a:extLst>
                <a:ext uri="{FF2B5EF4-FFF2-40B4-BE49-F238E27FC236}">
                  <a16:creationId xmlns:a16="http://schemas.microsoft.com/office/drawing/2014/main" id="{3BF28A40-3F44-4C6A-81B5-2161EEF431B8}"/>
                </a:ext>
              </a:extLst>
            </p:cNvPr>
            <p:cNvSpPr txBox="1">
              <a:spLocks/>
            </p:cNvSpPr>
            <p:nvPr/>
          </p:nvSpPr>
          <p:spPr>
            <a:xfrm>
              <a:off x="635303" y="1910839"/>
              <a:ext cx="2391394" cy="716655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0">
                <a:buNone/>
              </a:pPr>
              <a:r>
                <a:rPr lang="cs-CZ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consectetuer adipiscing elit</a:t>
              </a:r>
              <a:endPara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Skupina 19" title="Kategorie finančních zdrojů (seskupené)">
            <a:extLst>
              <a:ext uri="{FF2B5EF4-FFF2-40B4-BE49-F238E27FC236}">
                <a16:creationId xmlns:a16="http://schemas.microsoft.com/office/drawing/2014/main" id="{9E1D0716-8092-4CF7-A12E-F1BCC99E89C3}"/>
              </a:ext>
            </a:extLst>
          </p:cNvPr>
          <p:cNvGrpSpPr/>
          <p:nvPr/>
        </p:nvGrpSpPr>
        <p:grpSpPr>
          <a:xfrm>
            <a:off x="163286" y="3927174"/>
            <a:ext cx="2971658" cy="1773976"/>
            <a:chOff x="102958" y="2759296"/>
            <a:chExt cx="2971658" cy="1773976"/>
          </a:xfrm>
        </p:grpSpPr>
        <p:pic>
          <p:nvPicPr>
            <p:cNvPr id="24" name="Grafika 23" descr="Noviny" title="Zástupná ikona">
              <a:extLst>
                <a:ext uri="{FF2B5EF4-FFF2-40B4-BE49-F238E27FC236}">
                  <a16:creationId xmlns:a16="http://schemas.microsoft.com/office/drawing/2014/main" id="{87FF2375-B49A-4319-B4DC-3C80BAD9B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558461" y="2759296"/>
              <a:ext cx="516155" cy="516155"/>
            </a:xfrm>
            <a:prstGeom prst="rect">
              <a:avLst/>
            </a:prstGeom>
          </p:spPr>
        </p:pic>
        <p:sp>
          <p:nvSpPr>
            <p:cNvPr id="22" name="Zástupný symbol pro text 80">
              <a:extLst>
                <a:ext uri="{FF2B5EF4-FFF2-40B4-BE49-F238E27FC236}">
                  <a16:creationId xmlns:a16="http://schemas.microsoft.com/office/drawing/2014/main" id="{84749242-C662-4254-B6A3-246DC1FF6808}"/>
                </a:ext>
              </a:extLst>
            </p:cNvPr>
            <p:cNvSpPr txBox="1">
              <a:spLocks/>
            </p:cNvSpPr>
            <p:nvPr/>
          </p:nvSpPr>
          <p:spPr>
            <a:xfrm>
              <a:off x="102958" y="3409888"/>
              <a:ext cx="2923739" cy="272762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0">
                <a:buNone/>
              </a:pPr>
              <a:r>
                <a:rPr lang="cs-CZ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Kategorie finančních zdrojů</a:t>
              </a:r>
            </a:p>
          </p:txBody>
        </p:sp>
        <p:sp>
          <p:nvSpPr>
            <p:cNvPr id="21" name="Zástupný symbol pro text 80">
              <a:extLst>
                <a:ext uri="{FF2B5EF4-FFF2-40B4-BE49-F238E27FC236}">
                  <a16:creationId xmlns:a16="http://schemas.microsoft.com/office/drawing/2014/main" id="{C3483C53-05C7-41D1-985C-79B44C4DB3B7}"/>
                </a:ext>
              </a:extLst>
            </p:cNvPr>
            <p:cNvSpPr txBox="1">
              <a:spLocks/>
            </p:cNvSpPr>
            <p:nvPr/>
          </p:nvSpPr>
          <p:spPr>
            <a:xfrm>
              <a:off x="635303" y="3816617"/>
              <a:ext cx="2391394" cy="716655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0">
                <a:buNone/>
              </a:pPr>
              <a:r>
                <a:rPr lang="cs-CZ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consectetuer adipiscing elit</a:t>
              </a:r>
              <a:endPara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4" name="Graf 3" title="Graf finančních zdrojů">
            <a:extLst>
              <a:ext uri="{FF2B5EF4-FFF2-40B4-BE49-F238E27FC236}">
                <a16:creationId xmlns:a16="http://schemas.microsoft.com/office/drawing/2014/main" id="{1ABE75E8-2998-4AD8-8098-39EDE88A00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0879952"/>
              </p:ext>
            </p:extLst>
          </p:nvPr>
        </p:nvGraphicFramePr>
        <p:xfrm>
          <a:off x="3122536" y="1030514"/>
          <a:ext cx="5946928" cy="5334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5" name="Skupina 24" title="Kategorie finančních zdrojů (seskupené)">
            <a:extLst>
              <a:ext uri="{FF2B5EF4-FFF2-40B4-BE49-F238E27FC236}">
                <a16:creationId xmlns:a16="http://schemas.microsoft.com/office/drawing/2014/main" id="{C08AEB7B-A2ED-4C07-8C5A-156DA6D715BE}"/>
              </a:ext>
            </a:extLst>
          </p:cNvPr>
          <p:cNvGrpSpPr/>
          <p:nvPr/>
        </p:nvGrpSpPr>
        <p:grpSpPr>
          <a:xfrm>
            <a:off x="8881417" y="1497049"/>
            <a:ext cx="3046952" cy="1962347"/>
            <a:chOff x="8881417" y="2258575"/>
            <a:chExt cx="3046952" cy="1962347"/>
          </a:xfrm>
        </p:grpSpPr>
        <p:pic>
          <p:nvPicPr>
            <p:cNvPr id="29" name="Grafika 28" descr="Zástupný symbol ikony">
              <a:extLst>
                <a:ext uri="{FF2B5EF4-FFF2-40B4-BE49-F238E27FC236}">
                  <a16:creationId xmlns:a16="http://schemas.microsoft.com/office/drawing/2014/main" id="{E0E3C227-EFA0-47A9-BAEC-A3B06FCAF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8881417" y="2258575"/>
              <a:ext cx="567771" cy="567771"/>
            </a:xfrm>
            <a:prstGeom prst="rect">
              <a:avLst/>
            </a:prstGeom>
          </p:spPr>
        </p:pic>
        <p:sp>
          <p:nvSpPr>
            <p:cNvPr id="27" name="Zástupný symbol pro text 80">
              <a:extLst>
                <a:ext uri="{FF2B5EF4-FFF2-40B4-BE49-F238E27FC236}">
                  <a16:creationId xmlns:a16="http://schemas.microsoft.com/office/drawing/2014/main" id="{E691EA48-9FD0-4A91-A269-A8156DBAA8A1}"/>
                </a:ext>
              </a:extLst>
            </p:cNvPr>
            <p:cNvSpPr txBox="1">
              <a:spLocks/>
            </p:cNvSpPr>
            <p:nvPr/>
          </p:nvSpPr>
          <p:spPr>
            <a:xfrm>
              <a:off x="8967861" y="2909603"/>
              <a:ext cx="2960508" cy="272762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buNone/>
              </a:pPr>
              <a:r>
                <a:rPr lang="cs-CZ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Kategorie finančních zdrojů</a:t>
              </a:r>
            </a:p>
          </p:txBody>
        </p:sp>
        <p:sp>
          <p:nvSpPr>
            <p:cNvPr id="26" name="Zástupný symbol pro text 80">
              <a:extLst>
                <a:ext uri="{FF2B5EF4-FFF2-40B4-BE49-F238E27FC236}">
                  <a16:creationId xmlns:a16="http://schemas.microsoft.com/office/drawing/2014/main" id="{CF9BA5D5-8439-442E-A476-F8D139086D8D}"/>
                </a:ext>
              </a:extLst>
            </p:cNvPr>
            <p:cNvSpPr txBox="1">
              <a:spLocks/>
            </p:cNvSpPr>
            <p:nvPr/>
          </p:nvSpPr>
          <p:spPr>
            <a:xfrm>
              <a:off x="8987806" y="3316332"/>
              <a:ext cx="2391394" cy="904590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buNone/>
              </a:pPr>
              <a:r>
                <a:rPr lang="cs-CZ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consectetuer adipiscing elit</a:t>
              </a:r>
              <a:endPara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" name="Skupina 4" title="Kategorie finančních zdrojů (seskupené)">
            <a:extLst>
              <a:ext uri="{FF2B5EF4-FFF2-40B4-BE49-F238E27FC236}">
                <a16:creationId xmlns:a16="http://schemas.microsoft.com/office/drawing/2014/main" id="{9D2FFF25-64F0-47A5-BE16-964530465F5E}"/>
              </a:ext>
            </a:extLst>
          </p:cNvPr>
          <p:cNvGrpSpPr/>
          <p:nvPr/>
        </p:nvGrpSpPr>
        <p:grpSpPr>
          <a:xfrm>
            <a:off x="8881417" y="3927174"/>
            <a:ext cx="2989454" cy="1962347"/>
            <a:chOff x="8881417" y="2258575"/>
            <a:chExt cx="2989454" cy="1962347"/>
          </a:xfrm>
        </p:grpSpPr>
        <p:pic>
          <p:nvPicPr>
            <p:cNvPr id="9" name="Grafika 8" descr="Terč" title="Zástupná ikona">
              <a:extLst>
                <a:ext uri="{FF2B5EF4-FFF2-40B4-BE49-F238E27FC236}">
                  <a16:creationId xmlns:a16="http://schemas.microsoft.com/office/drawing/2014/main" id="{CE6069C6-95DD-4ED1-982A-DC78C0F4C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8881417" y="2258575"/>
              <a:ext cx="567771" cy="567771"/>
            </a:xfrm>
            <a:prstGeom prst="rect">
              <a:avLst/>
            </a:prstGeom>
          </p:spPr>
        </p:pic>
        <p:sp>
          <p:nvSpPr>
            <p:cNvPr id="7" name="Zástupný symbol pro text 80">
              <a:extLst>
                <a:ext uri="{FF2B5EF4-FFF2-40B4-BE49-F238E27FC236}">
                  <a16:creationId xmlns:a16="http://schemas.microsoft.com/office/drawing/2014/main" id="{2ABA949D-514D-46F1-9EA0-0044B954A1B5}"/>
                </a:ext>
              </a:extLst>
            </p:cNvPr>
            <p:cNvSpPr txBox="1">
              <a:spLocks/>
            </p:cNvSpPr>
            <p:nvPr/>
          </p:nvSpPr>
          <p:spPr>
            <a:xfrm>
              <a:off x="8967861" y="2909603"/>
              <a:ext cx="2903010" cy="272762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buNone/>
              </a:pPr>
              <a:r>
                <a:rPr lang="cs-CZ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Kategorie finančních zdrojů</a:t>
              </a:r>
            </a:p>
          </p:txBody>
        </p:sp>
        <p:sp>
          <p:nvSpPr>
            <p:cNvPr id="6" name="Zástupný symbol pro text 80">
              <a:extLst>
                <a:ext uri="{FF2B5EF4-FFF2-40B4-BE49-F238E27FC236}">
                  <a16:creationId xmlns:a16="http://schemas.microsoft.com/office/drawing/2014/main" id="{A0FE60BC-B552-4E0C-A2F3-D99FDA7DA656}"/>
                </a:ext>
              </a:extLst>
            </p:cNvPr>
            <p:cNvSpPr txBox="1">
              <a:spLocks/>
            </p:cNvSpPr>
            <p:nvPr/>
          </p:nvSpPr>
          <p:spPr>
            <a:xfrm>
              <a:off x="8987806" y="3316332"/>
              <a:ext cx="2391394" cy="904590"/>
            </a:xfrm>
            <a:prstGeom prst="rect">
              <a:avLst/>
            </a:prstGeom>
          </p:spPr>
          <p:txBody>
            <a:bodyPr lIns="0" tIns="0" rIns="0" bIns="0" rtlCol="0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500"/>
                </a:spcAft>
                <a:buClr>
                  <a:schemeClr val="accent1"/>
                </a:buClr>
                <a:buFont typeface="Arial" panose="020B0604020202020204" pitchFamily="34" charset="0"/>
                <a:buChar char="○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542925" indent="-276225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096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0763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343025" indent="-2667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5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rtl="0">
                <a:buNone/>
              </a:pPr>
              <a:r>
                <a:rPr lang="cs-CZ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Lorem ipsum dolor sit amet, consectetuer adipiscing elit</a:t>
              </a:r>
              <a:endParaRPr lang="cs-CZ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108DE63-22D3-42B8-803D-E9D8BE04D5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3809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symbol obrázku 18" descr="Obrázek vlevo nahoře">
            <a:extLst>
              <a:ext uri="{FF2B5EF4-FFF2-40B4-BE49-F238E27FC236}">
                <a16:creationId xmlns:a16="http://schemas.microsoft.com/office/drawing/2014/main" id="{09D613E8-8848-4CCA-946C-52A183E91F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0" y="86714"/>
            <a:ext cx="6009285" cy="3890571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8433CBA-6B58-475A-BAF2-04998BA4A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/>
              <a:t>Souhrn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6542706-50AC-4B17-A704-143D94A799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/>
              <a:t>Slogan nebo podnadpis souhrnu</a:t>
            </a: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C163A50-2819-40D9-A42F-D84F47928C94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massa. Fusce posuere, magna sed pulvinar ultricies, purus lectus malesuada libero, sit amet commodo magna eros quis urna</a:t>
            </a:r>
          </a:p>
          <a:p>
            <a:pPr rtl="0"/>
            <a:r>
              <a:rPr lang="cs-CZ"/>
              <a:t>Nunc viverra imperdiet enim. Fusce est.</a:t>
            </a:r>
            <a:br>
              <a:rPr lang="cs-CZ"/>
            </a:br>
            <a:r>
              <a:rPr lang="cs-CZ"/>
              <a:t>Vivamus a tellus</a:t>
            </a:r>
          </a:p>
          <a:p>
            <a:pPr rtl="0"/>
            <a:r>
              <a:rPr lang="cs-CZ"/>
              <a:t>Pellentesque habitant morbi tristique senectus et netus et malesuada fames ac turpis egestas. Proin pharetra nonummy pede. Mauris et orci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D249B8-A654-41FD-9724-45A3A5EE13F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715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Zástupný symbol obrázku 18" descr="Obrázek z přírody&#10;&#10;Popis vygenerovaný s velmi vysokou mírou spolehlivosti">
            <a:extLst>
              <a:ext uri="{FF2B5EF4-FFF2-40B4-BE49-F238E27FC236}">
                <a16:creationId xmlns:a16="http://schemas.microsoft.com/office/drawing/2014/main" id="{7DD607C7-7CF7-4A0F-BFF7-6F3C46205E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" r="11"/>
          <a:stretch>
            <a:fillRect/>
          </a:stretch>
        </p:blipFill>
        <p:spPr/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EBDC24D3-EEF0-4B69-A174-E4DFF78848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/>
              <a:t>Děkujeme!</a:t>
            </a:r>
          </a:p>
        </p:txBody>
      </p:sp>
      <p:cxnSp>
        <p:nvCxnSpPr>
          <p:cNvPr id="5" name="Přímá spojnice 4" descr="Oddělovací čára">
            <a:extLst>
              <a:ext uri="{FF2B5EF4-FFF2-40B4-BE49-F238E27FC236}">
                <a16:creationId xmlns:a16="http://schemas.microsoft.com/office/drawing/2014/main" id="{FE07C9EC-5158-440C-995A-EAC50D3E05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Zástupný symbol obrázku 28">
            <a:extLst>
              <a:ext uri="{FF2B5EF4-FFF2-40B4-BE49-F238E27FC236}">
                <a16:creationId xmlns:a16="http://schemas.microsoft.com/office/drawing/2014/main" id="{F7A1C9A3-D9CA-3245-A622-A160A2C4AC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tretch>
            <a:fillRect/>
          </a:stretch>
        </p:blipFill>
        <p:spPr>
          <a:xfrm>
            <a:off x="7860902" y="2602788"/>
            <a:ext cx="1745432" cy="705600"/>
          </a:xfrm>
        </p:spPr>
      </p:pic>
      <p:sp>
        <p:nvSpPr>
          <p:cNvPr id="7" name="Podnadpis 6">
            <a:extLst>
              <a:ext uri="{FF2B5EF4-FFF2-40B4-BE49-F238E27FC236}">
                <a16:creationId xmlns:a16="http://schemas.microsoft.com/office/drawing/2014/main" id="{ACCCCDAD-0E0B-437F-8CAA-0536470B2E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 sz="2100"/>
              <a:t>Karel Hovorka</a:t>
            </a:r>
          </a:p>
        </p:txBody>
      </p:sp>
      <p:pic>
        <p:nvPicPr>
          <p:cNvPr id="13" name="Grafika 12" descr="Uživatel" title="Ikona – jméno prezentujícího">
            <a:extLst>
              <a:ext uri="{FF2B5EF4-FFF2-40B4-BE49-F238E27FC236}">
                <a16:creationId xmlns:a16="http://schemas.microsoft.com/office/drawing/2014/main" id="{708AF784-88DE-4E89-A28B-BECD54FC11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650F9D0C-7F14-4B83-A0A3-5710128C81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+420 123 456 789</a:t>
            </a:r>
          </a:p>
        </p:txBody>
      </p:sp>
      <p:pic>
        <p:nvPicPr>
          <p:cNvPr id="15" name="Grafika 14" descr="Smartphone" title="Ikona – telefonní číslo prezentujícího">
            <a:extLst>
              <a:ext uri="{FF2B5EF4-FFF2-40B4-BE49-F238E27FC236}">
                <a16:creationId xmlns:a16="http://schemas.microsoft.com/office/drawing/2014/main" id="{E276E47B-4C08-4FEC-AAE8-3DCCBA7EE7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84624" y="4196776"/>
            <a:ext cx="164463" cy="164463"/>
          </a:xfrm>
          <a:prstGeom prst="rect">
            <a:avLst/>
          </a:prstGeom>
        </p:spPr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2EF9E03C-A81E-4083-9F20-EF8FFAF59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cs-CZ"/>
              <a:t>adresa@example.com</a:t>
            </a:r>
          </a:p>
        </p:txBody>
      </p:sp>
      <p:pic>
        <p:nvPicPr>
          <p:cNvPr id="14" name="Grafika 13" descr="Obálka" title="Ikona – e-mail prezentujícího">
            <a:extLst>
              <a:ext uri="{FF2B5EF4-FFF2-40B4-BE49-F238E27FC236}">
                <a16:creationId xmlns:a16="http://schemas.microsoft.com/office/drawing/2014/main" id="{4F2D4997-93AD-4A62-8488-4572923DB81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284624" y="4530964"/>
            <a:ext cx="164463" cy="164463"/>
          </a:xfrm>
          <a:prstGeom prst="rect">
            <a:avLst/>
          </a:prstGeom>
        </p:spPr>
      </p:pic>
      <p:sp>
        <p:nvSpPr>
          <p:cNvPr id="26" name="Zástupný symbol pro text 25">
            <a:extLst>
              <a:ext uri="{FF2B5EF4-FFF2-40B4-BE49-F238E27FC236}">
                <a16:creationId xmlns:a16="http://schemas.microsoft.com/office/drawing/2014/main" id="{88557579-7DEF-FF4C-AD37-0E81A6BB3B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cs-CZ">
                <a:hlinkClick r:id="rId11"/>
              </a:rPr>
              <a:t>www.fabrikam.com</a:t>
            </a:r>
            <a:r>
              <a:rPr lang="cs-CZ"/>
              <a:t> </a:t>
            </a:r>
          </a:p>
        </p:txBody>
      </p:sp>
      <p:pic>
        <p:nvPicPr>
          <p:cNvPr id="30" name="Grafika 29" descr="Svět">
            <a:extLst>
              <a:ext uri="{FF2B5EF4-FFF2-40B4-BE49-F238E27FC236}">
                <a16:creationId xmlns:a16="http://schemas.microsoft.com/office/drawing/2014/main" id="{07973E30-0C12-8442-90B5-47D1C45545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278999" y="4843614"/>
            <a:ext cx="170088" cy="17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29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 descr="Kulatá skupina nadpisu">
            <a:extLst>
              <a:ext uri="{FF2B5EF4-FFF2-40B4-BE49-F238E27FC236}">
                <a16:creationId xmlns:a16="http://schemas.microsoft.com/office/drawing/2014/main" id="{35FEA634-736C-4DEE-990A-6FEA41163C96}"/>
              </a:ext>
            </a:extLst>
          </p:cNvPr>
          <p:cNvGrpSpPr/>
          <p:nvPr/>
        </p:nvGrpSpPr>
        <p:grpSpPr>
          <a:xfrm>
            <a:off x="621233" y="527364"/>
            <a:ext cx="3722032" cy="3722032"/>
            <a:chOff x="621233" y="527364"/>
            <a:chExt cx="3722032" cy="3722032"/>
          </a:xfrm>
        </p:grpSpPr>
        <p:sp>
          <p:nvSpPr>
            <p:cNvPr id="37" name="Ovál 36" title="Kulaté grafiky na pozadí">
              <a:extLst>
                <a:ext uri="{FF2B5EF4-FFF2-40B4-BE49-F238E27FC236}">
                  <a16:creationId xmlns:a16="http://schemas.microsoft.com/office/drawing/2014/main" id="{C51FBE48-2848-4EC5-89D6-C5C86C105FD1}"/>
                </a:ext>
              </a:extLst>
            </p:cNvPr>
            <p:cNvSpPr/>
            <p:nvPr/>
          </p:nvSpPr>
          <p:spPr>
            <a:xfrm rot="20700000">
              <a:off x="621233" y="527364"/>
              <a:ext cx="3722032" cy="372203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38" name="Nadpis 2">
              <a:extLst>
                <a:ext uri="{FF2B5EF4-FFF2-40B4-BE49-F238E27FC236}">
                  <a16:creationId xmlns:a16="http://schemas.microsoft.com/office/drawing/2014/main" id="{E3AEFCE0-0A87-4B19-ABDE-39B6D794A7ED}"/>
                </a:ext>
              </a:extLst>
            </p:cNvPr>
            <p:cNvSpPr txBox="1">
              <a:spLocks/>
            </p:cNvSpPr>
            <p:nvPr/>
          </p:nvSpPr>
          <p:spPr>
            <a:xfrm>
              <a:off x="1324038" y="1006246"/>
              <a:ext cx="2316423" cy="1186824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kern="1200" spc="-15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rtl="0"/>
              <a:r>
                <a:rPr lang="cs-CZ" sz="8800" b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cs-CZ" sz="8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vál 40" title="Kulaté grafiky na pozadí">
              <a:extLst>
                <a:ext uri="{FF2B5EF4-FFF2-40B4-BE49-F238E27FC236}">
                  <a16:creationId xmlns:a16="http://schemas.microsoft.com/office/drawing/2014/main" id="{4571EFCA-4D6B-4975-BCE3-09C7F433B4DA}"/>
                </a:ext>
              </a:extLst>
            </p:cNvPr>
            <p:cNvSpPr/>
            <p:nvPr/>
          </p:nvSpPr>
          <p:spPr>
            <a:xfrm>
              <a:off x="799634" y="3378603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40" name="Ovál 39" title="Kulaté grafiky na pozadí">
              <a:extLst>
                <a:ext uri="{FF2B5EF4-FFF2-40B4-BE49-F238E27FC236}">
                  <a16:creationId xmlns:a16="http://schemas.microsoft.com/office/drawing/2014/main" id="{DDBE5AE1-0732-46F6-A796-4251201817EE}"/>
                </a:ext>
              </a:extLst>
            </p:cNvPr>
            <p:cNvSpPr/>
            <p:nvPr/>
          </p:nvSpPr>
          <p:spPr>
            <a:xfrm>
              <a:off x="3125525" y="527364"/>
              <a:ext cx="1217740" cy="12177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</p:grpSp>
      <p:sp>
        <p:nvSpPr>
          <p:cNvPr id="3" name="Nadpis 2">
            <a:extLst>
              <a:ext uri="{FF2B5EF4-FFF2-40B4-BE49-F238E27FC236}">
                <a16:creationId xmlns:a16="http://schemas.microsoft.com/office/drawing/2014/main" id="{213CF5D7-AB2C-4EC5-9FB8-BB42E36A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700000">
            <a:off x="944220" y="2200046"/>
            <a:ext cx="3076059" cy="973345"/>
          </a:xfrm>
        </p:spPr>
        <p:txBody>
          <a:bodyPr rtlCol="0"/>
          <a:lstStyle/>
          <a:p>
            <a:pPr algn="ctr" rtl="0"/>
            <a:r>
              <a:rPr lang="cs-CZ" sz="2800">
                <a:solidFill>
                  <a:schemeClr val="bg1"/>
                </a:solidFill>
              </a:rPr>
              <a:t>JAK POUŽÍVAT TUTO ŠABLONU </a:t>
            </a:r>
            <a:endParaRPr lang="cs-CZ" sz="2800" dirty="0">
              <a:solidFill>
                <a:schemeClr val="bg1"/>
              </a:solidFill>
            </a:endParaRPr>
          </a:p>
        </p:txBody>
      </p:sp>
      <p:grpSp>
        <p:nvGrpSpPr>
          <p:cNvPr id="7" name="Skupina 6" descr="Skupina pro přidání vašeho obrázku">
            <a:extLst>
              <a:ext uri="{FF2B5EF4-FFF2-40B4-BE49-F238E27FC236}">
                <a16:creationId xmlns:a16="http://schemas.microsoft.com/office/drawing/2014/main" id="{BE82479A-D764-4D19-9115-609900FAE49C}"/>
              </a:ext>
            </a:extLst>
          </p:cNvPr>
          <p:cNvGrpSpPr/>
          <p:nvPr/>
        </p:nvGrpSpPr>
        <p:grpSpPr>
          <a:xfrm>
            <a:off x="4729446" y="346685"/>
            <a:ext cx="4380426" cy="3523089"/>
            <a:chOff x="4729446" y="346685"/>
            <a:chExt cx="4380426" cy="3523089"/>
          </a:xfrm>
        </p:grpSpPr>
        <p:sp>
          <p:nvSpPr>
            <p:cNvPr id="15" name="Textové pole 14">
              <a:extLst>
                <a:ext uri="{FF2B5EF4-FFF2-40B4-BE49-F238E27FC236}">
                  <a16:creationId xmlns:a16="http://schemas.microsoft.com/office/drawing/2014/main" id="{5083EB4B-86A0-45E7-8493-F0169A4CCC87}"/>
                </a:ext>
              </a:extLst>
            </p:cNvPr>
            <p:cNvSpPr txBox="1"/>
            <p:nvPr/>
          </p:nvSpPr>
          <p:spPr>
            <a:xfrm>
              <a:off x="4842361" y="346685"/>
              <a:ext cx="41366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-CZ" sz="2000" b="1"/>
                <a:t>Přidejte své obrázky</a:t>
              </a:r>
              <a:endParaRPr lang="cs-CZ" sz="2000" b="1" dirty="0"/>
            </a:p>
          </p:txBody>
        </p:sp>
        <p:cxnSp>
          <p:nvCxnSpPr>
            <p:cNvPr id="51" name="Přímá spojnice 50" title="Oddělovací čára">
              <a:extLst>
                <a:ext uri="{FF2B5EF4-FFF2-40B4-BE49-F238E27FC236}">
                  <a16:creationId xmlns:a16="http://schemas.microsoft.com/office/drawing/2014/main" id="{4D8CE414-6289-4399-A898-EB323629C163}"/>
                </a:ext>
              </a:extLst>
            </p:cNvPr>
            <p:cNvCxnSpPr>
              <a:cxnSpLocks/>
            </p:cNvCxnSpPr>
            <p:nvPr/>
          </p:nvCxnSpPr>
          <p:spPr>
            <a:xfrm>
              <a:off x="5929659" y="773329"/>
              <a:ext cx="1980000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Obrázek 11" title="Grafiky u pokynů k šabloně">
              <a:extLst>
                <a:ext uri="{FF2B5EF4-FFF2-40B4-BE49-F238E27FC236}">
                  <a16:creationId xmlns:a16="http://schemas.microsoft.com/office/drawing/2014/main" id="{B945A26A-43DB-4AED-BA9E-E81359BA2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9446" y="989100"/>
              <a:ext cx="2181225" cy="2162175"/>
            </a:xfrm>
            <a:prstGeom prst="rect">
              <a:avLst/>
            </a:prstGeom>
          </p:spPr>
        </p:pic>
        <p:sp>
          <p:nvSpPr>
            <p:cNvPr id="20" name="Grafika 18" title="Šipka u pokynů k šabloně">
              <a:extLst>
                <a:ext uri="{FF2B5EF4-FFF2-40B4-BE49-F238E27FC236}">
                  <a16:creationId xmlns:a16="http://schemas.microsoft.com/office/drawing/2014/main" id="{3CDE6CC0-E86B-4B0C-B994-AD3ECE46636B}"/>
                </a:ext>
              </a:extLst>
            </p:cNvPr>
            <p:cNvSpPr/>
            <p:nvPr/>
          </p:nvSpPr>
          <p:spPr>
            <a:xfrm rot="4500000" flipH="1">
              <a:off x="5708596" y="2757043"/>
              <a:ext cx="367586" cy="457870"/>
            </a:xfrm>
            <a:custGeom>
              <a:avLst/>
              <a:gdLst>
                <a:gd name="connsiteX0" fmla="*/ 27380 w 542925"/>
                <a:gd name="connsiteY0" fmla="*/ 669232 h 676275"/>
                <a:gd name="connsiteX1" fmla="*/ 138823 w 542925"/>
                <a:gd name="connsiteY1" fmla="*/ 376814 h 676275"/>
                <a:gd name="connsiteX2" fmla="*/ 352183 w 542925"/>
                <a:gd name="connsiteY2" fmla="*/ 147262 h 676275"/>
                <a:gd name="connsiteX3" fmla="*/ 485533 w 542925"/>
                <a:gd name="connsiteY3" fmla="*/ 68204 h 676275"/>
                <a:gd name="connsiteX4" fmla="*/ 469340 w 542925"/>
                <a:gd name="connsiteY4" fmla="*/ 96779 h 676275"/>
                <a:gd name="connsiteX5" fmla="*/ 416953 w 542925"/>
                <a:gd name="connsiteY5" fmla="*/ 192029 h 676275"/>
                <a:gd name="connsiteX6" fmla="*/ 433145 w 542925"/>
                <a:gd name="connsiteY6" fmla="*/ 216794 h 676275"/>
                <a:gd name="connsiteX7" fmla="*/ 484580 w 542925"/>
                <a:gd name="connsiteY7" fmla="*/ 124402 h 676275"/>
                <a:gd name="connsiteX8" fmla="*/ 509345 w 542925"/>
                <a:gd name="connsiteY8" fmla="*/ 78682 h 676275"/>
                <a:gd name="connsiteX9" fmla="*/ 536015 w 542925"/>
                <a:gd name="connsiteY9" fmla="*/ 37724 h 676275"/>
                <a:gd name="connsiteX10" fmla="*/ 524585 w 542925"/>
                <a:gd name="connsiteY10" fmla="*/ 7244 h 676275"/>
                <a:gd name="connsiteX11" fmla="*/ 297890 w 542925"/>
                <a:gd name="connsiteY11" fmla="*/ 39629 h 676275"/>
                <a:gd name="connsiteX12" fmla="*/ 307415 w 542925"/>
                <a:gd name="connsiteY12" fmla="*/ 71062 h 676275"/>
                <a:gd name="connsiteX13" fmla="*/ 436003 w 542925"/>
                <a:gd name="connsiteY13" fmla="*/ 54869 h 676275"/>
                <a:gd name="connsiteX14" fmla="*/ 233120 w 542925"/>
                <a:gd name="connsiteY14" fmla="*/ 208222 h 676275"/>
                <a:gd name="connsiteX15" fmla="*/ 57860 w 542925"/>
                <a:gd name="connsiteY15" fmla="*/ 473969 h 676275"/>
                <a:gd name="connsiteX16" fmla="*/ 7378 w 542925"/>
                <a:gd name="connsiteY16" fmla="*/ 648277 h 676275"/>
                <a:gd name="connsiteX17" fmla="*/ 14045 w 542925"/>
                <a:gd name="connsiteY17" fmla="*/ 670184 h 676275"/>
                <a:gd name="connsiteX18" fmla="*/ 27380 w 542925"/>
                <a:gd name="connsiteY18" fmla="*/ 669232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925" h="676275">
                  <a:moveTo>
                    <a:pt x="27380" y="669232"/>
                  </a:moveTo>
                  <a:cubicBezTo>
                    <a:pt x="44525" y="565409"/>
                    <a:pt x="83578" y="465397"/>
                    <a:pt x="138823" y="376814"/>
                  </a:cubicBezTo>
                  <a:cubicBezTo>
                    <a:pt x="195020" y="288232"/>
                    <a:pt x="267410" y="209174"/>
                    <a:pt x="352183" y="147262"/>
                  </a:cubicBezTo>
                  <a:cubicBezTo>
                    <a:pt x="394093" y="116782"/>
                    <a:pt x="438860" y="90112"/>
                    <a:pt x="485533" y="68204"/>
                  </a:cubicBezTo>
                  <a:cubicBezTo>
                    <a:pt x="479818" y="77729"/>
                    <a:pt x="475055" y="87254"/>
                    <a:pt x="469340" y="96779"/>
                  </a:cubicBezTo>
                  <a:cubicBezTo>
                    <a:pt x="452195" y="128212"/>
                    <a:pt x="434098" y="160597"/>
                    <a:pt x="416953" y="192029"/>
                  </a:cubicBezTo>
                  <a:cubicBezTo>
                    <a:pt x="412190" y="201554"/>
                    <a:pt x="425525" y="230129"/>
                    <a:pt x="433145" y="216794"/>
                  </a:cubicBezTo>
                  <a:cubicBezTo>
                    <a:pt x="450290" y="186314"/>
                    <a:pt x="467435" y="154882"/>
                    <a:pt x="484580" y="124402"/>
                  </a:cubicBezTo>
                  <a:cubicBezTo>
                    <a:pt x="493153" y="109162"/>
                    <a:pt x="501725" y="93922"/>
                    <a:pt x="509345" y="78682"/>
                  </a:cubicBezTo>
                  <a:cubicBezTo>
                    <a:pt x="516965" y="64394"/>
                    <a:pt x="523633" y="48202"/>
                    <a:pt x="536015" y="37724"/>
                  </a:cubicBezTo>
                  <a:cubicBezTo>
                    <a:pt x="543635" y="31057"/>
                    <a:pt x="535063" y="5339"/>
                    <a:pt x="524585" y="7244"/>
                  </a:cubicBezTo>
                  <a:cubicBezTo>
                    <a:pt x="449338" y="21532"/>
                    <a:pt x="374090" y="32009"/>
                    <a:pt x="297890" y="39629"/>
                  </a:cubicBezTo>
                  <a:cubicBezTo>
                    <a:pt x="287413" y="40582"/>
                    <a:pt x="295033" y="72967"/>
                    <a:pt x="307415" y="71062"/>
                  </a:cubicBezTo>
                  <a:cubicBezTo>
                    <a:pt x="350278" y="66299"/>
                    <a:pt x="393140" y="61537"/>
                    <a:pt x="436003" y="54869"/>
                  </a:cubicBezTo>
                  <a:cubicBezTo>
                    <a:pt x="360755" y="94874"/>
                    <a:pt x="292175" y="147262"/>
                    <a:pt x="233120" y="208222"/>
                  </a:cubicBezTo>
                  <a:cubicBezTo>
                    <a:pt x="158825" y="284422"/>
                    <a:pt x="98818" y="375862"/>
                    <a:pt x="57860" y="473969"/>
                  </a:cubicBezTo>
                  <a:cubicBezTo>
                    <a:pt x="35000" y="530167"/>
                    <a:pt x="17855" y="588269"/>
                    <a:pt x="7378" y="648277"/>
                  </a:cubicBezTo>
                  <a:cubicBezTo>
                    <a:pt x="6425" y="655897"/>
                    <a:pt x="8330" y="665422"/>
                    <a:pt x="14045" y="670184"/>
                  </a:cubicBezTo>
                  <a:cubicBezTo>
                    <a:pt x="20713" y="676852"/>
                    <a:pt x="25475" y="675899"/>
                    <a:pt x="27380" y="669232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cs-CZ" dirty="0"/>
            </a:p>
          </p:txBody>
        </p:sp>
        <p:sp>
          <p:nvSpPr>
            <p:cNvPr id="16" name="Textové pole 15">
              <a:extLst>
                <a:ext uri="{FF2B5EF4-FFF2-40B4-BE49-F238E27FC236}">
                  <a16:creationId xmlns:a16="http://schemas.microsoft.com/office/drawing/2014/main" id="{1AA52088-CC08-4B31-88C3-7589922DEBB6}"/>
                </a:ext>
              </a:extLst>
            </p:cNvPr>
            <p:cNvSpPr txBox="1"/>
            <p:nvPr/>
          </p:nvSpPr>
          <p:spPr>
            <a:xfrm>
              <a:off x="4768215" y="3284999"/>
              <a:ext cx="2019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-CZ" sz="1600"/>
                <a:t>Odstraňte zástupný obrázek,</a:t>
              </a:r>
              <a:endParaRPr lang="cs-CZ" sz="1600" dirty="0"/>
            </a:p>
          </p:txBody>
        </p:sp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56A7864C-1101-45CF-B3E0-1BB84A195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31014" y="989100"/>
              <a:ext cx="2019300" cy="2038349"/>
            </a:xfrm>
            <a:prstGeom prst="rect">
              <a:avLst/>
            </a:prstGeom>
          </p:spPr>
        </p:pic>
        <p:sp>
          <p:nvSpPr>
            <p:cNvPr id="21" name="Grafika 18" title="Šipka u pokynů k šabloně">
              <a:extLst>
                <a:ext uri="{FF2B5EF4-FFF2-40B4-BE49-F238E27FC236}">
                  <a16:creationId xmlns:a16="http://schemas.microsoft.com/office/drawing/2014/main" id="{051A3989-527C-4619-9BF7-E99892F1986E}"/>
                </a:ext>
              </a:extLst>
            </p:cNvPr>
            <p:cNvSpPr/>
            <p:nvPr/>
          </p:nvSpPr>
          <p:spPr>
            <a:xfrm rot="17820117">
              <a:off x="7795578" y="2653476"/>
              <a:ext cx="421360" cy="524851"/>
            </a:xfrm>
            <a:custGeom>
              <a:avLst/>
              <a:gdLst>
                <a:gd name="connsiteX0" fmla="*/ 27380 w 542925"/>
                <a:gd name="connsiteY0" fmla="*/ 669232 h 676275"/>
                <a:gd name="connsiteX1" fmla="*/ 138823 w 542925"/>
                <a:gd name="connsiteY1" fmla="*/ 376814 h 676275"/>
                <a:gd name="connsiteX2" fmla="*/ 352183 w 542925"/>
                <a:gd name="connsiteY2" fmla="*/ 147262 h 676275"/>
                <a:gd name="connsiteX3" fmla="*/ 485533 w 542925"/>
                <a:gd name="connsiteY3" fmla="*/ 68204 h 676275"/>
                <a:gd name="connsiteX4" fmla="*/ 469340 w 542925"/>
                <a:gd name="connsiteY4" fmla="*/ 96779 h 676275"/>
                <a:gd name="connsiteX5" fmla="*/ 416953 w 542925"/>
                <a:gd name="connsiteY5" fmla="*/ 192029 h 676275"/>
                <a:gd name="connsiteX6" fmla="*/ 433145 w 542925"/>
                <a:gd name="connsiteY6" fmla="*/ 216794 h 676275"/>
                <a:gd name="connsiteX7" fmla="*/ 484580 w 542925"/>
                <a:gd name="connsiteY7" fmla="*/ 124402 h 676275"/>
                <a:gd name="connsiteX8" fmla="*/ 509345 w 542925"/>
                <a:gd name="connsiteY8" fmla="*/ 78682 h 676275"/>
                <a:gd name="connsiteX9" fmla="*/ 536015 w 542925"/>
                <a:gd name="connsiteY9" fmla="*/ 37724 h 676275"/>
                <a:gd name="connsiteX10" fmla="*/ 524585 w 542925"/>
                <a:gd name="connsiteY10" fmla="*/ 7244 h 676275"/>
                <a:gd name="connsiteX11" fmla="*/ 297890 w 542925"/>
                <a:gd name="connsiteY11" fmla="*/ 39629 h 676275"/>
                <a:gd name="connsiteX12" fmla="*/ 307415 w 542925"/>
                <a:gd name="connsiteY12" fmla="*/ 71062 h 676275"/>
                <a:gd name="connsiteX13" fmla="*/ 436003 w 542925"/>
                <a:gd name="connsiteY13" fmla="*/ 54869 h 676275"/>
                <a:gd name="connsiteX14" fmla="*/ 233120 w 542925"/>
                <a:gd name="connsiteY14" fmla="*/ 208222 h 676275"/>
                <a:gd name="connsiteX15" fmla="*/ 57860 w 542925"/>
                <a:gd name="connsiteY15" fmla="*/ 473969 h 676275"/>
                <a:gd name="connsiteX16" fmla="*/ 7378 w 542925"/>
                <a:gd name="connsiteY16" fmla="*/ 648277 h 676275"/>
                <a:gd name="connsiteX17" fmla="*/ 14045 w 542925"/>
                <a:gd name="connsiteY17" fmla="*/ 670184 h 676275"/>
                <a:gd name="connsiteX18" fmla="*/ 27380 w 542925"/>
                <a:gd name="connsiteY18" fmla="*/ 669232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2925" h="676275">
                  <a:moveTo>
                    <a:pt x="27380" y="669232"/>
                  </a:moveTo>
                  <a:cubicBezTo>
                    <a:pt x="44525" y="565409"/>
                    <a:pt x="83578" y="465397"/>
                    <a:pt x="138823" y="376814"/>
                  </a:cubicBezTo>
                  <a:cubicBezTo>
                    <a:pt x="195020" y="288232"/>
                    <a:pt x="267410" y="209174"/>
                    <a:pt x="352183" y="147262"/>
                  </a:cubicBezTo>
                  <a:cubicBezTo>
                    <a:pt x="394093" y="116782"/>
                    <a:pt x="438860" y="90112"/>
                    <a:pt x="485533" y="68204"/>
                  </a:cubicBezTo>
                  <a:cubicBezTo>
                    <a:pt x="479818" y="77729"/>
                    <a:pt x="475055" y="87254"/>
                    <a:pt x="469340" y="96779"/>
                  </a:cubicBezTo>
                  <a:cubicBezTo>
                    <a:pt x="452195" y="128212"/>
                    <a:pt x="434098" y="160597"/>
                    <a:pt x="416953" y="192029"/>
                  </a:cubicBezTo>
                  <a:cubicBezTo>
                    <a:pt x="412190" y="201554"/>
                    <a:pt x="425525" y="230129"/>
                    <a:pt x="433145" y="216794"/>
                  </a:cubicBezTo>
                  <a:cubicBezTo>
                    <a:pt x="450290" y="186314"/>
                    <a:pt x="467435" y="154882"/>
                    <a:pt x="484580" y="124402"/>
                  </a:cubicBezTo>
                  <a:cubicBezTo>
                    <a:pt x="493153" y="109162"/>
                    <a:pt x="501725" y="93922"/>
                    <a:pt x="509345" y="78682"/>
                  </a:cubicBezTo>
                  <a:cubicBezTo>
                    <a:pt x="516965" y="64394"/>
                    <a:pt x="523633" y="48202"/>
                    <a:pt x="536015" y="37724"/>
                  </a:cubicBezTo>
                  <a:cubicBezTo>
                    <a:pt x="543635" y="31057"/>
                    <a:pt x="535063" y="5339"/>
                    <a:pt x="524585" y="7244"/>
                  </a:cubicBezTo>
                  <a:cubicBezTo>
                    <a:pt x="449338" y="21532"/>
                    <a:pt x="374090" y="32009"/>
                    <a:pt x="297890" y="39629"/>
                  </a:cubicBezTo>
                  <a:cubicBezTo>
                    <a:pt x="287413" y="40582"/>
                    <a:pt x="295033" y="72967"/>
                    <a:pt x="307415" y="71062"/>
                  </a:cubicBezTo>
                  <a:cubicBezTo>
                    <a:pt x="350278" y="66299"/>
                    <a:pt x="393140" y="61537"/>
                    <a:pt x="436003" y="54869"/>
                  </a:cubicBezTo>
                  <a:cubicBezTo>
                    <a:pt x="360755" y="94874"/>
                    <a:pt x="292175" y="147262"/>
                    <a:pt x="233120" y="208222"/>
                  </a:cubicBezTo>
                  <a:cubicBezTo>
                    <a:pt x="158825" y="284422"/>
                    <a:pt x="98818" y="375862"/>
                    <a:pt x="57860" y="473969"/>
                  </a:cubicBezTo>
                  <a:cubicBezTo>
                    <a:pt x="35000" y="530167"/>
                    <a:pt x="17855" y="588269"/>
                    <a:pt x="7378" y="648277"/>
                  </a:cubicBezTo>
                  <a:cubicBezTo>
                    <a:pt x="6425" y="655897"/>
                    <a:pt x="8330" y="665422"/>
                    <a:pt x="14045" y="670184"/>
                  </a:cubicBezTo>
                  <a:cubicBezTo>
                    <a:pt x="20713" y="676852"/>
                    <a:pt x="25475" y="675899"/>
                    <a:pt x="27380" y="669232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cs-CZ" dirty="0"/>
            </a:p>
          </p:txBody>
        </p:sp>
        <p:sp>
          <p:nvSpPr>
            <p:cNvPr id="17" name="Textové pole 16">
              <a:extLst>
                <a:ext uri="{FF2B5EF4-FFF2-40B4-BE49-F238E27FC236}">
                  <a16:creationId xmlns:a16="http://schemas.microsoft.com/office/drawing/2014/main" id="{0F108E97-1B0C-4A75-91C1-1B9A03212BD0}"/>
                </a:ext>
              </a:extLst>
            </p:cNvPr>
            <p:cNvSpPr txBox="1"/>
            <p:nvPr/>
          </p:nvSpPr>
          <p:spPr>
            <a:xfrm>
              <a:off x="6971455" y="3284998"/>
              <a:ext cx="21384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cs-CZ" sz="1600"/>
                <a:t>pak vyberte </a:t>
              </a:r>
              <a:r>
                <a:rPr lang="cs-CZ" sz="1600" b="1" i="1"/>
                <a:t>nebo</a:t>
              </a:r>
              <a:r>
                <a:rPr lang="cs-CZ" sz="1600"/>
                <a:t> přetáhněte svoji fotku.</a:t>
              </a:r>
              <a:endParaRPr lang="cs-CZ" sz="1600" dirty="0"/>
            </a:p>
          </p:txBody>
        </p:sp>
      </p:grpSp>
      <p:sp>
        <p:nvSpPr>
          <p:cNvPr id="23" name="Textové pole 22">
            <a:extLst>
              <a:ext uri="{FF2B5EF4-FFF2-40B4-BE49-F238E27FC236}">
                <a16:creationId xmlns:a16="http://schemas.microsoft.com/office/drawing/2014/main" id="{92C20CDD-0E88-460E-B553-CC0BFE2D7E81}"/>
              </a:ext>
            </a:extLst>
          </p:cNvPr>
          <p:cNvSpPr txBox="1"/>
          <p:nvPr/>
        </p:nvSpPr>
        <p:spPr>
          <a:xfrm>
            <a:off x="4111232" y="4669576"/>
            <a:ext cx="404508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r>
              <a:rPr lang="cs-CZ" sz="2000" b="1"/>
              <a:t>Vyberte si barvy</a:t>
            </a:r>
            <a:endParaRPr lang="cs-CZ" sz="2000" b="1" dirty="0"/>
          </a:p>
        </p:txBody>
      </p:sp>
      <p:cxnSp>
        <p:nvCxnSpPr>
          <p:cNvPr id="50" name="Přímá spojnice 49" title="Oddělovací čára">
            <a:extLst>
              <a:ext uri="{FF2B5EF4-FFF2-40B4-BE49-F238E27FC236}">
                <a16:creationId xmlns:a16="http://schemas.microsoft.com/office/drawing/2014/main" id="{71143300-E077-4D07-9693-A1F162D61767}"/>
              </a:ext>
            </a:extLst>
          </p:cNvPr>
          <p:cNvCxnSpPr>
            <a:cxnSpLocks/>
          </p:cNvCxnSpPr>
          <p:nvPr/>
        </p:nvCxnSpPr>
        <p:spPr>
          <a:xfrm>
            <a:off x="4209607" y="5147020"/>
            <a:ext cx="180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 pole 21">
            <a:extLst>
              <a:ext uri="{FF2B5EF4-FFF2-40B4-BE49-F238E27FC236}">
                <a16:creationId xmlns:a16="http://schemas.microsoft.com/office/drawing/2014/main" id="{0EDD0AB6-01C4-4545-BA3F-9047F2A0799E}"/>
              </a:ext>
            </a:extLst>
          </p:cNvPr>
          <p:cNvSpPr txBox="1"/>
          <p:nvPr/>
        </p:nvSpPr>
        <p:spPr>
          <a:xfrm>
            <a:off x="4111232" y="5298649"/>
            <a:ext cx="48677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s-CZ" sz="1600" dirty="0"/>
              <a:t>Změňte barvy vašeho motivu </a:t>
            </a:r>
            <a:br>
              <a:rPr lang="cs-CZ" sz="1600" dirty="0"/>
            </a:br>
            <a:r>
              <a:rPr lang="cs-CZ" sz="1600" dirty="0"/>
              <a:t>v zobrazení </a:t>
            </a:r>
            <a:r>
              <a:rPr lang="cs-CZ" sz="1600" b="1" dirty="0"/>
              <a:t>Předloha snímků</a:t>
            </a:r>
            <a:r>
              <a:rPr lang="cs-CZ" sz="1600" dirty="0"/>
              <a:t>.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    </a:t>
            </a:r>
            <a:r>
              <a:rPr lang="cs-CZ" sz="1200" dirty="0"/>
              <a:t>Zobrazení </a:t>
            </a:r>
            <a:r>
              <a:rPr lang="cs-CZ" sz="1200" dirty="0">
                <a:sym typeface="Wingdings" panose="05000000000000000000" pitchFamily="2" charset="2"/>
              </a:rPr>
              <a:t></a:t>
            </a:r>
            <a:r>
              <a:rPr lang="cs-CZ" sz="1200" dirty="0"/>
              <a:t> Předloha snímků </a:t>
            </a:r>
            <a:r>
              <a:rPr lang="cs-CZ" sz="1200" dirty="0">
                <a:sym typeface="Wingdings" panose="05000000000000000000" pitchFamily="2" charset="2"/>
              </a:rPr>
              <a:t> rozevírací seznam Barvy</a:t>
            </a:r>
            <a:endParaRPr lang="cs-CZ" dirty="0"/>
          </a:p>
        </p:txBody>
      </p:sp>
      <p:pic>
        <p:nvPicPr>
          <p:cNvPr id="35" name="Grafika 34" title="Klikněte na ikonu">
            <a:extLst>
              <a:ext uri="{FF2B5EF4-FFF2-40B4-BE49-F238E27FC236}">
                <a16:creationId xmlns:a16="http://schemas.microsoft.com/office/drawing/2014/main" id="{FE77A636-0A2F-43A6-A666-027B31BBE4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218386" y="5896206"/>
            <a:ext cx="199025" cy="19902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15E4CC77-F166-480D-B4C3-5D8B48679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916" y="4732694"/>
            <a:ext cx="2734442" cy="1186824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39" name="Textové pole 38">
            <a:extLst>
              <a:ext uri="{FF2B5EF4-FFF2-40B4-BE49-F238E27FC236}">
                <a16:creationId xmlns:a16="http://schemas.microsoft.com/office/drawing/2014/main" id="{EE816D14-AD3C-4935-8CBF-20A2233CD8EE}"/>
              </a:ext>
            </a:extLst>
          </p:cNvPr>
          <p:cNvSpPr txBox="1"/>
          <p:nvPr/>
        </p:nvSpPr>
        <p:spPr>
          <a:xfrm>
            <a:off x="9262029" y="1799087"/>
            <a:ext cx="18000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cs-CZ" sz="1000">
                <a:solidFill>
                  <a:schemeClr val="tx1">
                    <a:lumMod val="75000"/>
                    <a:lumOff val="25000"/>
                  </a:schemeClr>
                </a:solidFill>
              </a:rPr>
              <a:t>Až se naučíte pracovat s předlohami snímků v šabloně, můžete tento snímek odstranit.</a:t>
            </a:r>
            <a:endParaRPr lang="cs-CZ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Ovál 52" title="Kulaté grafiky na pozadí">
            <a:extLst>
              <a:ext uri="{FF2B5EF4-FFF2-40B4-BE49-F238E27FC236}">
                <a16:creationId xmlns:a16="http://schemas.microsoft.com/office/drawing/2014/main" id="{FAD8A723-1B46-4241-82C6-307FB9AFAA72}"/>
              </a:ext>
            </a:extLst>
          </p:cNvPr>
          <p:cNvSpPr/>
          <p:nvPr/>
        </p:nvSpPr>
        <p:spPr>
          <a:xfrm>
            <a:off x="11071018" y="1745104"/>
            <a:ext cx="687382" cy="68738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49" name="Grafika 47" title="ikona koše">
            <a:extLst>
              <a:ext uri="{FF2B5EF4-FFF2-40B4-BE49-F238E27FC236}">
                <a16:creationId xmlns:a16="http://schemas.microsoft.com/office/drawing/2014/main" id="{8DA3E33B-4A06-4660-8AE8-549D26985401}"/>
              </a:ext>
            </a:extLst>
          </p:cNvPr>
          <p:cNvSpPr/>
          <p:nvPr/>
        </p:nvSpPr>
        <p:spPr>
          <a:xfrm>
            <a:off x="11284713" y="1928212"/>
            <a:ext cx="259992" cy="321166"/>
          </a:xfrm>
          <a:custGeom>
            <a:avLst/>
            <a:gdLst>
              <a:gd name="connsiteX0" fmla="*/ 407881 w 418718"/>
              <a:gd name="connsiteY0" fmla="*/ 116995 h 517240"/>
              <a:gd name="connsiteX1" fmla="*/ 406403 w 418718"/>
              <a:gd name="connsiteY1" fmla="*/ 129803 h 517240"/>
              <a:gd name="connsiteX2" fmla="*/ 19951 w 418718"/>
              <a:gd name="connsiteY2" fmla="*/ 129803 h 517240"/>
              <a:gd name="connsiteX3" fmla="*/ 18473 w 418718"/>
              <a:gd name="connsiteY3" fmla="*/ 116995 h 517240"/>
              <a:gd name="connsiteX4" fmla="*/ 78818 w 418718"/>
              <a:gd name="connsiteY4" fmla="*/ 57635 h 517240"/>
              <a:gd name="connsiteX5" fmla="*/ 136453 w 418718"/>
              <a:gd name="connsiteY5" fmla="*/ 57635 h 517240"/>
              <a:gd name="connsiteX6" fmla="*/ 175122 w 418718"/>
              <a:gd name="connsiteY6" fmla="*/ 18474 h 517240"/>
              <a:gd name="connsiteX7" fmla="*/ 175369 w 418718"/>
              <a:gd name="connsiteY7" fmla="*/ 18473 h 517240"/>
              <a:gd name="connsiteX8" fmla="*/ 251231 w 418718"/>
              <a:gd name="connsiteY8" fmla="*/ 18473 h 517240"/>
              <a:gd name="connsiteX9" fmla="*/ 289408 w 418718"/>
              <a:gd name="connsiteY9" fmla="*/ 57389 h 517240"/>
              <a:gd name="connsiteX10" fmla="*/ 289408 w 418718"/>
              <a:gd name="connsiteY10" fmla="*/ 57389 h 517240"/>
              <a:gd name="connsiteX11" fmla="*/ 347044 w 418718"/>
              <a:gd name="connsiteY11" fmla="*/ 57389 h 517240"/>
              <a:gd name="connsiteX12" fmla="*/ 407881 w 418718"/>
              <a:gd name="connsiteY12" fmla="*/ 116995 h 517240"/>
              <a:gd name="connsiteX13" fmla="*/ 36453 w 418718"/>
              <a:gd name="connsiteY13" fmla="*/ 157389 h 517240"/>
              <a:gd name="connsiteX14" fmla="*/ 389901 w 418718"/>
              <a:gd name="connsiteY14" fmla="*/ 157389 h 517240"/>
              <a:gd name="connsiteX15" fmla="*/ 389901 w 418718"/>
              <a:gd name="connsiteY15" fmla="*/ 456896 h 517240"/>
              <a:gd name="connsiteX16" fmla="*/ 349507 w 418718"/>
              <a:gd name="connsiteY16" fmla="*/ 509359 h 517240"/>
              <a:gd name="connsiteX17" fmla="*/ 336453 w 418718"/>
              <a:gd name="connsiteY17" fmla="*/ 511083 h 517240"/>
              <a:gd name="connsiteX18" fmla="*/ 87931 w 418718"/>
              <a:gd name="connsiteY18" fmla="*/ 511083 h 517240"/>
              <a:gd name="connsiteX19" fmla="*/ 36452 w 418718"/>
              <a:gd name="connsiteY19" fmla="*/ 457172 h 517240"/>
              <a:gd name="connsiteX20" fmla="*/ 36453 w 418718"/>
              <a:gd name="connsiteY20" fmla="*/ 457142 h 517240"/>
              <a:gd name="connsiteX21" fmla="*/ 36453 w 418718"/>
              <a:gd name="connsiteY21" fmla="*/ 157635 h 517240"/>
              <a:gd name="connsiteX22" fmla="*/ 282758 w 418718"/>
              <a:gd name="connsiteY22" fmla="*/ 440640 h 517240"/>
              <a:gd name="connsiteX23" fmla="*/ 300492 w 418718"/>
              <a:gd name="connsiteY23" fmla="*/ 458374 h 517240"/>
              <a:gd name="connsiteX24" fmla="*/ 301724 w 418718"/>
              <a:gd name="connsiteY24" fmla="*/ 458374 h 517240"/>
              <a:gd name="connsiteX25" fmla="*/ 318719 w 418718"/>
              <a:gd name="connsiteY25" fmla="*/ 439654 h 517240"/>
              <a:gd name="connsiteX26" fmla="*/ 318719 w 418718"/>
              <a:gd name="connsiteY26" fmla="*/ 229556 h 517240"/>
              <a:gd name="connsiteX27" fmla="*/ 318719 w 418718"/>
              <a:gd name="connsiteY27" fmla="*/ 222906 h 517240"/>
              <a:gd name="connsiteX28" fmla="*/ 296379 w 418718"/>
              <a:gd name="connsiteY28" fmla="*/ 210762 h 517240"/>
              <a:gd name="connsiteX29" fmla="*/ 283497 w 418718"/>
              <a:gd name="connsiteY29" fmla="*/ 227832 h 517240"/>
              <a:gd name="connsiteX30" fmla="*/ 283497 w 418718"/>
              <a:gd name="connsiteY30" fmla="*/ 440640 h 517240"/>
              <a:gd name="connsiteX31" fmla="*/ 194088 w 418718"/>
              <a:gd name="connsiteY31" fmla="*/ 440640 h 517240"/>
              <a:gd name="connsiteX32" fmla="*/ 211822 w 418718"/>
              <a:gd name="connsiteY32" fmla="*/ 458374 h 517240"/>
              <a:gd name="connsiteX33" fmla="*/ 215517 w 418718"/>
              <a:gd name="connsiteY33" fmla="*/ 458374 h 517240"/>
              <a:gd name="connsiteX34" fmla="*/ 232019 w 418718"/>
              <a:gd name="connsiteY34" fmla="*/ 439654 h 517240"/>
              <a:gd name="connsiteX35" fmla="*/ 232019 w 418718"/>
              <a:gd name="connsiteY35" fmla="*/ 229310 h 517240"/>
              <a:gd name="connsiteX36" fmla="*/ 232019 w 418718"/>
              <a:gd name="connsiteY36" fmla="*/ 222906 h 517240"/>
              <a:gd name="connsiteX37" fmla="*/ 214532 w 418718"/>
              <a:gd name="connsiteY37" fmla="*/ 209852 h 517240"/>
              <a:gd name="connsiteX38" fmla="*/ 197044 w 418718"/>
              <a:gd name="connsiteY38" fmla="*/ 228078 h 517240"/>
              <a:gd name="connsiteX39" fmla="*/ 197044 w 418718"/>
              <a:gd name="connsiteY39" fmla="*/ 440640 h 517240"/>
              <a:gd name="connsiteX40" fmla="*/ 105419 w 418718"/>
              <a:gd name="connsiteY40" fmla="*/ 440640 h 517240"/>
              <a:gd name="connsiteX41" fmla="*/ 123153 w 418718"/>
              <a:gd name="connsiteY41" fmla="*/ 458374 h 517240"/>
              <a:gd name="connsiteX42" fmla="*/ 123153 w 418718"/>
              <a:gd name="connsiteY42" fmla="*/ 458374 h 517240"/>
              <a:gd name="connsiteX43" fmla="*/ 141641 w 418718"/>
              <a:gd name="connsiteY43" fmla="*/ 441948 h 517240"/>
              <a:gd name="connsiteX44" fmla="*/ 141625 w 418718"/>
              <a:gd name="connsiteY44" fmla="*/ 439654 h 517240"/>
              <a:gd name="connsiteX45" fmla="*/ 141625 w 418718"/>
              <a:gd name="connsiteY45" fmla="*/ 229310 h 517240"/>
              <a:gd name="connsiteX46" fmla="*/ 141625 w 418718"/>
              <a:gd name="connsiteY46" fmla="*/ 222906 h 517240"/>
              <a:gd name="connsiteX47" fmla="*/ 120363 w 418718"/>
              <a:gd name="connsiteY47" fmla="*/ 209605 h 517240"/>
              <a:gd name="connsiteX48" fmla="*/ 106650 w 418718"/>
              <a:gd name="connsiteY48" fmla="*/ 228078 h 517240"/>
              <a:gd name="connsiteX49" fmla="*/ 106650 w 418718"/>
              <a:gd name="connsiteY49" fmla="*/ 440640 h 51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418718" h="517240">
                <a:moveTo>
                  <a:pt x="407881" y="116995"/>
                </a:moveTo>
                <a:cubicBezTo>
                  <a:pt x="407876" y="121306"/>
                  <a:pt x="407379" y="125603"/>
                  <a:pt x="406403" y="129803"/>
                </a:cubicBezTo>
                <a:lnTo>
                  <a:pt x="19951" y="129803"/>
                </a:lnTo>
                <a:cubicBezTo>
                  <a:pt x="18974" y="125603"/>
                  <a:pt x="18479" y="121306"/>
                  <a:pt x="18473" y="116995"/>
                </a:cubicBezTo>
                <a:cubicBezTo>
                  <a:pt x="19011" y="84053"/>
                  <a:pt x="45871" y="57631"/>
                  <a:pt x="78818" y="57635"/>
                </a:cubicBezTo>
                <a:lnTo>
                  <a:pt x="136453" y="57635"/>
                </a:lnTo>
                <a:cubicBezTo>
                  <a:pt x="136317" y="36143"/>
                  <a:pt x="153630" y="18610"/>
                  <a:pt x="175122" y="18474"/>
                </a:cubicBezTo>
                <a:cubicBezTo>
                  <a:pt x="175204" y="18473"/>
                  <a:pt x="175287" y="18473"/>
                  <a:pt x="175369" y="18473"/>
                </a:cubicBezTo>
                <a:lnTo>
                  <a:pt x="251231" y="18473"/>
                </a:lnTo>
                <a:cubicBezTo>
                  <a:pt x="272492" y="18743"/>
                  <a:pt x="289546" y="36127"/>
                  <a:pt x="289408" y="57389"/>
                </a:cubicBezTo>
                <a:lnTo>
                  <a:pt x="289408" y="57389"/>
                </a:lnTo>
                <a:lnTo>
                  <a:pt x="347044" y="57389"/>
                </a:lnTo>
                <a:cubicBezTo>
                  <a:pt x="380278" y="57115"/>
                  <a:pt x="407475" y="83763"/>
                  <a:pt x="407881" y="116995"/>
                </a:cubicBezTo>
                <a:close/>
                <a:moveTo>
                  <a:pt x="36453" y="157389"/>
                </a:moveTo>
                <a:lnTo>
                  <a:pt x="389901" y="157389"/>
                </a:lnTo>
                <a:lnTo>
                  <a:pt x="389901" y="456896"/>
                </a:lnTo>
                <a:cubicBezTo>
                  <a:pt x="390566" y="481746"/>
                  <a:pt x="373699" y="503649"/>
                  <a:pt x="349507" y="509359"/>
                </a:cubicBezTo>
                <a:cubicBezTo>
                  <a:pt x="345261" y="510553"/>
                  <a:pt x="340864" y="511132"/>
                  <a:pt x="336453" y="511083"/>
                </a:cubicBezTo>
                <a:lnTo>
                  <a:pt x="87931" y="511083"/>
                </a:lnTo>
                <a:cubicBezTo>
                  <a:pt x="58828" y="510410"/>
                  <a:pt x="35780" y="486273"/>
                  <a:pt x="36452" y="457172"/>
                </a:cubicBezTo>
                <a:cubicBezTo>
                  <a:pt x="36453" y="457162"/>
                  <a:pt x="36453" y="457152"/>
                  <a:pt x="36453" y="457142"/>
                </a:cubicBezTo>
                <a:lnTo>
                  <a:pt x="36453" y="157635"/>
                </a:lnTo>
                <a:close/>
                <a:moveTo>
                  <a:pt x="282758" y="440640"/>
                </a:moveTo>
                <a:cubicBezTo>
                  <a:pt x="282758" y="450433"/>
                  <a:pt x="290699" y="458374"/>
                  <a:pt x="300492" y="458374"/>
                </a:cubicBezTo>
                <a:lnTo>
                  <a:pt x="301724" y="458374"/>
                </a:lnTo>
                <a:cubicBezTo>
                  <a:pt x="311561" y="457842"/>
                  <a:pt x="319137" y="449497"/>
                  <a:pt x="318719" y="439654"/>
                </a:cubicBezTo>
                <a:lnTo>
                  <a:pt x="318719" y="229556"/>
                </a:lnTo>
                <a:cubicBezTo>
                  <a:pt x="318960" y="227346"/>
                  <a:pt x="318960" y="225116"/>
                  <a:pt x="318719" y="222906"/>
                </a:cubicBezTo>
                <a:cubicBezTo>
                  <a:pt x="315903" y="213383"/>
                  <a:pt x="305901" y="207947"/>
                  <a:pt x="296379" y="210762"/>
                </a:cubicBezTo>
                <a:cubicBezTo>
                  <a:pt x="288800" y="213004"/>
                  <a:pt x="283573" y="219930"/>
                  <a:pt x="283497" y="227832"/>
                </a:cubicBezTo>
                <a:lnTo>
                  <a:pt x="283497" y="440640"/>
                </a:lnTo>
                <a:close/>
                <a:moveTo>
                  <a:pt x="194088" y="440640"/>
                </a:moveTo>
                <a:cubicBezTo>
                  <a:pt x="194088" y="450433"/>
                  <a:pt x="202028" y="458374"/>
                  <a:pt x="211822" y="458374"/>
                </a:cubicBezTo>
                <a:lnTo>
                  <a:pt x="215517" y="458374"/>
                </a:lnTo>
                <a:cubicBezTo>
                  <a:pt x="225220" y="457714"/>
                  <a:pt x="232582" y="449364"/>
                  <a:pt x="232019" y="439654"/>
                </a:cubicBezTo>
                <a:lnTo>
                  <a:pt x="232019" y="229310"/>
                </a:lnTo>
                <a:cubicBezTo>
                  <a:pt x="232513" y="227204"/>
                  <a:pt x="232513" y="225012"/>
                  <a:pt x="232019" y="222906"/>
                </a:cubicBezTo>
                <a:cubicBezTo>
                  <a:pt x="229874" y="215059"/>
                  <a:pt x="222665" y="209677"/>
                  <a:pt x="214532" y="209852"/>
                </a:cubicBezTo>
                <a:cubicBezTo>
                  <a:pt x="204698" y="210120"/>
                  <a:pt x="196906" y="218242"/>
                  <a:pt x="197044" y="228078"/>
                </a:cubicBezTo>
                <a:lnTo>
                  <a:pt x="197044" y="440640"/>
                </a:lnTo>
                <a:close/>
                <a:moveTo>
                  <a:pt x="105419" y="440640"/>
                </a:moveTo>
                <a:cubicBezTo>
                  <a:pt x="105419" y="450433"/>
                  <a:pt x="113358" y="458374"/>
                  <a:pt x="123153" y="458374"/>
                </a:cubicBezTo>
                <a:lnTo>
                  <a:pt x="123153" y="458374"/>
                </a:lnTo>
                <a:cubicBezTo>
                  <a:pt x="132794" y="458943"/>
                  <a:pt x="141071" y="451588"/>
                  <a:pt x="141641" y="441948"/>
                </a:cubicBezTo>
                <a:cubicBezTo>
                  <a:pt x="141686" y="441184"/>
                  <a:pt x="141681" y="440418"/>
                  <a:pt x="141625" y="439654"/>
                </a:cubicBezTo>
                <a:lnTo>
                  <a:pt x="141625" y="229310"/>
                </a:lnTo>
                <a:cubicBezTo>
                  <a:pt x="142119" y="227204"/>
                  <a:pt x="142119" y="225012"/>
                  <a:pt x="141625" y="222906"/>
                </a:cubicBezTo>
                <a:cubicBezTo>
                  <a:pt x="139427" y="213362"/>
                  <a:pt x="129908" y="207407"/>
                  <a:pt x="120363" y="209605"/>
                </a:cubicBezTo>
                <a:cubicBezTo>
                  <a:pt x="111876" y="211560"/>
                  <a:pt x="106065" y="219389"/>
                  <a:pt x="106650" y="228078"/>
                </a:cubicBezTo>
                <a:lnTo>
                  <a:pt x="106650" y="44064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cs-CZ" dirty="0"/>
          </a:p>
        </p:txBody>
      </p:sp>
      <p:sp>
        <p:nvSpPr>
          <p:cNvPr id="14" name="Textové pole 13">
            <a:extLst>
              <a:ext uri="{FF2B5EF4-FFF2-40B4-BE49-F238E27FC236}">
                <a16:creationId xmlns:a16="http://schemas.microsoft.com/office/drawing/2014/main" id="{7EAFFD73-4869-4CC3-8C60-E7C58E91DDE1}"/>
              </a:ext>
            </a:extLst>
          </p:cNvPr>
          <p:cNvSpPr txBox="1"/>
          <p:nvPr/>
        </p:nvSpPr>
        <p:spPr>
          <a:xfrm>
            <a:off x="9050314" y="3438858"/>
            <a:ext cx="300523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cs-CZ" sz="2000" b="1"/>
              <a:t>Logo společnosti</a:t>
            </a:r>
            <a:endParaRPr lang="cs-CZ" sz="2000" b="1" dirty="0"/>
          </a:p>
        </p:txBody>
      </p:sp>
      <p:cxnSp>
        <p:nvCxnSpPr>
          <p:cNvPr id="52" name="Přímá spojnice 51" title="Oddělovací čára">
            <a:extLst>
              <a:ext uri="{FF2B5EF4-FFF2-40B4-BE49-F238E27FC236}">
                <a16:creationId xmlns:a16="http://schemas.microsoft.com/office/drawing/2014/main" id="{C3FAA6A7-F6DD-4888-9C91-27DCE5E7C10D}"/>
              </a:ext>
            </a:extLst>
          </p:cNvPr>
          <p:cNvCxnSpPr>
            <a:cxnSpLocks/>
          </p:cNvCxnSpPr>
          <p:nvPr/>
        </p:nvCxnSpPr>
        <p:spPr>
          <a:xfrm>
            <a:off x="9693151" y="3945264"/>
            <a:ext cx="1800000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 pole 9">
            <a:extLst>
              <a:ext uri="{FF2B5EF4-FFF2-40B4-BE49-F238E27FC236}">
                <a16:creationId xmlns:a16="http://schemas.microsoft.com/office/drawing/2014/main" id="{DBE590BD-3E87-43CE-BDCC-A6A81A224642}"/>
              </a:ext>
            </a:extLst>
          </p:cNvPr>
          <p:cNvSpPr txBox="1"/>
          <p:nvPr/>
        </p:nvSpPr>
        <p:spPr>
          <a:xfrm>
            <a:off x="9050314" y="4058430"/>
            <a:ext cx="300523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s-CZ" sz="1600"/>
              <a:t>Logo společnosti můžete vložit na </a:t>
            </a:r>
            <a:r>
              <a:rPr lang="cs-CZ" sz="1600" b="1"/>
              <a:t>předlohu snímků</a:t>
            </a:r>
            <a:r>
              <a:rPr lang="cs-CZ"/>
              <a:t/>
            </a:r>
            <a:br>
              <a:rPr lang="cs-CZ"/>
            </a:br>
            <a:r>
              <a:rPr lang="cs-CZ"/>
              <a:t>    </a:t>
            </a:r>
            <a:r>
              <a:rPr lang="cs-CZ" sz="1200"/>
              <a:t>Zobrazení </a:t>
            </a:r>
            <a:r>
              <a:rPr lang="cs-CZ" sz="1200">
                <a:sym typeface="Wingdings" panose="05000000000000000000" pitchFamily="2" charset="2"/>
              </a:rPr>
              <a:t></a:t>
            </a:r>
            <a:r>
              <a:rPr lang="cs-CZ" sz="1200"/>
              <a:t> Předloha snímků</a:t>
            </a:r>
          </a:p>
          <a:p>
            <a:pPr algn="ctr" rtl="0"/>
            <a:r>
              <a:rPr lang="cs-CZ" sz="1200"/>
              <a:t/>
            </a:r>
            <a:br>
              <a:rPr lang="cs-CZ" sz="1200"/>
            </a:br>
            <a:r>
              <a:rPr lang="cs-CZ" sz="1200"/>
              <a:t>Odeberte zástupný symbol a vložte své logo nebo upravte text.</a:t>
            </a:r>
            <a:endParaRPr lang="cs-CZ" dirty="0"/>
          </a:p>
        </p:txBody>
      </p:sp>
      <p:pic>
        <p:nvPicPr>
          <p:cNvPr id="34" name="Grafika 33" title="Klikněte na ikonu">
            <a:extLst>
              <a:ext uri="{FF2B5EF4-FFF2-40B4-BE49-F238E27FC236}">
                <a16:creationId xmlns:a16="http://schemas.microsoft.com/office/drawing/2014/main" id="{CD918641-0E9F-47D8-845F-9A6E26FAFE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494254" y="4668435"/>
            <a:ext cx="199025" cy="199025"/>
          </a:xfrm>
          <a:prstGeom prst="rect">
            <a:avLst/>
          </a:prstGeom>
        </p:spPr>
      </p:pic>
      <p:sp>
        <p:nvSpPr>
          <p:cNvPr id="8" name="Grafika 6" title="Šipka u pokynů k šabloně">
            <a:extLst>
              <a:ext uri="{FF2B5EF4-FFF2-40B4-BE49-F238E27FC236}">
                <a16:creationId xmlns:a16="http://schemas.microsoft.com/office/drawing/2014/main" id="{B380D939-B966-40C5-8110-A8705AE6EE34}"/>
              </a:ext>
            </a:extLst>
          </p:cNvPr>
          <p:cNvSpPr/>
          <p:nvPr/>
        </p:nvSpPr>
        <p:spPr>
          <a:xfrm rot="16200000" flipH="1">
            <a:off x="9821839" y="5322606"/>
            <a:ext cx="907492" cy="984181"/>
          </a:xfrm>
          <a:custGeom>
            <a:avLst/>
            <a:gdLst>
              <a:gd name="connsiteX0" fmla="*/ 626791 w 676275"/>
              <a:gd name="connsiteY0" fmla="*/ 456724 h 666750"/>
              <a:gd name="connsiteX1" fmla="*/ 624886 w 676275"/>
              <a:gd name="connsiteY1" fmla="*/ 459581 h 666750"/>
              <a:gd name="connsiteX2" fmla="*/ 500108 w 676275"/>
              <a:gd name="connsiteY2" fmla="*/ 418624 h 666750"/>
              <a:gd name="connsiteX3" fmla="*/ 465818 w 676275"/>
              <a:gd name="connsiteY3" fmla="*/ 415766 h 666750"/>
              <a:gd name="connsiteX4" fmla="*/ 470581 w 676275"/>
              <a:gd name="connsiteY4" fmla="*/ 433864 h 666750"/>
              <a:gd name="connsiteX5" fmla="*/ 605836 w 676275"/>
              <a:gd name="connsiteY5" fmla="*/ 480536 h 666750"/>
              <a:gd name="connsiteX6" fmla="*/ 544876 w 676275"/>
              <a:gd name="connsiteY6" fmla="*/ 507206 h 666750"/>
              <a:gd name="connsiteX7" fmla="*/ 475343 w 676275"/>
              <a:gd name="connsiteY7" fmla="*/ 516731 h 666750"/>
              <a:gd name="connsiteX8" fmla="*/ 456293 w 676275"/>
              <a:gd name="connsiteY8" fmla="*/ 515779 h 666750"/>
              <a:gd name="connsiteX9" fmla="*/ 446768 w 676275"/>
              <a:gd name="connsiteY9" fmla="*/ 514826 h 666750"/>
              <a:gd name="connsiteX10" fmla="*/ 442958 w 676275"/>
              <a:gd name="connsiteY10" fmla="*/ 514826 h 666750"/>
              <a:gd name="connsiteX11" fmla="*/ 441053 w 676275"/>
              <a:gd name="connsiteY11" fmla="*/ 514826 h 666750"/>
              <a:gd name="connsiteX12" fmla="*/ 440101 w 676275"/>
              <a:gd name="connsiteY12" fmla="*/ 514826 h 666750"/>
              <a:gd name="connsiteX13" fmla="*/ 422003 w 676275"/>
              <a:gd name="connsiteY13" fmla="*/ 511016 h 666750"/>
              <a:gd name="connsiteX14" fmla="*/ 406763 w 676275"/>
              <a:gd name="connsiteY14" fmla="*/ 507206 h 666750"/>
              <a:gd name="connsiteX15" fmla="*/ 339136 w 676275"/>
              <a:gd name="connsiteY15" fmla="*/ 472916 h 666750"/>
              <a:gd name="connsiteX16" fmla="*/ 220073 w 676275"/>
              <a:gd name="connsiteY16" fmla="*/ 348139 h 666750"/>
              <a:gd name="connsiteX17" fmla="*/ 132443 w 676275"/>
              <a:gd name="connsiteY17" fmla="*/ 202406 h 666750"/>
              <a:gd name="connsiteX18" fmla="*/ 56243 w 676275"/>
              <a:gd name="connsiteY18" fmla="*/ 22384 h 666750"/>
              <a:gd name="connsiteX19" fmla="*/ 27668 w 676275"/>
              <a:gd name="connsiteY19" fmla="*/ 7144 h 666750"/>
              <a:gd name="connsiteX20" fmla="*/ 7666 w 676275"/>
              <a:gd name="connsiteY20" fmla="*/ 18574 h 666750"/>
              <a:gd name="connsiteX21" fmla="*/ 171496 w 676275"/>
              <a:gd name="connsiteY21" fmla="*/ 346234 h 666750"/>
              <a:gd name="connsiteX22" fmla="*/ 299131 w 676275"/>
              <a:gd name="connsiteY22" fmla="*/ 481489 h 666750"/>
              <a:gd name="connsiteX23" fmla="*/ 467723 w 676275"/>
              <a:gd name="connsiteY23" fmla="*/ 543401 h 666750"/>
              <a:gd name="connsiteX24" fmla="*/ 576308 w 676275"/>
              <a:gd name="connsiteY24" fmla="*/ 531971 h 666750"/>
              <a:gd name="connsiteX25" fmla="*/ 510586 w 676275"/>
              <a:gd name="connsiteY25" fmla="*/ 642461 h 666750"/>
              <a:gd name="connsiteX26" fmla="*/ 524873 w 676275"/>
              <a:gd name="connsiteY26" fmla="*/ 661511 h 666750"/>
              <a:gd name="connsiteX27" fmla="*/ 556306 w 676275"/>
              <a:gd name="connsiteY27" fmla="*/ 659606 h 666750"/>
              <a:gd name="connsiteX28" fmla="*/ 660128 w 676275"/>
              <a:gd name="connsiteY28" fmla="*/ 490061 h 666750"/>
              <a:gd name="connsiteX29" fmla="*/ 669653 w 676275"/>
              <a:gd name="connsiteY29" fmla="*/ 482441 h 666750"/>
              <a:gd name="connsiteX30" fmla="*/ 668701 w 676275"/>
              <a:gd name="connsiteY30" fmla="*/ 476726 h 666750"/>
              <a:gd name="connsiteX31" fmla="*/ 670606 w 676275"/>
              <a:gd name="connsiteY31" fmla="*/ 473869 h 666750"/>
              <a:gd name="connsiteX32" fmla="*/ 626791 w 676275"/>
              <a:gd name="connsiteY32" fmla="*/ 456724 h 66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676275" h="666750">
                <a:moveTo>
                  <a:pt x="626791" y="456724"/>
                </a:moveTo>
                <a:cubicBezTo>
                  <a:pt x="625838" y="457676"/>
                  <a:pt x="625838" y="458629"/>
                  <a:pt x="624886" y="459581"/>
                </a:cubicBezTo>
                <a:cubicBezTo>
                  <a:pt x="582023" y="450056"/>
                  <a:pt x="540113" y="436721"/>
                  <a:pt x="500108" y="418624"/>
                </a:cubicBezTo>
                <a:cubicBezTo>
                  <a:pt x="490583" y="413861"/>
                  <a:pt x="476296" y="410051"/>
                  <a:pt x="465818" y="415766"/>
                </a:cubicBezTo>
                <a:cubicBezTo>
                  <a:pt x="456293" y="421481"/>
                  <a:pt x="463913" y="431006"/>
                  <a:pt x="470581" y="433864"/>
                </a:cubicBezTo>
                <a:cubicBezTo>
                  <a:pt x="514396" y="453866"/>
                  <a:pt x="559163" y="469106"/>
                  <a:pt x="605836" y="480536"/>
                </a:cubicBezTo>
                <a:cubicBezTo>
                  <a:pt x="586786" y="491966"/>
                  <a:pt x="566783" y="501491"/>
                  <a:pt x="544876" y="507206"/>
                </a:cubicBezTo>
                <a:cubicBezTo>
                  <a:pt x="522968" y="513874"/>
                  <a:pt x="496298" y="516731"/>
                  <a:pt x="475343" y="516731"/>
                </a:cubicBezTo>
                <a:cubicBezTo>
                  <a:pt x="468676" y="516731"/>
                  <a:pt x="462961" y="516731"/>
                  <a:pt x="456293" y="515779"/>
                </a:cubicBezTo>
                <a:cubicBezTo>
                  <a:pt x="453436" y="515779"/>
                  <a:pt x="449626" y="514826"/>
                  <a:pt x="446768" y="514826"/>
                </a:cubicBezTo>
                <a:cubicBezTo>
                  <a:pt x="445816" y="514826"/>
                  <a:pt x="443911" y="514826"/>
                  <a:pt x="442958" y="514826"/>
                </a:cubicBezTo>
                <a:cubicBezTo>
                  <a:pt x="442006" y="514826"/>
                  <a:pt x="442006" y="514826"/>
                  <a:pt x="441053" y="514826"/>
                </a:cubicBezTo>
                <a:cubicBezTo>
                  <a:pt x="441053" y="514826"/>
                  <a:pt x="440101" y="514826"/>
                  <a:pt x="440101" y="514826"/>
                </a:cubicBezTo>
                <a:cubicBezTo>
                  <a:pt x="434386" y="513874"/>
                  <a:pt x="427718" y="512921"/>
                  <a:pt x="422003" y="511016"/>
                </a:cubicBezTo>
                <a:cubicBezTo>
                  <a:pt x="414383" y="509111"/>
                  <a:pt x="413431" y="509111"/>
                  <a:pt x="406763" y="507206"/>
                </a:cubicBezTo>
                <a:cubicBezTo>
                  <a:pt x="382951" y="499586"/>
                  <a:pt x="361043" y="488156"/>
                  <a:pt x="339136" y="472916"/>
                </a:cubicBezTo>
                <a:cubicBezTo>
                  <a:pt x="292463" y="439579"/>
                  <a:pt x="253411" y="394811"/>
                  <a:pt x="220073" y="348139"/>
                </a:cubicBezTo>
                <a:cubicBezTo>
                  <a:pt x="186736" y="302419"/>
                  <a:pt x="157208" y="252889"/>
                  <a:pt x="132443" y="202406"/>
                </a:cubicBezTo>
                <a:cubicBezTo>
                  <a:pt x="103868" y="144304"/>
                  <a:pt x="79103" y="83344"/>
                  <a:pt x="56243" y="22384"/>
                </a:cubicBezTo>
                <a:cubicBezTo>
                  <a:pt x="52433" y="11906"/>
                  <a:pt x="38146" y="8096"/>
                  <a:pt x="27668" y="7144"/>
                </a:cubicBezTo>
                <a:cubicBezTo>
                  <a:pt x="21953" y="7144"/>
                  <a:pt x="3856" y="8096"/>
                  <a:pt x="7666" y="18574"/>
                </a:cubicBezTo>
                <a:cubicBezTo>
                  <a:pt x="50528" y="132874"/>
                  <a:pt x="99106" y="247174"/>
                  <a:pt x="171496" y="346234"/>
                </a:cubicBezTo>
                <a:cubicBezTo>
                  <a:pt x="207691" y="395764"/>
                  <a:pt x="249601" y="444341"/>
                  <a:pt x="299131" y="481489"/>
                </a:cubicBezTo>
                <a:cubicBezTo>
                  <a:pt x="348661" y="517684"/>
                  <a:pt x="406763" y="538639"/>
                  <a:pt x="467723" y="543401"/>
                </a:cubicBezTo>
                <a:cubicBezTo>
                  <a:pt x="503918" y="545306"/>
                  <a:pt x="541066" y="542449"/>
                  <a:pt x="576308" y="531971"/>
                </a:cubicBezTo>
                <a:cubicBezTo>
                  <a:pt x="553448" y="568166"/>
                  <a:pt x="531541" y="605314"/>
                  <a:pt x="510586" y="642461"/>
                </a:cubicBezTo>
                <a:cubicBezTo>
                  <a:pt x="505823" y="651986"/>
                  <a:pt x="517253" y="658654"/>
                  <a:pt x="524873" y="661511"/>
                </a:cubicBezTo>
                <a:cubicBezTo>
                  <a:pt x="531541" y="664369"/>
                  <a:pt x="551543" y="668179"/>
                  <a:pt x="556306" y="659606"/>
                </a:cubicBezTo>
                <a:cubicBezTo>
                  <a:pt x="588691" y="601504"/>
                  <a:pt x="622981" y="545306"/>
                  <a:pt x="660128" y="490061"/>
                </a:cubicBezTo>
                <a:cubicBezTo>
                  <a:pt x="664891" y="489109"/>
                  <a:pt x="668701" y="487204"/>
                  <a:pt x="669653" y="482441"/>
                </a:cubicBezTo>
                <a:cubicBezTo>
                  <a:pt x="670606" y="480536"/>
                  <a:pt x="669653" y="478631"/>
                  <a:pt x="668701" y="476726"/>
                </a:cubicBezTo>
                <a:cubicBezTo>
                  <a:pt x="669653" y="475774"/>
                  <a:pt x="669653" y="474821"/>
                  <a:pt x="670606" y="473869"/>
                </a:cubicBezTo>
                <a:cubicBezTo>
                  <a:pt x="683941" y="457676"/>
                  <a:pt x="636316" y="443389"/>
                  <a:pt x="626791" y="456724"/>
                </a:cubicBezTo>
                <a:close/>
              </a:path>
            </a:pathLst>
          </a:custGeom>
          <a:solidFill>
            <a:srgbClr val="231F2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8DC1F28-E3FD-416B-8C76-7556A49440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cs-CZ" smtClean="0"/>
              <a:pPr/>
              <a:t>19</a:t>
            </a:fld>
            <a:endParaRPr lang="cs-CZ" dirty="0"/>
          </a:p>
        </p:txBody>
      </p:sp>
      <p:sp>
        <p:nvSpPr>
          <p:cNvPr id="32" name="Grafika 18" title="Šipka u pokynů k šabloně">
            <a:extLst>
              <a:ext uri="{FF2B5EF4-FFF2-40B4-BE49-F238E27FC236}">
                <a16:creationId xmlns:a16="http://schemas.microsoft.com/office/drawing/2014/main" id="{1C423936-E785-4AA4-AE30-B44E99C3D5C5}"/>
              </a:ext>
            </a:extLst>
          </p:cNvPr>
          <p:cNvSpPr/>
          <p:nvPr/>
        </p:nvSpPr>
        <p:spPr>
          <a:xfrm rot="5780139" flipV="1">
            <a:off x="3669280" y="4501078"/>
            <a:ext cx="659696" cy="821727"/>
          </a:xfrm>
          <a:custGeom>
            <a:avLst/>
            <a:gdLst>
              <a:gd name="connsiteX0" fmla="*/ 27380 w 542925"/>
              <a:gd name="connsiteY0" fmla="*/ 669232 h 676275"/>
              <a:gd name="connsiteX1" fmla="*/ 138823 w 542925"/>
              <a:gd name="connsiteY1" fmla="*/ 376814 h 676275"/>
              <a:gd name="connsiteX2" fmla="*/ 352183 w 542925"/>
              <a:gd name="connsiteY2" fmla="*/ 147262 h 676275"/>
              <a:gd name="connsiteX3" fmla="*/ 485533 w 542925"/>
              <a:gd name="connsiteY3" fmla="*/ 68204 h 676275"/>
              <a:gd name="connsiteX4" fmla="*/ 469340 w 542925"/>
              <a:gd name="connsiteY4" fmla="*/ 96779 h 676275"/>
              <a:gd name="connsiteX5" fmla="*/ 416953 w 542925"/>
              <a:gd name="connsiteY5" fmla="*/ 192029 h 676275"/>
              <a:gd name="connsiteX6" fmla="*/ 433145 w 542925"/>
              <a:gd name="connsiteY6" fmla="*/ 216794 h 676275"/>
              <a:gd name="connsiteX7" fmla="*/ 484580 w 542925"/>
              <a:gd name="connsiteY7" fmla="*/ 124402 h 676275"/>
              <a:gd name="connsiteX8" fmla="*/ 509345 w 542925"/>
              <a:gd name="connsiteY8" fmla="*/ 78682 h 676275"/>
              <a:gd name="connsiteX9" fmla="*/ 536015 w 542925"/>
              <a:gd name="connsiteY9" fmla="*/ 37724 h 676275"/>
              <a:gd name="connsiteX10" fmla="*/ 524585 w 542925"/>
              <a:gd name="connsiteY10" fmla="*/ 7244 h 676275"/>
              <a:gd name="connsiteX11" fmla="*/ 297890 w 542925"/>
              <a:gd name="connsiteY11" fmla="*/ 39629 h 676275"/>
              <a:gd name="connsiteX12" fmla="*/ 307415 w 542925"/>
              <a:gd name="connsiteY12" fmla="*/ 71062 h 676275"/>
              <a:gd name="connsiteX13" fmla="*/ 436003 w 542925"/>
              <a:gd name="connsiteY13" fmla="*/ 54869 h 676275"/>
              <a:gd name="connsiteX14" fmla="*/ 233120 w 542925"/>
              <a:gd name="connsiteY14" fmla="*/ 208222 h 676275"/>
              <a:gd name="connsiteX15" fmla="*/ 57860 w 542925"/>
              <a:gd name="connsiteY15" fmla="*/ 473969 h 676275"/>
              <a:gd name="connsiteX16" fmla="*/ 7378 w 542925"/>
              <a:gd name="connsiteY16" fmla="*/ 648277 h 676275"/>
              <a:gd name="connsiteX17" fmla="*/ 14045 w 542925"/>
              <a:gd name="connsiteY17" fmla="*/ 670184 h 676275"/>
              <a:gd name="connsiteX18" fmla="*/ 27380 w 542925"/>
              <a:gd name="connsiteY18" fmla="*/ 669232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2925" h="676275">
                <a:moveTo>
                  <a:pt x="27380" y="669232"/>
                </a:moveTo>
                <a:cubicBezTo>
                  <a:pt x="44525" y="565409"/>
                  <a:pt x="83578" y="465397"/>
                  <a:pt x="138823" y="376814"/>
                </a:cubicBezTo>
                <a:cubicBezTo>
                  <a:pt x="195020" y="288232"/>
                  <a:pt x="267410" y="209174"/>
                  <a:pt x="352183" y="147262"/>
                </a:cubicBezTo>
                <a:cubicBezTo>
                  <a:pt x="394093" y="116782"/>
                  <a:pt x="438860" y="90112"/>
                  <a:pt x="485533" y="68204"/>
                </a:cubicBezTo>
                <a:cubicBezTo>
                  <a:pt x="479818" y="77729"/>
                  <a:pt x="475055" y="87254"/>
                  <a:pt x="469340" y="96779"/>
                </a:cubicBezTo>
                <a:cubicBezTo>
                  <a:pt x="452195" y="128212"/>
                  <a:pt x="434098" y="160597"/>
                  <a:pt x="416953" y="192029"/>
                </a:cubicBezTo>
                <a:cubicBezTo>
                  <a:pt x="412190" y="201554"/>
                  <a:pt x="425525" y="230129"/>
                  <a:pt x="433145" y="216794"/>
                </a:cubicBezTo>
                <a:cubicBezTo>
                  <a:pt x="450290" y="186314"/>
                  <a:pt x="467435" y="154882"/>
                  <a:pt x="484580" y="124402"/>
                </a:cubicBezTo>
                <a:cubicBezTo>
                  <a:pt x="493153" y="109162"/>
                  <a:pt x="501725" y="93922"/>
                  <a:pt x="509345" y="78682"/>
                </a:cubicBezTo>
                <a:cubicBezTo>
                  <a:pt x="516965" y="64394"/>
                  <a:pt x="523633" y="48202"/>
                  <a:pt x="536015" y="37724"/>
                </a:cubicBezTo>
                <a:cubicBezTo>
                  <a:pt x="543635" y="31057"/>
                  <a:pt x="535063" y="5339"/>
                  <a:pt x="524585" y="7244"/>
                </a:cubicBezTo>
                <a:cubicBezTo>
                  <a:pt x="449338" y="21532"/>
                  <a:pt x="374090" y="32009"/>
                  <a:pt x="297890" y="39629"/>
                </a:cubicBezTo>
                <a:cubicBezTo>
                  <a:pt x="287413" y="40582"/>
                  <a:pt x="295033" y="72967"/>
                  <a:pt x="307415" y="71062"/>
                </a:cubicBezTo>
                <a:cubicBezTo>
                  <a:pt x="350278" y="66299"/>
                  <a:pt x="393140" y="61537"/>
                  <a:pt x="436003" y="54869"/>
                </a:cubicBezTo>
                <a:cubicBezTo>
                  <a:pt x="360755" y="94874"/>
                  <a:pt x="292175" y="147262"/>
                  <a:pt x="233120" y="208222"/>
                </a:cubicBezTo>
                <a:cubicBezTo>
                  <a:pt x="158825" y="284422"/>
                  <a:pt x="98818" y="375862"/>
                  <a:pt x="57860" y="473969"/>
                </a:cubicBezTo>
                <a:cubicBezTo>
                  <a:pt x="35000" y="530167"/>
                  <a:pt x="17855" y="588269"/>
                  <a:pt x="7378" y="648277"/>
                </a:cubicBezTo>
                <a:cubicBezTo>
                  <a:pt x="6425" y="655897"/>
                  <a:pt x="8330" y="665422"/>
                  <a:pt x="14045" y="670184"/>
                </a:cubicBezTo>
                <a:cubicBezTo>
                  <a:pt x="20713" y="676852"/>
                  <a:pt x="25475" y="675899"/>
                  <a:pt x="27380" y="669232"/>
                </a:cubicBezTo>
                <a:close/>
              </a:path>
            </a:pathLst>
          </a:custGeom>
          <a:solidFill>
            <a:srgbClr val="231F2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3121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Zástupný symbol obrázku 13" descr="Obrázek z přírody&#10;&#10;Popis vygenerovaný s vysokou mírou spolehlivosti">
            <a:extLst>
              <a:ext uri="{FF2B5EF4-FFF2-40B4-BE49-F238E27FC236}">
                <a16:creationId xmlns:a16="http://schemas.microsoft.com/office/drawing/2014/main" id="{2DD80BD6-4966-4B27-A63C-89B71D8967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0" y="86714"/>
            <a:ext cx="6009285" cy="3977285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00" y="4063999"/>
            <a:ext cx="6012000" cy="863601"/>
          </a:xfrm>
        </p:spPr>
        <p:txBody>
          <a:bodyPr rtlCol="0"/>
          <a:lstStyle/>
          <a:p>
            <a:pPr rtl="0"/>
            <a:r>
              <a:rPr lang="cs-CZ" sz="4200" dirty="0"/>
              <a:t>O nás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6BE522-961D-4737-9715-127DB8A86E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</a:t>
            </a: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645A1B7-8B88-4D90-983D-BAA2E9AAFFD3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cs-CZ" sz="4400"/>
              <a:t>Větší nadpis</a:t>
            </a:r>
            <a:br>
              <a:rPr lang="cs-CZ" sz="4400"/>
            </a:br>
            <a:r>
              <a:rPr lang="cs-CZ" sz="4400"/>
              <a:t>Patří sem</a:t>
            </a:r>
          </a:p>
          <a:p>
            <a:pPr marL="0" indent="0" rtl="0">
              <a:buNone/>
            </a:pPr>
            <a:r>
              <a:rPr lang="cs-CZ"/>
              <a:t>Pellentesque habitant morbi tristique senectus et netus et malesuada fames ac turpis egestas. Proin pharetra nonummy pede. Mauris et orci</a:t>
            </a:r>
            <a:endParaRPr lang="cs-CZ" dirty="0"/>
          </a:p>
        </p:txBody>
      </p:sp>
      <p:grpSp>
        <p:nvGrpSpPr>
          <p:cNvPr id="46" name="Skupina 45" title="skupina trojúhelníků">
            <a:extLst>
              <a:ext uri="{FF2B5EF4-FFF2-40B4-BE49-F238E27FC236}">
                <a16:creationId xmlns:a16="http://schemas.microsoft.com/office/drawing/2014/main" id="{62DF6AE8-6133-4C1E-91DD-755705ACF0F1}"/>
              </a:ext>
            </a:extLst>
          </p:cNvPr>
          <p:cNvGrpSpPr/>
          <p:nvPr/>
        </p:nvGrpSpPr>
        <p:grpSpPr>
          <a:xfrm>
            <a:off x="9862160" y="831132"/>
            <a:ext cx="1850209" cy="1915995"/>
            <a:chOff x="9862160" y="831132"/>
            <a:chExt cx="1850209" cy="1915995"/>
          </a:xfrm>
        </p:grpSpPr>
        <p:sp>
          <p:nvSpPr>
            <p:cNvPr id="16" name="Volný tvar: Obrazec 15" title="trojúhelníky">
              <a:extLst>
                <a:ext uri="{FF2B5EF4-FFF2-40B4-BE49-F238E27FC236}">
                  <a16:creationId xmlns:a16="http://schemas.microsoft.com/office/drawing/2014/main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17" name="Volný tvar: Obrazec 16" title="trojúhelníky">
              <a:extLst>
                <a:ext uri="{FF2B5EF4-FFF2-40B4-BE49-F238E27FC236}">
                  <a16:creationId xmlns:a16="http://schemas.microsoft.com/office/drawing/2014/main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18" name="Volný tvar: Obrazec 17" title="trojúhelníky">
              <a:extLst>
                <a:ext uri="{FF2B5EF4-FFF2-40B4-BE49-F238E27FC236}">
                  <a16:creationId xmlns:a16="http://schemas.microsoft.com/office/drawing/2014/main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19" name="Volný tvar: Obrazec 18" title="trojúhelníky">
              <a:extLst>
                <a:ext uri="{FF2B5EF4-FFF2-40B4-BE49-F238E27FC236}">
                  <a16:creationId xmlns:a16="http://schemas.microsoft.com/office/drawing/2014/main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0" name="Volný tvar: Obrazec 19" title="trojúhelníky">
              <a:extLst>
                <a:ext uri="{FF2B5EF4-FFF2-40B4-BE49-F238E27FC236}">
                  <a16:creationId xmlns:a16="http://schemas.microsoft.com/office/drawing/2014/main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1" name="Volný tvar: Obrazec 20" title="trojúhelníky">
              <a:extLst>
                <a:ext uri="{FF2B5EF4-FFF2-40B4-BE49-F238E27FC236}">
                  <a16:creationId xmlns:a16="http://schemas.microsoft.com/office/drawing/2014/main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2" name="Volný tvar: Obrazec 21" title="trojúhelníky">
              <a:extLst>
                <a:ext uri="{FF2B5EF4-FFF2-40B4-BE49-F238E27FC236}">
                  <a16:creationId xmlns:a16="http://schemas.microsoft.com/office/drawing/2014/main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3" name="Volný tvar: Obrazec 22" title="trojúhelníky">
              <a:extLst>
                <a:ext uri="{FF2B5EF4-FFF2-40B4-BE49-F238E27FC236}">
                  <a16:creationId xmlns:a16="http://schemas.microsoft.com/office/drawing/2014/main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4" name="Volný tvar: Obrazec 23" title="trojúhelníky">
              <a:extLst>
                <a:ext uri="{FF2B5EF4-FFF2-40B4-BE49-F238E27FC236}">
                  <a16:creationId xmlns:a16="http://schemas.microsoft.com/office/drawing/2014/main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5" name="Volný tvar: Obrazec 24" title="trojúhelníky">
              <a:extLst>
                <a:ext uri="{FF2B5EF4-FFF2-40B4-BE49-F238E27FC236}">
                  <a16:creationId xmlns:a16="http://schemas.microsoft.com/office/drawing/2014/main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6" name="Volný tvar: Obrazec 25" title="trojúhelníky">
              <a:extLst>
                <a:ext uri="{FF2B5EF4-FFF2-40B4-BE49-F238E27FC236}">
                  <a16:creationId xmlns:a16="http://schemas.microsoft.com/office/drawing/2014/main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7" name="Volný tvar: Obrazec 26" title="trojúhelníky">
              <a:extLst>
                <a:ext uri="{FF2B5EF4-FFF2-40B4-BE49-F238E27FC236}">
                  <a16:creationId xmlns:a16="http://schemas.microsoft.com/office/drawing/2014/main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8" name="Volný tvar: Obrazec 27" title="trojúhelníky">
              <a:extLst>
                <a:ext uri="{FF2B5EF4-FFF2-40B4-BE49-F238E27FC236}">
                  <a16:creationId xmlns:a16="http://schemas.microsoft.com/office/drawing/2014/main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29" name="Volný tvar: Obrazec 28" title="trojúhelníky">
              <a:extLst>
                <a:ext uri="{FF2B5EF4-FFF2-40B4-BE49-F238E27FC236}">
                  <a16:creationId xmlns:a16="http://schemas.microsoft.com/office/drawing/2014/main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</p:grp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575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Problém</a:t>
            </a:r>
            <a:endParaRPr lang="cs-CZ" dirty="0"/>
          </a:p>
        </p:txBody>
      </p:sp>
      <p:pic>
        <p:nvPicPr>
          <p:cNvPr id="67" name="Zástupný symbol obrázku 66" descr="Obláček">
            <a:extLst>
              <a:ext uri="{FF2B5EF4-FFF2-40B4-BE49-F238E27FC236}">
                <a16:creationId xmlns:a16="http://schemas.microsoft.com/office/drawing/2014/main" id="{83A6FB07-C3E8-FC4B-818B-404D48DAF4F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cs-CZ"/>
              <a:t>Měnící se</a:t>
            </a:r>
            <a:br>
              <a:rPr lang="cs-CZ"/>
            </a:br>
            <a:r>
              <a:rPr lang="cs-CZ"/>
              <a:t>klima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5" name="Přímá spojnice 74" descr="První oddělovací čára na snímku">
            <a:extLst>
              <a:ext uri="{FF2B5EF4-FFF2-40B4-BE49-F238E27FC236}">
                <a16:creationId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9" name="Zástupný symbol obrázku 158" descr="Kaktus">
            <a:extLst>
              <a:ext uri="{FF2B5EF4-FFF2-40B4-BE49-F238E27FC236}">
                <a16:creationId xmlns:a16="http://schemas.microsoft.com/office/drawing/2014/main" id="{9F99EF5B-831D-4852-A739-269399B8FA71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/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cs-CZ"/>
              <a:t>Nedostatek</a:t>
            </a:r>
            <a:br>
              <a:rPr lang="cs-CZ"/>
            </a:br>
            <a:r>
              <a:rPr lang="cs-CZ"/>
              <a:t>vody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7" name="Přímá spojnice 76" descr="Druhá oddělovací čára na snímku">
            <a:extLst>
              <a:ext uri="{FF2B5EF4-FFF2-40B4-BE49-F238E27FC236}">
                <a16:creationId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1" name="Zástupný symbol obrázku 160" descr="Teploměr">
            <a:extLst>
              <a:ext uri="{FF2B5EF4-FFF2-40B4-BE49-F238E27FC236}">
                <a16:creationId xmlns:a16="http://schemas.microsoft.com/office/drawing/2014/main" id="{22C4A1E7-2C42-4D5E-9D5C-DB503F231A3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/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cs-CZ"/>
              <a:t>Delší</a:t>
            </a:r>
            <a:br>
              <a:rPr lang="cs-CZ"/>
            </a:br>
            <a:r>
              <a:rPr lang="cs-CZ"/>
              <a:t>zimy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4F969E5-6F82-4658-A735-72D16DDDD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8" name="Přímá spojnice 77" descr="Třetí oddělovací čára na snímku">
            <a:extLst>
              <a:ext uri="{FF2B5EF4-FFF2-40B4-BE49-F238E27FC236}">
                <a16:creationId xmlns:a16="http://schemas.microsoft.com/office/drawing/2014/main" id="{29488879-6129-4D02-B173-36635DF61B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8035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Zástupný symbol obrázku 162" descr="Palma">
            <a:extLst>
              <a:ext uri="{FF2B5EF4-FFF2-40B4-BE49-F238E27FC236}">
                <a16:creationId xmlns:a16="http://schemas.microsoft.com/office/drawing/2014/main" id="{B21D58C1-B806-40E0-9006-675AF791675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/>
      </p:pic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ACD29343-5246-427C-BFCC-F61B25177C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cs-CZ"/>
              <a:t>Nový</a:t>
            </a:r>
            <a:br>
              <a:rPr lang="cs-CZ"/>
            </a:br>
            <a:r>
              <a:rPr lang="cs-CZ"/>
              <a:t>terén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A163F1F1-E70E-4823-905B-45B18FCD35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9" name="Přímá spojnice 78" descr="Čtvrtá oddělovací čára na snímku">
            <a:extLst>
              <a:ext uri="{FF2B5EF4-FFF2-40B4-BE49-F238E27FC236}">
                <a16:creationId xmlns:a16="http://schemas.microsoft.com/office/drawing/2014/main" id="{9926A3E2-2234-409D-9838-30428E6377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542529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5" name="Zástupný symbol obrázku 164" descr="Továrna">
            <a:extLst>
              <a:ext uri="{FF2B5EF4-FFF2-40B4-BE49-F238E27FC236}">
                <a16:creationId xmlns:a16="http://schemas.microsoft.com/office/drawing/2014/main" id="{6D714D76-10CE-413E-BCF3-42860232AB97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/>
      </p:pic>
      <p:sp>
        <p:nvSpPr>
          <p:cNvPr id="12" name="Zástupný symbol pro text 11">
            <a:extLst>
              <a:ext uri="{FF2B5EF4-FFF2-40B4-BE49-F238E27FC236}">
                <a16:creationId xmlns:a16="http://schemas.microsoft.com/office/drawing/2014/main" id="{6248F5E2-762B-44E2-83B5-C078E3551B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cs-CZ"/>
              <a:t>Dopad </a:t>
            </a:r>
            <a:br>
              <a:rPr lang="cs-CZ"/>
            </a:br>
            <a:r>
              <a:rPr lang="cs-CZ"/>
              <a:t>průmyslu</a:t>
            </a:r>
            <a:endParaRPr lang="cs-CZ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A938F1A8-AEA6-473B-9AF3-DA6DF3A50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687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Řešení</a:t>
            </a:r>
            <a:endParaRPr lang="cs-CZ" dirty="0"/>
          </a:p>
        </p:txBody>
      </p:sp>
      <p:pic>
        <p:nvPicPr>
          <p:cNvPr id="93" name="Zástupný symbol obrázku 92" descr="lupa">
            <a:extLst>
              <a:ext uri="{FF2B5EF4-FFF2-40B4-BE49-F238E27FC236}">
                <a16:creationId xmlns:a16="http://schemas.microsoft.com/office/drawing/2014/main" id="{EAF3579C-5F54-BD44-AD76-C07BBA5EFEA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cs-CZ"/>
              <a:t>Čistá </a:t>
            </a:r>
            <a:br>
              <a:rPr lang="cs-CZ"/>
            </a:br>
            <a:r>
              <a:rPr lang="cs-CZ"/>
              <a:t>voda</a:t>
            </a:r>
            <a:endParaRPr lang="cs-CZ" dirty="0"/>
          </a:p>
        </p:txBody>
      </p:sp>
      <p:sp>
        <p:nvSpPr>
          <p:cNvPr id="13" name="Zástupný symbol pro text 12">
            <a:extLst>
              <a:ext uri="{FF2B5EF4-FFF2-40B4-BE49-F238E27FC236}">
                <a16:creationId xmlns:a16="http://schemas.microsoft.com/office/drawing/2014/main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5" name="Přímá spojnice 74" descr="První oddělovací čára na snímku">
            <a:extLst>
              <a:ext uri="{FF2B5EF4-FFF2-40B4-BE49-F238E27FC236}">
                <a16:creationId xmlns:a16="http://schemas.microsoft.com/office/drawing/2014/main" id="{1D5BA55A-3253-4F3B-A32A-5A12ECE6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Zástupný symbol obrázku 94" descr="listoví">
            <a:extLst>
              <a:ext uri="{FF2B5EF4-FFF2-40B4-BE49-F238E27FC236}">
                <a16:creationId xmlns:a16="http://schemas.microsoft.com/office/drawing/2014/main" id="{1B98F2ED-22A7-8047-A12B-3AE19B27019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cs-CZ"/>
              <a:t>Prosperující</a:t>
            </a:r>
            <a:br>
              <a:rPr lang="cs-CZ"/>
            </a:br>
            <a:r>
              <a:rPr lang="cs-CZ"/>
              <a:t>rostliny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7" name="Přímá spojnice 76" descr="Druhá oddělovací čára na snímku">
            <a:extLst>
              <a:ext uri="{FF2B5EF4-FFF2-40B4-BE49-F238E27FC236}">
                <a16:creationId xmlns:a16="http://schemas.microsoft.com/office/drawing/2014/main" id="{50250EBA-885D-4E6F-B841-92A9B8FBBB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Zástupný symbol obrázku 96" descr="jablko">
            <a:extLst>
              <a:ext uri="{FF2B5EF4-FFF2-40B4-BE49-F238E27FC236}">
                <a16:creationId xmlns:a16="http://schemas.microsoft.com/office/drawing/2014/main" id="{41A48230-7A6F-634A-84FA-2508F0A6B9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cs-CZ"/>
              <a:t>Zdravá </a:t>
            </a:r>
            <a:br>
              <a:rPr lang="cs-CZ"/>
            </a:br>
            <a:r>
              <a:rPr lang="cs-CZ"/>
              <a:t>zelenina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4F969E5-6F82-4658-A735-72D16DDDD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pic>
        <p:nvPicPr>
          <p:cNvPr id="12" name="Zástupný symbol obrázku 11" descr="letecký snímek stromů v lese">
            <a:extLst>
              <a:ext uri="{FF2B5EF4-FFF2-40B4-BE49-F238E27FC236}">
                <a16:creationId xmlns:a16="http://schemas.microsoft.com/office/drawing/2014/main" id="{8DE8CF4E-7F06-3246-808D-A52256A2A35C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9"/>
          <a:srcRect l="93" r="93"/>
          <a:stretch>
            <a:fillRect/>
          </a:stretch>
        </p:blipFill>
        <p:spPr/>
      </p:pic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836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obrázku 6" descr="voda, vlny, písečná pláž">
            <a:extLst>
              <a:ext uri="{FF2B5EF4-FFF2-40B4-BE49-F238E27FC236}">
                <a16:creationId xmlns:a16="http://schemas.microsoft.com/office/drawing/2014/main" id="{3C93D08A-A6C3-0E48-9CD7-3960B2A050B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t="89" b="89"/>
          <a:stretch>
            <a:fillRect/>
          </a:stretch>
        </p:blipFill>
        <p:spPr>
          <a:xfrm>
            <a:off x="105351" y="496139"/>
            <a:ext cx="6208364" cy="6275148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Produkt</a:t>
            </a:r>
            <a:endParaRPr lang="cs-CZ" dirty="0"/>
          </a:p>
        </p:txBody>
      </p:sp>
      <p:pic>
        <p:nvPicPr>
          <p:cNvPr id="71" name="Zástupný symbol obrázku 70" descr="odkaz">
            <a:extLst>
              <a:ext uri="{FF2B5EF4-FFF2-40B4-BE49-F238E27FC236}">
                <a16:creationId xmlns:a16="http://schemas.microsoft.com/office/drawing/2014/main" id="{E5542F6D-CB05-1E49-9D10-41D51547FB68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cs-CZ" dirty="0"/>
              <a:t>Přímé odkazy na web</a:t>
            </a:r>
          </a:p>
        </p:txBody>
      </p:sp>
      <p:sp>
        <p:nvSpPr>
          <p:cNvPr id="78" name="Zástupný symbol pro text 12">
            <a:extLst>
              <a:ext uri="{FF2B5EF4-FFF2-40B4-BE49-F238E27FC236}">
                <a16:creationId xmlns:a16="http://schemas.microsoft.com/office/drawing/2014/main" id="{B9366D2C-DAC9-484E-BC91-EFDB13FDA0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68283" y="1694262"/>
            <a:ext cx="2001317" cy="720000"/>
          </a:xfrm>
        </p:spPr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79" name="Přímá spojnice 78" descr="První oddělovací čára na snímku">
            <a:extLst>
              <a:ext uri="{FF2B5EF4-FFF2-40B4-BE49-F238E27FC236}">
                <a16:creationId xmlns:a16="http://schemas.microsoft.com/office/drawing/2014/main" id="{9A78A0D0-CF23-497E-A110-B0666F32E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768283" y="2616579"/>
            <a:ext cx="237868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Zástupný symbol obrázku 72" descr="odeslat">
            <a:extLst>
              <a:ext uri="{FF2B5EF4-FFF2-40B4-BE49-F238E27FC236}">
                <a16:creationId xmlns:a16="http://schemas.microsoft.com/office/drawing/2014/main" id="{434488A9-1494-5A4A-9B81-A4830C2F8568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t="115" b="115"/>
          <a:stretch>
            <a:fillRect/>
          </a:stretch>
        </p:blipFill>
        <p:spPr/>
      </p:pic>
      <p:sp>
        <p:nvSpPr>
          <p:cNvPr id="9" name="Zástupný symbol pro text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cs-CZ"/>
              <a:t>Rychlá komunikace</a:t>
            </a:r>
            <a:endParaRPr lang="cs-CZ" dirty="0"/>
          </a:p>
        </p:txBody>
      </p:sp>
      <p:sp>
        <p:nvSpPr>
          <p:cNvPr id="76" name="Zástupný symbol pro text 3">
            <a:extLst>
              <a:ext uri="{FF2B5EF4-FFF2-40B4-BE49-F238E27FC236}">
                <a16:creationId xmlns:a16="http://schemas.microsoft.com/office/drawing/2014/main" id="{4BB1D872-AE86-6841-98FC-E66E618311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68283" y="3301993"/>
            <a:ext cx="2001317" cy="720000"/>
          </a:xfrm>
        </p:spPr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80" name="Přímá spojnice 79" descr="Druhá oddělovací čára na snímku">
            <a:extLst>
              <a:ext uri="{FF2B5EF4-FFF2-40B4-BE49-F238E27FC236}">
                <a16:creationId xmlns:a16="http://schemas.microsoft.com/office/drawing/2014/main" id="{71E28D1F-12FD-4E24-882A-D251729038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8768283" y="4109914"/>
            <a:ext cx="2378687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Zástupný symbol obrázku 74" descr="síť">
            <a:extLst>
              <a:ext uri="{FF2B5EF4-FFF2-40B4-BE49-F238E27FC236}">
                <a16:creationId xmlns:a16="http://schemas.microsoft.com/office/drawing/2014/main" id="{2259C1B6-6592-CA47-8223-67E45CA2A8CB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cs-CZ"/>
              <a:t>Propojená rozhraní API</a:t>
            </a:r>
            <a:endParaRPr lang="cs-CZ" dirty="0"/>
          </a:p>
        </p:txBody>
      </p:sp>
      <p:sp>
        <p:nvSpPr>
          <p:cNvPr id="77" name="Zástupný symbol pro text 4">
            <a:extLst>
              <a:ext uri="{FF2B5EF4-FFF2-40B4-BE49-F238E27FC236}">
                <a16:creationId xmlns:a16="http://schemas.microsoft.com/office/drawing/2014/main" id="{428D8FC0-4DC8-7F4A-AA1F-F12F19656F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68283" y="4866629"/>
            <a:ext cx="2001317" cy="720000"/>
          </a:xfrm>
        </p:spPr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2A7A116-BC28-4E39-B586-25212F9948F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269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68F35FE5-0290-47F2-B7E6-3CC40E48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Digitální produkt</a:t>
            </a:r>
            <a:endParaRPr lang="cs-CZ" dirty="0"/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841DD5B3-8651-4B9B-A7E5-6560B2FD9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cs-CZ"/>
              <a:t>Zdůrazněte svou </a:t>
            </a:r>
            <a:br>
              <a:rPr lang="cs-CZ"/>
            </a:br>
            <a:r>
              <a:rPr lang="cs-CZ"/>
              <a:t>hlavní výhodu</a:t>
            </a:r>
            <a:endParaRPr lang="cs-CZ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E1B34DAC-653D-4287-8375-0858E3DB01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marL="0" indent="0" rtl="0">
              <a:buNone/>
            </a:pPr>
            <a:r>
              <a:rPr lang="cs-CZ"/>
              <a:t>Mezi další výhody patří:</a:t>
            </a:r>
          </a:p>
          <a:p>
            <a:pPr rtl="0"/>
            <a:r>
              <a:rPr lang="cs-CZ" sz="1200"/>
              <a:t>Nunc viverra imperdiet enim. Fusce est.</a:t>
            </a:r>
            <a:br>
              <a:rPr lang="cs-CZ" sz="1200"/>
            </a:br>
            <a:r>
              <a:rPr lang="cs-CZ" sz="1200"/>
              <a:t>Vivamus a tellus</a:t>
            </a:r>
          </a:p>
          <a:p>
            <a:pPr rtl="0"/>
            <a:r>
              <a:rPr lang="cs-CZ" sz="1200"/>
              <a:t>Nunc viverra imperdiet enim. Fusce est.</a:t>
            </a:r>
            <a:br>
              <a:rPr lang="cs-CZ" sz="1200"/>
            </a:br>
            <a:r>
              <a:rPr lang="cs-CZ" sz="1200"/>
              <a:t>Vivamus a tellus</a:t>
            </a:r>
            <a:endParaRPr lang="cs-CZ" sz="1200" dirty="0"/>
          </a:p>
        </p:txBody>
      </p:sp>
      <p:pic>
        <p:nvPicPr>
          <p:cNvPr id="17" name="Zástupný symbol obrázku 16" descr="Obrázek ilustrující vodu a vodní sporty&#10;&#10;Popis vygenerovaný s vysokou mírou spolehlivosti">
            <a:extLst>
              <a:ext uri="{FF2B5EF4-FFF2-40B4-BE49-F238E27FC236}">
                <a16:creationId xmlns:a16="http://schemas.microsoft.com/office/drawing/2014/main" id="{3B6B24E4-D6F2-45A2-990E-B855C75B71B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796" y="1376357"/>
            <a:ext cx="6333545" cy="437962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AB8A96-4ECB-445D-90F1-4C7E558D2A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737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obrázku 7" descr="Obrázek na levém panelu">
            <a:extLst>
              <a:ext uri="{FF2B5EF4-FFF2-40B4-BE49-F238E27FC236}">
                <a16:creationId xmlns:a16="http://schemas.microsoft.com/office/drawing/2014/main" id="{ED8B39DD-303E-47F7-92C7-94E7D5FCB9F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14" y="86714"/>
            <a:ext cx="6009285" cy="6684572"/>
          </a:xfrm>
        </p:spPr>
      </p:pic>
      <p:sp>
        <p:nvSpPr>
          <p:cNvPr id="6" name="Nadpis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cs-CZ" sz="3400" dirty="0"/>
              <a:t>Nadpis oddělovacího snímku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DA0FE6D5-D475-4CBB-A6C2-E3D991A368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elit. Maecenas porttitor congue</a:t>
            </a:r>
            <a:endParaRPr lang="cs-CZ" dirty="0"/>
          </a:p>
        </p:txBody>
      </p:sp>
      <p:grpSp>
        <p:nvGrpSpPr>
          <p:cNvPr id="60" name="Skupina 59" title="geometrický tvar">
            <a:extLst>
              <a:ext uri="{FF2B5EF4-FFF2-40B4-BE49-F238E27FC236}">
                <a16:creationId xmlns:a16="http://schemas.microsoft.com/office/drawing/2014/main" id="{502D7333-D43E-4F9D-B14F-59FA693F743A}"/>
              </a:ext>
            </a:extLst>
          </p:cNvPr>
          <p:cNvGrpSpPr/>
          <p:nvPr/>
        </p:nvGrpSpPr>
        <p:grpSpPr>
          <a:xfrm>
            <a:off x="8203224" y="-109"/>
            <a:ext cx="3081180" cy="3011457"/>
            <a:chOff x="8203224" y="-109"/>
            <a:chExt cx="3081180" cy="3011457"/>
          </a:xfrm>
        </p:grpSpPr>
        <p:sp>
          <p:nvSpPr>
            <p:cNvPr id="50" name="Volný tvar: Obrazec 13">
              <a:extLst>
                <a:ext uri="{FF2B5EF4-FFF2-40B4-BE49-F238E27FC236}">
                  <a16:creationId xmlns:a16="http://schemas.microsoft.com/office/drawing/2014/main" id="{59FDA323-CBDE-41E6-924C-03E74A614CC9}"/>
                </a:ext>
              </a:extLst>
            </p:cNvPr>
            <p:cNvSpPr/>
            <p:nvPr/>
          </p:nvSpPr>
          <p:spPr>
            <a:xfrm rot="4308689">
              <a:off x="8775952" y="408682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51" name="Volný tvar: Obrazec 50">
              <a:extLst>
                <a:ext uri="{FF2B5EF4-FFF2-40B4-BE49-F238E27FC236}">
                  <a16:creationId xmlns:a16="http://schemas.microsoft.com/office/drawing/2014/main" id="{9CE92FB3-8AD8-47EB-97CA-0ECDC09120D0}"/>
                </a:ext>
              </a:extLst>
            </p:cNvPr>
            <p:cNvSpPr/>
            <p:nvPr/>
          </p:nvSpPr>
          <p:spPr>
            <a:xfrm rot="13830869">
              <a:off x="9042191" y="2734930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52" name="Volný tvar: Obrazec 17">
              <a:extLst>
                <a:ext uri="{FF2B5EF4-FFF2-40B4-BE49-F238E27FC236}">
                  <a16:creationId xmlns:a16="http://schemas.microsoft.com/office/drawing/2014/main" id="{4F13AF84-D580-486F-B6A7-DD766242180B}"/>
                </a:ext>
              </a:extLst>
            </p:cNvPr>
            <p:cNvSpPr/>
            <p:nvPr/>
          </p:nvSpPr>
          <p:spPr>
            <a:xfrm rot="12431080">
              <a:off x="9113375" y="2470891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53" name="Volný tvar: Obrazec 19">
              <a:extLst>
                <a:ext uri="{FF2B5EF4-FFF2-40B4-BE49-F238E27FC236}">
                  <a16:creationId xmlns:a16="http://schemas.microsoft.com/office/drawing/2014/main" id="{D9B80E43-DA23-4DAF-9988-45904EB5005D}"/>
                </a:ext>
              </a:extLst>
            </p:cNvPr>
            <p:cNvSpPr/>
            <p:nvPr/>
          </p:nvSpPr>
          <p:spPr>
            <a:xfrm rot="4308689">
              <a:off x="8370204" y="-167089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54" name="Volný tvar: Obrazec 23">
              <a:extLst>
                <a:ext uri="{FF2B5EF4-FFF2-40B4-BE49-F238E27FC236}">
                  <a16:creationId xmlns:a16="http://schemas.microsoft.com/office/drawing/2014/main" id="{F9FBA27B-A072-4DE9-A04B-B238E9C6C89C}"/>
                </a:ext>
              </a:extLst>
            </p:cNvPr>
            <p:cNvSpPr/>
            <p:nvPr/>
          </p:nvSpPr>
          <p:spPr>
            <a:xfrm rot="17193105">
              <a:off x="10959548" y="1603457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55" name="Volný tvar: Obrazec 54">
              <a:extLst>
                <a:ext uri="{FF2B5EF4-FFF2-40B4-BE49-F238E27FC236}">
                  <a16:creationId xmlns:a16="http://schemas.microsoft.com/office/drawing/2014/main" id="{E67CB484-653D-4AC0-97B9-380A17B2A23B}"/>
                </a:ext>
              </a:extLst>
            </p:cNvPr>
            <p:cNvSpPr/>
            <p:nvPr/>
          </p:nvSpPr>
          <p:spPr>
            <a:xfrm rot="17193105">
              <a:off x="10463812" y="1384386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</p:grp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DFB2076-ED27-384F-AA60-C162A455D1C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263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>
            <a:extLst>
              <a:ext uri="{FF2B5EF4-FFF2-40B4-BE49-F238E27FC236}">
                <a16:creationId xmlns:a16="http://schemas.microsoft.com/office/drawing/2014/main" id="{5A66ED23-4FD1-4E82-A830-0FFC1B6F8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Obchodní model</a:t>
            </a:r>
            <a:endParaRPr lang="cs-CZ" dirty="0"/>
          </a:p>
        </p:txBody>
      </p:sp>
      <p:sp>
        <p:nvSpPr>
          <p:cNvPr id="24" name="Zástupný symbol pro text 23">
            <a:extLst>
              <a:ext uri="{FF2B5EF4-FFF2-40B4-BE49-F238E27FC236}">
                <a16:creationId xmlns:a16="http://schemas.microsoft.com/office/drawing/2014/main" id="{7DDE25BB-92A4-43F5-9121-27E4398711F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 rtlCol="0"/>
          <a:lstStyle/>
          <a:p>
            <a:pPr rtl="0"/>
            <a:r>
              <a:rPr lang="cs-CZ"/>
              <a:t>Existuje možnost úspěchu.</a:t>
            </a:r>
            <a:endParaRPr lang="cs-CZ" dirty="0"/>
          </a:p>
        </p:txBody>
      </p:sp>
      <p:pic>
        <p:nvPicPr>
          <p:cNvPr id="33" name="Zástupný symbol obrázku 32" descr="Učitel">
            <a:extLst>
              <a:ext uri="{FF2B5EF4-FFF2-40B4-BE49-F238E27FC236}">
                <a16:creationId xmlns:a16="http://schemas.microsoft.com/office/drawing/2014/main" id="{DDFE365F-F609-43BD-AA8F-F26828263D0D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/>
      </p:pic>
      <p:sp>
        <p:nvSpPr>
          <p:cNvPr id="18" name="Zástupný symbol pro text 17">
            <a:extLst>
              <a:ext uri="{FF2B5EF4-FFF2-40B4-BE49-F238E27FC236}">
                <a16:creationId xmlns:a16="http://schemas.microsoft.com/office/drawing/2014/main" id="{EF1735BC-D84A-49D9-A1F5-98B0F92CC4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cs-CZ"/>
              <a:t>Posilování</a:t>
            </a:r>
            <a:endParaRPr lang="cs-CZ" dirty="0"/>
          </a:p>
        </p:txBody>
      </p:sp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FC7A0458-F32A-49CF-9495-28592AEBA2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26" name="Přímá spojnice 25" descr="První oddělovací čára na snímku">
            <a:extLst>
              <a:ext uri="{FF2B5EF4-FFF2-40B4-BE49-F238E27FC236}">
                <a16:creationId xmlns:a16="http://schemas.microsoft.com/office/drawing/2014/main" id="{52BF77C5-A7CF-41B3-839E-3BF2943DD0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26292" y="2033542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Zástupný symbol obrázku 34" descr="Skupina">
            <a:extLst>
              <a:ext uri="{FF2B5EF4-FFF2-40B4-BE49-F238E27FC236}">
                <a16:creationId xmlns:a16="http://schemas.microsoft.com/office/drawing/2014/main" id="{29D864EF-7534-4411-9666-4707F93191F9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/>
      </p:pic>
      <p:sp>
        <p:nvSpPr>
          <p:cNvPr id="19" name="Zástupný symbol pro text 18">
            <a:extLst>
              <a:ext uri="{FF2B5EF4-FFF2-40B4-BE49-F238E27FC236}">
                <a16:creationId xmlns:a16="http://schemas.microsoft.com/office/drawing/2014/main" id="{015436B2-77D6-4D3F-8744-02853C3A2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cs-CZ"/>
              <a:t>Začleňování</a:t>
            </a:r>
            <a:endParaRPr lang="cs-CZ" dirty="0"/>
          </a:p>
        </p:txBody>
      </p:sp>
      <p:sp>
        <p:nvSpPr>
          <p:cNvPr id="16" name="Zástupný symbol pro text 15">
            <a:extLst>
              <a:ext uri="{FF2B5EF4-FFF2-40B4-BE49-F238E27FC236}">
                <a16:creationId xmlns:a16="http://schemas.microsoft.com/office/drawing/2014/main" id="{BFEB8D05-C4DC-4D45-A8B0-4428698040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cxnSp>
        <p:nvCxnSpPr>
          <p:cNvPr id="27" name="Přímá spojnice 26" descr="Druhá oddělovací čára na snímku">
            <a:extLst>
              <a:ext uri="{FF2B5EF4-FFF2-40B4-BE49-F238E27FC236}">
                <a16:creationId xmlns:a16="http://schemas.microsoft.com/office/drawing/2014/main" id="{4C7F0FBB-8F7E-4809-AA84-4F77D11643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575384" y="2033542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Zástupný symbol obrázku 36" descr="Knihy">
            <a:extLst>
              <a:ext uri="{FF2B5EF4-FFF2-40B4-BE49-F238E27FC236}">
                <a16:creationId xmlns:a16="http://schemas.microsoft.com/office/drawing/2014/main" id="{A3A82211-756C-4184-979C-5420002F8071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/>
      </p:pic>
      <p:sp>
        <p:nvSpPr>
          <p:cNvPr id="20" name="Zástupný symbol pro text 19">
            <a:extLst>
              <a:ext uri="{FF2B5EF4-FFF2-40B4-BE49-F238E27FC236}">
                <a16:creationId xmlns:a16="http://schemas.microsoft.com/office/drawing/2014/main" id="{CC9889A9-325A-412C-9CE0-44F85B421B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cs-CZ"/>
              <a:t>Výzkum</a:t>
            </a:r>
            <a:endParaRPr lang="cs-CZ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61B02380-86E2-479F-BE93-7A7EA97E0C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cs-CZ"/>
              <a:t>Lorem ipsum dolor sit amet, consectetuer adipiscing elit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CF05422-1112-470B-99A8-5D6041CBE9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1445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30B8C-152D-4041-AC3C-8B85647A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Příležitosti na trhu</a:t>
            </a:r>
            <a:endParaRPr lang="cs-CZ" dirty="0"/>
          </a:p>
        </p:txBody>
      </p:sp>
      <p:pic>
        <p:nvPicPr>
          <p:cNvPr id="9" name="Grafika 8" descr="Terč" title="Zástupná ikona">
            <a:extLst>
              <a:ext uri="{FF2B5EF4-FFF2-40B4-BE49-F238E27FC236}">
                <a16:creationId xmlns:a16="http://schemas.microsoft.com/office/drawing/2014/main" id="{FE3C0AD7-AC2C-4BF6-9B04-D74540297E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06750" y="1391763"/>
            <a:ext cx="753719" cy="753719"/>
          </a:xfrm>
          <a:prstGeom prst="rect">
            <a:avLst/>
          </a:prstGeom>
        </p:spPr>
      </p:pic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216DD47F-D181-45CD-A525-14A14AF484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cs-CZ"/>
              <a:t>1 mld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4FC6F7-3678-4EB1-9653-A3E4DAC471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 </a:t>
            </a:r>
          </a:p>
          <a:p>
            <a:pPr rtl="0"/>
            <a:r>
              <a:rPr lang="cs-CZ"/>
              <a:t>Fusce posuere, magna sed pulvinar ultricies, purus lectus malesuada libero, sit amet commodo magna eros quis urna</a:t>
            </a:r>
            <a:endParaRPr lang="cs-CZ" dirty="0"/>
          </a:p>
        </p:txBody>
      </p:sp>
      <p:cxnSp>
        <p:nvCxnSpPr>
          <p:cNvPr id="10" name="Přímá spojnice 9" descr="Střední oddělovací čára">
            <a:extLst>
              <a:ext uri="{FF2B5EF4-FFF2-40B4-BE49-F238E27FC236}">
                <a16:creationId xmlns:a16="http://schemas.microsoft.com/office/drawing/2014/main" id="{6A291D71-D2C5-4D04-8396-5D34661573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a 7" descr="Přednášející" title="Zástupná ikona">
            <a:extLst>
              <a:ext uri="{FF2B5EF4-FFF2-40B4-BE49-F238E27FC236}">
                <a16:creationId xmlns:a16="http://schemas.microsoft.com/office/drawing/2014/main" id="{CA2E6407-E074-43E0-AA4A-D7B9ADF2DA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774740" y="1391763"/>
            <a:ext cx="753719" cy="753719"/>
          </a:xfrm>
          <a:prstGeom prst="rect">
            <a:avLst/>
          </a:prstGeom>
        </p:spPr>
      </p:pic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60976196-87DB-406C-9904-8B1F6B13B4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cs-CZ"/>
              <a:t>2 mld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6CA641-190C-4E8A-B694-3EA9C4DCD9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 rtlCol="0"/>
          <a:lstStyle/>
          <a:p>
            <a:pPr rtl="0"/>
            <a:r>
              <a:rPr lang="cs-CZ"/>
              <a:t>Lorem ipsum dolor sit amet, consectetuer adipiscing elit. Maecenas porttitor congue massa </a:t>
            </a:r>
          </a:p>
          <a:p>
            <a:pPr rtl="0"/>
            <a:r>
              <a:rPr lang="cs-CZ"/>
              <a:t>Fusce posuere, magna sed pulvinar ultricies, purus lectus malesuada libero, sit amet commodo magna eros quis urna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BFC72F-9055-4E36-A7BE-2574540334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37842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5616_TF16411175.potx" id="{1974165F-7DED-4212-BAB3-1DFA497A8DE5}" vid="{4A815AFE-CBAA-4A10-8B60-DF09A7BF73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0FA681-072D-404E-AD53-83F01585FAD0}"/>
</file>

<file path=customXml/itemProps2.xml><?xml version="1.0" encoding="utf-8"?>
<ds:datastoreItem xmlns:ds="http://schemas.openxmlformats.org/officeDocument/2006/customXml" ds:itemID="{5DA00C53-56D2-4EEA-94EF-AF39B7280019}"/>
</file>

<file path=customXml/itemProps3.xml><?xml version="1.0" encoding="utf-8"?>
<ds:datastoreItem xmlns:ds="http://schemas.openxmlformats.org/officeDocument/2006/customXml" ds:itemID="{593CFCF3-E70C-454F-972B-D5D57D8495EA}"/>
</file>

<file path=docProps/app.xml><?xml version="1.0" encoding="utf-8"?>
<Properties xmlns="http://schemas.openxmlformats.org/officeDocument/2006/extended-properties" xmlns:vt="http://schemas.openxmlformats.org/officeDocument/2006/docPropsVTypes">
  <Template>Zelená prodejní prezentace</Template>
  <TotalTime>0</TotalTime>
  <Words>957</Words>
  <Application>Microsoft Office PowerPoint</Application>
  <PresentationFormat>Širokoúhlá obrazovka</PresentationFormat>
  <Paragraphs>287</Paragraphs>
  <Slides>19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Prezentace  Pozice</vt:lpstr>
      <vt:lpstr>O nás</vt:lpstr>
      <vt:lpstr>Problém</vt:lpstr>
      <vt:lpstr>Řešení</vt:lpstr>
      <vt:lpstr>Produkt</vt:lpstr>
      <vt:lpstr>Digitální produkt</vt:lpstr>
      <vt:lpstr>Nadpis oddělovacího snímku</vt:lpstr>
      <vt:lpstr>Obchodní model</vt:lpstr>
      <vt:lpstr>Příležitosti na trhu</vt:lpstr>
      <vt:lpstr>Konkurence</vt:lpstr>
      <vt:lpstr>Strategie růstu</vt:lpstr>
      <vt:lpstr>Postup</vt:lpstr>
      <vt:lpstr>Časová osa</vt:lpstr>
      <vt:lpstr>Finance</vt:lpstr>
      <vt:lpstr>Tým</vt:lpstr>
      <vt:lpstr>Finanční zdroje</vt:lpstr>
      <vt:lpstr>Souhrn</vt:lpstr>
      <vt:lpstr>Děkujeme!</vt:lpstr>
      <vt:lpstr>JAK POUŽÍVAT TUTO ŠABLONU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2019-04-04T07:12:09Z</dcterms:created>
  <dcterms:modified xsi:type="dcterms:W3CDTF">2019-04-04T07:13:50Z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