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sldIdLst>
    <p:sldId id="256" r:id="rId2"/>
    <p:sldId id="541" r:id="rId3"/>
    <p:sldId id="257" r:id="rId4"/>
    <p:sldId id="381" r:id="rId5"/>
    <p:sldId id="380" r:id="rId6"/>
    <p:sldId id="540" r:id="rId7"/>
    <p:sldId id="258" r:id="rId8"/>
    <p:sldId id="261" r:id="rId9"/>
    <p:sldId id="347" r:id="rId10"/>
    <p:sldId id="266" r:id="rId11"/>
    <p:sldId id="348" r:id="rId12"/>
    <p:sldId id="376" r:id="rId13"/>
    <p:sldId id="288" r:id="rId14"/>
    <p:sldId id="282" r:id="rId15"/>
    <p:sldId id="289" r:id="rId16"/>
    <p:sldId id="283" r:id="rId17"/>
    <p:sldId id="284" r:id="rId18"/>
    <p:sldId id="285" r:id="rId19"/>
    <p:sldId id="294" r:id="rId20"/>
    <p:sldId id="286" r:id="rId21"/>
    <p:sldId id="287" r:id="rId22"/>
    <p:sldId id="278" r:id="rId23"/>
    <p:sldId id="275" r:id="rId24"/>
    <p:sldId id="277"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6" d="100"/>
          <a:sy n="66" d="100"/>
        </p:scale>
        <p:origin x="63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CB5221-560E-413D-B4A4-89739DBEE00A}" type="datetimeFigureOut">
              <a:rPr lang="cs-CZ" smtClean="0"/>
              <a:t>22.10.2025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B5B251-A86D-4708-849B-78C2A09D9285}" type="slidenum">
              <a:rPr lang="cs-CZ" smtClean="0"/>
              <a:t>‹#›</a:t>
            </a:fld>
            <a:endParaRPr lang="cs-CZ"/>
          </a:p>
        </p:txBody>
      </p:sp>
    </p:spTree>
    <p:extLst>
      <p:ext uri="{BB962C8B-B14F-4D97-AF65-F5344CB8AC3E}">
        <p14:creationId xmlns:p14="http://schemas.microsoft.com/office/powerpoint/2010/main" val="638593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F58E03-C063-4F68-B263-65087D1DFFF5}" type="slidenum">
              <a:rPr lang="cs-CZ"/>
              <a:pPr/>
              <a:t>12</a:t>
            </a:fld>
            <a:endParaRPr lang="cs-CZ"/>
          </a:p>
        </p:txBody>
      </p:sp>
      <p:sp>
        <p:nvSpPr>
          <p:cNvPr id="66562" name="Rectangle 2"/>
          <p:cNvSpPr>
            <a:spLocks noGrp="1" noRot="1" noChangeAspect="1" noChangeArrowheads="1" noTextEdit="1"/>
          </p:cNvSpPr>
          <p:nvPr>
            <p:ph type="sldImg"/>
          </p:nvPr>
        </p:nvSpPr>
        <p:spPr>
          <a:xfrm>
            <a:off x="114300" y="746125"/>
            <a:ext cx="6629400" cy="3729038"/>
          </a:xfrm>
          <a:ln/>
        </p:spPr>
      </p:sp>
      <p:sp>
        <p:nvSpPr>
          <p:cNvPr id="66563" name="Rectangle 3"/>
          <p:cNvSpPr>
            <a:spLocks noGrp="1" noChangeArrowheads="1"/>
          </p:cNvSpPr>
          <p:nvPr>
            <p:ph type="body" idx="1"/>
          </p:nvPr>
        </p:nvSpPr>
        <p:spPr/>
        <p:txBody>
          <a:bodyPr/>
          <a:lstStyle/>
          <a:p>
            <a:pPr>
              <a:lnSpc>
                <a:spcPct val="90000"/>
              </a:lnSpc>
            </a:pPr>
            <a:endParaRPr lang="cs-CZ" sz="1000" i="1"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cs-CZ"/>
              <a:t>Kliknutím lze upravit styl.</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10/22/2025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10/22/2025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cs-CZ"/>
              <a:t>Kliknutím lze upravit styl.</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10/22/2025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10/22/2025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cs-CZ"/>
              <a:t>Kliknutím lze upravit styl.</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10/22/2025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cs-CZ"/>
              <a:t>Kliknutím lze upravit styl.</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10/22/2025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10/22/2025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cs-CZ"/>
              <a:t>Kliknutím lze upravit styl.</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10/22/2025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cs-CZ"/>
              <a:t>Kliknutím lze upravit styl.</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85800" y="3132666"/>
            <a:ext cx="5311775"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3132666"/>
            <a:ext cx="5334000"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cs-CZ"/>
              <a:t>Kliknutím lze upravit styl.</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10/22/2025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10/22/2025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dl1.cuni.cz/course/view.php?id=13707" TargetMode="External"/><Relationship Id="rId2" Type="http://schemas.openxmlformats.org/officeDocument/2006/relationships/hyperlink" Target="mailto:svobodovaz@htf.cuni.cz"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youtu.be/HnweBU8UOOE" TargetMode="External"/><Relationship Id="rId13" Type="http://schemas.openxmlformats.org/officeDocument/2006/relationships/hyperlink" Target="https://youtu.be/VT5nsIAyCuI" TargetMode="External"/><Relationship Id="rId3" Type="http://schemas.openxmlformats.org/officeDocument/2006/relationships/hyperlink" Target="https://fxb.harvard.edu/" TargetMode="External"/><Relationship Id="rId7" Type="http://schemas.openxmlformats.org/officeDocument/2006/relationships/hyperlink" Target="https://youtu.be/0L2NVFcYqkM" TargetMode="External"/><Relationship Id="rId12" Type="http://schemas.openxmlformats.org/officeDocument/2006/relationships/hyperlink" Target="https://www.youtube.com/user/MSF" TargetMode="External"/><Relationship Id="rId2" Type="http://schemas.openxmlformats.org/officeDocument/2006/relationships/hyperlink" Target="http://www.un.org/en/universal-declaration-human-rights/index.html" TargetMode="External"/><Relationship Id="rId1" Type="http://schemas.openxmlformats.org/officeDocument/2006/relationships/slideLayout" Target="../slideLayouts/slideLayout2.xml"/><Relationship Id="rId6" Type="http://schemas.openxmlformats.org/officeDocument/2006/relationships/hyperlink" Target="http://www.peopleandperspectives.org/story/interview/annas" TargetMode="External"/><Relationship Id="rId11" Type="http://schemas.openxmlformats.org/officeDocument/2006/relationships/hyperlink" Target="https://youtu.be/PFHg3jjjsEM" TargetMode="External"/><Relationship Id="rId5" Type="http://schemas.openxmlformats.org/officeDocument/2006/relationships/hyperlink" Target="https://cdn2.sph.harvard.edu/wp-content/uploads/sites/13/2016/12/HHRJ-18.2-full-content.pdf" TargetMode="External"/><Relationship Id="rId10" Type="http://schemas.openxmlformats.org/officeDocument/2006/relationships/hyperlink" Target="https://youtu.be/aKallbyio8Q" TargetMode="External"/><Relationship Id="rId4" Type="http://schemas.openxmlformats.org/officeDocument/2006/relationships/hyperlink" Target="https://www.hhrjournal.org/" TargetMode="External"/><Relationship Id="rId9" Type="http://schemas.openxmlformats.org/officeDocument/2006/relationships/hyperlink" Target="https://www.youtube.com/channel/UC03ebjP6rE96fKVfb4GBxnA"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wma.net/en/30publications/10policies/o3/" TargetMode="External"/><Relationship Id="rId3" Type="http://schemas.openxmlformats.org/officeDocument/2006/relationships/hyperlink" Target="http://www.wma.net/en/20activities/10ethics/index.html" TargetMode="External"/><Relationship Id="rId7" Type="http://schemas.openxmlformats.org/officeDocument/2006/relationships/hyperlink" Target="http://www.wma.net/en/30publications/10policies/d2/index.html" TargetMode="External"/><Relationship Id="rId2" Type="http://schemas.openxmlformats.org/officeDocument/2006/relationships/hyperlink" Target="http://www.wma.net/en/20activities/20humanrights/index.html" TargetMode="External"/><Relationship Id="rId1" Type="http://schemas.openxmlformats.org/officeDocument/2006/relationships/slideLayout" Target="../slideLayouts/slideLayout2.xml"/><Relationship Id="rId6" Type="http://schemas.openxmlformats.org/officeDocument/2006/relationships/hyperlink" Target="http://unesdoc.unesco.org/images/0014/001428/142825e.pdf" TargetMode="External"/><Relationship Id="rId5" Type="http://schemas.openxmlformats.org/officeDocument/2006/relationships/hyperlink" Target="http://www.unesco.org/new/en/social-and-human-sciences/themes/bioethics/human-genome-and-human-rights/" TargetMode="External"/><Relationship Id="rId4" Type="http://schemas.openxmlformats.org/officeDocument/2006/relationships/hyperlink" Target="http://www.unesco.org/new/en/social-and-human-sciences/themes/bioethics/ethics-education-programme/" TargetMode="External"/><Relationship Id="rId9" Type="http://schemas.openxmlformats.org/officeDocument/2006/relationships/hyperlink" Target="http://www3.nd.edu/~undpress/excerpts/P01307-ex.pdf"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ncbi.nlm.nih.gov/pmc/articles/PMC300789/pdf/32701419.pdf" TargetMode="External"/><Relationship Id="rId2" Type="http://schemas.openxmlformats.org/officeDocument/2006/relationships/hyperlink" Target="http://www.thenewatlantis.com/docLib/20091130_human_dignity.pdf" TargetMode="External"/><Relationship Id="rId1" Type="http://schemas.openxmlformats.org/officeDocument/2006/relationships/slideLayout" Target="../slideLayouts/slideLayout2.xml"/><Relationship Id="rId6" Type="http://schemas.openxmlformats.org/officeDocument/2006/relationships/hyperlink" Target="https://www.amnesty.org/en/" TargetMode="External"/><Relationship Id="rId5" Type="http://schemas.openxmlformats.org/officeDocument/2006/relationships/hyperlink" Target="https://www.ncbi.nlm.nih.gov/pmc/articles/PMC300789/citedby/" TargetMode="External"/><Relationship Id="rId4" Type="http://schemas.openxmlformats.org/officeDocument/2006/relationships/hyperlink" Target="http://bmcmedethics.biomedcentral.com/articles/10.1186/1472-6939-7-2"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www.ohchr.org/en/issues/Pages/WhatareHumanRights.aspx" TargetMode="External"/><Relationship Id="rId3" Type="http://schemas.openxmlformats.org/officeDocument/2006/relationships/hyperlink" Target="http://lib.tcu.edu/staff/bellinger/rights/Schaefer-vs-Rorty.pdf" TargetMode="External"/><Relationship Id="rId7" Type="http://schemas.openxmlformats.org/officeDocument/2006/relationships/hyperlink" Target="http://vyuka-data.lf3.cuni.cz/CVOL0076/human%20rights%20-%20justifications(58adfaa2022e7).rtf" TargetMode="External"/><Relationship Id="rId2" Type="http://schemas.openxmlformats.org/officeDocument/2006/relationships/hyperlink" Target="http://lib.tcu.edu/staff/bellinger/rights/Rorty-on-rights.pdf" TargetMode="External"/><Relationship Id="rId1" Type="http://schemas.openxmlformats.org/officeDocument/2006/relationships/slideLayout" Target="../slideLayouts/slideLayout2.xml"/><Relationship Id="rId6" Type="http://schemas.openxmlformats.org/officeDocument/2006/relationships/hyperlink" Target="http://lib.tcu.edu/staff/bellinger/rights/Primus-ch1.pdf" TargetMode="External"/><Relationship Id="rId5" Type="http://schemas.openxmlformats.org/officeDocument/2006/relationships/hyperlink" Target="http://filcasop.flu.cas.cz/uploaded/Dvorak/Machula.pdf" TargetMode="External"/><Relationship Id="rId4" Type="http://schemas.openxmlformats.org/officeDocument/2006/relationships/hyperlink" Target="http://lib.tcu.edu/staff/bellinger/rights/Macdonald-on-rights.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438CCF-C4A9-1238-388A-32A7F85F1CC5}"/>
              </a:ext>
            </a:extLst>
          </p:cNvPr>
          <p:cNvSpPr>
            <a:spLocks noGrp="1"/>
          </p:cNvSpPr>
          <p:nvPr>
            <p:ph type="ctrTitle"/>
          </p:nvPr>
        </p:nvSpPr>
        <p:spPr>
          <a:xfrm>
            <a:off x="203200" y="719667"/>
            <a:ext cx="11827933" cy="3636968"/>
          </a:xfrm>
        </p:spPr>
        <p:txBody>
          <a:bodyPr>
            <a:normAutofit/>
          </a:bodyPr>
          <a:lstStyle/>
          <a:p>
            <a:r>
              <a:rPr lang="en-US" sz="5400" dirty="0"/>
              <a:t>Human Rights: Justice,</a:t>
            </a:r>
            <a:r>
              <a:rPr lang="cs-CZ" sz="5400" dirty="0"/>
              <a:t> </a:t>
            </a:r>
            <a:r>
              <a:rPr lang="en-US" sz="5400" dirty="0"/>
              <a:t>Reason, Intellect and Participation</a:t>
            </a:r>
            <a:br>
              <a:rPr lang="cs-CZ" dirty="0"/>
            </a:br>
            <a:br>
              <a:rPr lang="cs-CZ" sz="2000" dirty="0"/>
            </a:br>
            <a:r>
              <a:rPr lang="cs-CZ" sz="3200" dirty="0" err="1"/>
              <a:t>Human</a:t>
            </a:r>
            <a:r>
              <a:rPr lang="cs-CZ" sz="3200" dirty="0"/>
              <a:t> </a:t>
            </a:r>
            <a:r>
              <a:rPr lang="cs-CZ" sz="3200" dirty="0" err="1"/>
              <a:t>rights</a:t>
            </a:r>
            <a:r>
              <a:rPr lang="cs-CZ" sz="3200" dirty="0"/>
              <a:t>. </a:t>
            </a:r>
            <a:r>
              <a:rPr lang="cs-CZ" sz="3200" dirty="0" err="1"/>
              <a:t>Law</a:t>
            </a:r>
            <a:r>
              <a:rPr lang="cs-CZ" sz="3200" dirty="0"/>
              <a:t>, </a:t>
            </a:r>
            <a:r>
              <a:rPr lang="cs-CZ" sz="3200" dirty="0" err="1"/>
              <a:t>norm</a:t>
            </a:r>
            <a:r>
              <a:rPr lang="cs-CZ" sz="3200" dirty="0"/>
              <a:t>, </a:t>
            </a:r>
            <a:r>
              <a:rPr lang="cs-CZ" sz="3200" dirty="0" err="1"/>
              <a:t>principle</a:t>
            </a:r>
            <a:r>
              <a:rPr lang="cs-CZ" sz="3200" dirty="0"/>
              <a:t> &amp; Rule</a:t>
            </a:r>
          </a:p>
        </p:txBody>
      </p:sp>
      <p:sp>
        <p:nvSpPr>
          <p:cNvPr id="3" name="Podnadpis 2">
            <a:extLst>
              <a:ext uri="{FF2B5EF4-FFF2-40B4-BE49-F238E27FC236}">
                <a16:creationId xmlns:a16="http://schemas.microsoft.com/office/drawing/2014/main" id="{874324A7-1928-7D4E-D71B-2E874936D4E8}"/>
              </a:ext>
            </a:extLst>
          </p:cNvPr>
          <p:cNvSpPr>
            <a:spLocks noGrp="1"/>
          </p:cNvSpPr>
          <p:nvPr>
            <p:ph type="subTitle" idx="1"/>
          </p:nvPr>
        </p:nvSpPr>
        <p:spPr>
          <a:xfrm>
            <a:off x="2658532" y="5596468"/>
            <a:ext cx="2777067" cy="685800"/>
          </a:xfrm>
        </p:spPr>
        <p:txBody>
          <a:bodyPr/>
          <a:lstStyle/>
          <a:p>
            <a:pPr algn="r"/>
            <a:r>
              <a:rPr lang="cs-CZ" dirty="0"/>
              <a:t>Zuzana Svobodová</a:t>
            </a:r>
          </a:p>
        </p:txBody>
      </p:sp>
    </p:spTree>
    <p:extLst>
      <p:ext uri="{BB962C8B-B14F-4D97-AF65-F5344CB8AC3E}">
        <p14:creationId xmlns:p14="http://schemas.microsoft.com/office/powerpoint/2010/main" val="2902519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32467" y="840573"/>
            <a:ext cx="10456333" cy="1293028"/>
          </a:xfrm>
        </p:spPr>
        <p:txBody>
          <a:bodyPr>
            <a:normAutofit/>
          </a:bodyPr>
          <a:lstStyle/>
          <a:p>
            <a:r>
              <a:rPr lang="cs-CZ" dirty="0" err="1"/>
              <a:t>The</a:t>
            </a:r>
            <a:r>
              <a:rPr lang="cs-CZ" dirty="0"/>
              <a:t> </a:t>
            </a:r>
            <a:r>
              <a:rPr lang="cs-CZ" dirty="0" err="1"/>
              <a:t>Law</a:t>
            </a:r>
            <a:r>
              <a:rPr lang="cs-CZ" dirty="0"/>
              <a:t> </a:t>
            </a:r>
            <a:r>
              <a:rPr lang="cs-CZ" dirty="0" err="1"/>
              <a:t>of</a:t>
            </a:r>
            <a:r>
              <a:rPr lang="cs-CZ" dirty="0"/>
              <a:t> </a:t>
            </a:r>
            <a:r>
              <a:rPr lang="cs-CZ" dirty="0" err="1"/>
              <a:t>the</a:t>
            </a:r>
            <a:r>
              <a:rPr lang="cs-CZ" dirty="0"/>
              <a:t> </a:t>
            </a:r>
            <a:r>
              <a:rPr lang="cs-CZ" dirty="0" err="1"/>
              <a:t>Jungle</a:t>
            </a:r>
            <a:r>
              <a:rPr lang="cs-CZ" dirty="0"/>
              <a:t> vs. Rule </a:t>
            </a:r>
            <a:r>
              <a:rPr lang="cs-CZ" dirty="0" err="1"/>
              <a:t>of</a:t>
            </a:r>
            <a:r>
              <a:rPr lang="cs-CZ" dirty="0"/>
              <a:t> </a:t>
            </a:r>
            <a:r>
              <a:rPr lang="cs-CZ" dirty="0" err="1"/>
              <a:t>Law</a:t>
            </a:r>
            <a:endParaRPr lang="cs-CZ" dirty="0"/>
          </a:p>
        </p:txBody>
      </p:sp>
      <p:sp>
        <p:nvSpPr>
          <p:cNvPr id="3" name="Zástupný symbol pro obsah 2"/>
          <p:cNvSpPr>
            <a:spLocks noGrp="1"/>
          </p:cNvSpPr>
          <p:nvPr>
            <p:ph idx="1"/>
          </p:nvPr>
        </p:nvSpPr>
        <p:spPr/>
        <p:txBody>
          <a:bodyPr/>
          <a:lstStyle/>
          <a:p>
            <a:r>
              <a:rPr lang="cs-CZ" dirty="0" err="1"/>
              <a:t>Human</a:t>
            </a:r>
            <a:r>
              <a:rPr lang="cs-CZ" dirty="0"/>
              <a:t> </a:t>
            </a:r>
            <a:r>
              <a:rPr lang="cs-CZ" dirty="0" err="1"/>
              <a:t>rights</a:t>
            </a:r>
            <a:r>
              <a:rPr lang="cs-CZ" dirty="0"/>
              <a:t> </a:t>
            </a:r>
            <a:r>
              <a:rPr lang="cs-CZ" dirty="0" err="1"/>
              <a:t>belong</a:t>
            </a:r>
            <a:r>
              <a:rPr lang="cs-CZ" dirty="0"/>
              <a:t> to man </a:t>
            </a:r>
            <a:r>
              <a:rPr lang="cs-CZ" b="1" dirty="0"/>
              <a:t>by </a:t>
            </a:r>
            <a:r>
              <a:rPr lang="cs-CZ" b="1" dirty="0" err="1"/>
              <a:t>nature</a:t>
            </a:r>
            <a:endParaRPr lang="cs-CZ" b="1" dirty="0"/>
          </a:p>
          <a:p>
            <a:r>
              <a:rPr lang="cs-CZ" dirty="0" err="1"/>
              <a:t>The</a:t>
            </a:r>
            <a:r>
              <a:rPr lang="cs-CZ" dirty="0"/>
              <a:t> „</a:t>
            </a:r>
            <a:r>
              <a:rPr lang="cs-CZ" dirty="0" err="1"/>
              <a:t>law</a:t>
            </a:r>
            <a:r>
              <a:rPr lang="cs-CZ" dirty="0"/>
              <a:t>“ </a:t>
            </a:r>
            <a:r>
              <a:rPr lang="cs-CZ" dirty="0" err="1"/>
              <a:t>of</a:t>
            </a:r>
            <a:r>
              <a:rPr lang="cs-CZ" dirty="0"/>
              <a:t> </a:t>
            </a:r>
            <a:r>
              <a:rPr lang="cs-CZ" dirty="0" err="1"/>
              <a:t>the</a:t>
            </a:r>
            <a:r>
              <a:rPr lang="cs-CZ" dirty="0"/>
              <a:t> </a:t>
            </a:r>
            <a:r>
              <a:rPr lang="cs-CZ" dirty="0" err="1"/>
              <a:t>jungle</a:t>
            </a:r>
            <a:r>
              <a:rPr lang="cs-CZ" dirty="0"/>
              <a:t> – </a:t>
            </a:r>
            <a:r>
              <a:rPr lang="cs-CZ" dirty="0" err="1"/>
              <a:t>that</a:t>
            </a:r>
            <a:r>
              <a:rPr lang="cs-CZ" dirty="0"/>
              <a:t> „</a:t>
            </a:r>
            <a:r>
              <a:rPr lang="cs-CZ" dirty="0" err="1"/>
              <a:t>law</a:t>
            </a:r>
            <a:r>
              <a:rPr lang="cs-CZ" dirty="0"/>
              <a:t>“ </a:t>
            </a:r>
            <a:r>
              <a:rPr lang="cs-CZ" dirty="0" err="1"/>
              <a:t>is</a:t>
            </a:r>
            <a:r>
              <a:rPr lang="cs-CZ" dirty="0"/>
              <a:t> </a:t>
            </a:r>
            <a:r>
              <a:rPr lang="cs-CZ" dirty="0" err="1"/>
              <a:t>based</a:t>
            </a:r>
            <a:r>
              <a:rPr lang="cs-CZ" dirty="0"/>
              <a:t> on </a:t>
            </a:r>
            <a:r>
              <a:rPr lang="cs-CZ" dirty="0" err="1"/>
              <a:t>power</a:t>
            </a:r>
            <a:endParaRPr lang="cs-CZ" dirty="0"/>
          </a:p>
          <a:p>
            <a:r>
              <a:rPr lang="cs-CZ" dirty="0" err="1"/>
              <a:t>The</a:t>
            </a:r>
            <a:r>
              <a:rPr lang="cs-CZ" dirty="0"/>
              <a:t> rule </a:t>
            </a:r>
            <a:r>
              <a:rPr lang="cs-CZ" dirty="0" err="1"/>
              <a:t>of</a:t>
            </a:r>
            <a:r>
              <a:rPr lang="cs-CZ" dirty="0"/>
              <a:t> </a:t>
            </a:r>
            <a:r>
              <a:rPr lang="cs-CZ" dirty="0" err="1"/>
              <a:t>law</a:t>
            </a:r>
            <a:r>
              <a:rPr lang="cs-CZ" dirty="0"/>
              <a:t>:</a:t>
            </a:r>
          </a:p>
          <a:p>
            <a:pPr lvl="1"/>
            <a:r>
              <a:rPr lang="cs-CZ" dirty="0" err="1"/>
              <a:t>all</a:t>
            </a:r>
            <a:r>
              <a:rPr lang="cs-CZ" dirty="0"/>
              <a:t> </a:t>
            </a:r>
            <a:r>
              <a:rPr lang="cs-CZ" dirty="0" err="1"/>
              <a:t>who</a:t>
            </a:r>
            <a:r>
              <a:rPr lang="cs-CZ" dirty="0"/>
              <a:t> </a:t>
            </a:r>
            <a:r>
              <a:rPr lang="cs-CZ" dirty="0" err="1"/>
              <a:t>share</a:t>
            </a:r>
            <a:r>
              <a:rPr lang="cs-CZ" dirty="0"/>
              <a:t> </a:t>
            </a:r>
            <a:r>
              <a:rPr lang="cs-CZ" dirty="0" err="1"/>
              <a:t>common</a:t>
            </a:r>
            <a:r>
              <a:rPr lang="cs-CZ" dirty="0"/>
              <a:t> humanity are </a:t>
            </a:r>
            <a:r>
              <a:rPr lang="cs-CZ" dirty="0" err="1"/>
              <a:t>fundamentally</a:t>
            </a:r>
            <a:r>
              <a:rPr lang="cs-CZ" dirty="0"/>
              <a:t> </a:t>
            </a:r>
            <a:r>
              <a:rPr lang="cs-CZ" dirty="0" err="1"/>
              <a:t>equal</a:t>
            </a:r>
            <a:r>
              <a:rPr lang="cs-CZ" dirty="0"/>
              <a:t> </a:t>
            </a:r>
          </a:p>
          <a:p>
            <a:pPr lvl="1"/>
            <a:r>
              <a:rPr lang="cs-CZ" dirty="0"/>
              <a:t>my </a:t>
            </a:r>
            <a:r>
              <a:rPr lang="cs-CZ" dirty="0" err="1"/>
              <a:t>freedom</a:t>
            </a:r>
            <a:r>
              <a:rPr lang="cs-CZ" dirty="0"/>
              <a:t> </a:t>
            </a:r>
            <a:r>
              <a:rPr lang="cs-CZ" dirty="0" err="1"/>
              <a:t>does</a:t>
            </a:r>
            <a:r>
              <a:rPr lang="cs-CZ" dirty="0"/>
              <a:t> not </a:t>
            </a:r>
            <a:r>
              <a:rPr lang="cs-CZ" dirty="0" err="1"/>
              <a:t>infringe</a:t>
            </a:r>
            <a:r>
              <a:rPr lang="cs-CZ" dirty="0"/>
              <a:t> </a:t>
            </a:r>
            <a:r>
              <a:rPr lang="cs-CZ" dirty="0" err="1"/>
              <a:t>the</a:t>
            </a:r>
            <a:r>
              <a:rPr lang="cs-CZ" dirty="0"/>
              <a:t> </a:t>
            </a:r>
            <a:r>
              <a:rPr lang="cs-CZ" dirty="0" err="1"/>
              <a:t>rights</a:t>
            </a:r>
            <a:r>
              <a:rPr lang="cs-CZ" dirty="0"/>
              <a:t> </a:t>
            </a:r>
            <a:r>
              <a:rPr lang="cs-CZ" dirty="0" err="1"/>
              <a:t>of</a:t>
            </a:r>
            <a:r>
              <a:rPr lang="cs-CZ" dirty="0"/>
              <a:t> </a:t>
            </a:r>
            <a:r>
              <a:rPr lang="cs-CZ" dirty="0" err="1"/>
              <a:t>others</a:t>
            </a:r>
            <a:endParaRPr lang="cs-CZ" dirty="0"/>
          </a:p>
          <a:p>
            <a:pPr>
              <a:buNone/>
            </a:pPr>
            <a:endParaRPr lang="cs-CZ"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199" y="274638"/>
            <a:ext cx="9313333" cy="562074"/>
          </a:xfrm>
        </p:spPr>
        <p:txBody>
          <a:bodyPr>
            <a:normAutofit fontScale="90000"/>
          </a:bodyPr>
          <a:lstStyle/>
          <a:p>
            <a:r>
              <a:rPr lang="cs-CZ" dirty="0"/>
              <a:t>(</a:t>
            </a:r>
            <a:r>
              <a:rPr lang="cs-CZ" dirty="0" err="1"/>
              <a:t>From</a:t>
            </a:r>
            <a:r>
              <a:rPr lang="cs-CZ" dirty="0"/>
              <a:t>) </a:t>
            </a:r>
            <a:r>
              <a:rPr lang="cs-CZ" dirty="0" err="1"/>
              <a:t>The</a:t>
            </a:r>
            <a:r>
              <a:rPr lang="cs-CZ" dirty="0"/>
              <a:t> </a:t>
            </a:r>
            <a:r>
              <a:rPr lang="cs-CZ" dirty="0" err="1"/>
              <a:t>history</a:t>
            </a:r>
            <a:r>
              <a:rPr lang="cs-CZ" dirty="0"/>
              <a:t> </a:t>
            </a:r>
            <a:r>
              <a:rPr lang="cs-CZ" dirty="0" err="1"/>
              <a:t>of</a:t>
            </a:r>
            <a:r>
              <a:rPr lang="cs-CZ" dirty="0"/>
              <a:t> </a:t>
            </a:r>
            <a:r>
              <a:rPr lang="cs-CZ" dirty="0" err="1"/>
              <a:t>human</a:t>
            </a:r>
            <a:r>
              <a:rPr lang="cs-CZ" dirty="0"/>
              <a:t> </a:t>
            </a:r>
            <a:r>
              <a:rPr lang="cs-CZ" dirty="0" err="1"/>
              <a:t>rights</a:t>
            </a:r>
            <a:endParaRPr lang="cs-CZ" dirty="0"/>
          </a:p>
        </p:txBody>
      </p:sp>
      <p:sp>
        <p:nvSpPr>
          <p:cNvPr id="3" name="Zástupný symbol pro obsah 2"/>
          <p:cNvSpPr>
            <a:spLocks noGrp="1"/>
          </p:cNvSpPr>
          <p:nvPr>
            <p:ph idx="1"/>
          </p:nvPr>
        </p:nvSpPr>
        <p:spPr>
          <a:xfrm>
            <a:off x="551384" y="1052737"/>
            <a:ext cx="11161240" cy="5616623"/>
          </a:xfrm>
        </p:spPr>
        <p:txBody>
          <a:bodyPr>
            <a:normAutofit/>
          </a:bodyPr>
          <a:lstStyle/>
          <a:p>
            <a:pPr>
              <a:buNone/>
            </a:pPr>
            <a:r>
              <a:rPr lang="cs-CZ" dirty="0" err="1"/>
              <a:t>Acc</a:t>
            </a:r>
            <a:r>
              <a:rPr lang="cs-CZ" dirty="0"/>
              <a:t>. to Michael </a:t>
            </a:r>
            <a:r>
              <a:rPr lang="cs-CZ" dirty="0" err="1"/>
              <a:t>Peel</a:t>
            </a:r>
            <a:r>
              <a:rPr lang="cs-CZ" dirty="0"/>
              <a:t> (</a:t>
            </a:r>
            <a:r>
              <a:rPr lang="cs-CZ" i="1" dirty="0" err="1"/>
              <a:t>Human</a:t>
            </a:r>
            <a:r>
              <a:rPr lang="cs-CZ" i="1" dirty="0"/>
              <a:t> </a:t>
            </a:r>
            <a:r>
              <a:rPr lang="cs-CZ" i="1" dirty="0" err="1"/>
              <a:t>rights</a:t>
            </a:r>
            <a:r>
              <a:rPr lang="cs-CZ" i="1" dirty="0"/>
              <a:t> </a:t>
            </a:r>
            <a:r>
              <a:rPr lang="cs-CZ" i="1" dirty="0" err="1"/>
              <a:t>and</a:t>
            </a:r>
            <a:r>
              <a:rPr lang="cs-CZ" i="1" dirty="0"/>
              <a:t> </a:t>
            </a:r>
            <a:r>
              <a:rPr lang="cs-CZ" i="1" dirty="0" err="1"/>
              <a:t>medical</a:t>
            </a:r>
            <a:r>
              <a:rPr lang="cs-CZ" i="1" dirty="0"/>
              <a:t> </a:t>
            </a:r>
            <a:r>
              <a:rPr lang="cs-CZ" i="1" dirty="0" err="1"/>
              <a:t>ethics</a:t>
            </a:r>
            <a:r>
              <a:rPr lang="cs-CZ" dirty="0"/>
              <a:t>, 2005): </a:t>
            </a:r>
          </a:p>
          <a:p>
            <a:pPr lvl="1"/>
            <a:r>
              <a:rPr lang="cs-CZ" dirty="0" err="1"/>
              <a:t>Code</a:t>
            </a:r>
            <a:r>
              <a:rPr lang="cs-CZ" dirty="0"/>
              <a:t> </a:t>
            </a:r>
            <a:r>
              <a:rPr lang="cs-CZ" dirty="0" err="1"/>
              <a:t>of</a:t>
            </a:r>
            <a:r>
              <a:rPr lang="cs-CZ" dirty="0"/>
              <a:t> </a:t>
            </a:r>
            <a:r>
              <a:rPr lang="cs-CZ" dirty="0" err="1"/>
              <a:t>Hammurabi</a:t>
            </a:r>
            <a:r>
              <a:rPr lang="cs-CZ" dirty="0"/>
              <a:t> (</a:t>
            </a:r>
            <a:r>
              <a:rPr lang="cs-CZ" b="1" dirty="0"/>
              <a:t>1780 BC</a:t>
            </a:r>
            <a:r>
              <a:rPr lang="cs-CZ" dirty="0"/>
              <a:t>)</a:t>
            </a:r>
          </a:p>
          <a:p>
            <a:pPr lvl="1"/>
            <a:r>
              <a:rPr lang="en-US" dirty="0"/>
              <a:t>Cyrus the Great Cylinder</a:t>
            </a:r>
            <a:r>
              <a:rPr lang="cs-CZ" dirty="0"/>
              <a:t> (</a:t>
            </a:r>
            <a:r>
              <a:rPr lang="cs-CZ" b="1" dirty="0"/>
              <a:t>539 BC</a:t>
            </a:r>
            <a:r>
              <a:rPr lang="cs-CZ" dirty="0"/>
              <a:t>)</a:t>
            </a:r>
          </a:p>
          <a:p>
            <a:pPr lvl="1"/>
            <a:r>
              <a:rPr lang="en-US" i="1" dirty="0"/>
              <a:t>On Truth</a:t>
            </a:r>
            <a:r>
              <a:rPr lang="cs-CZ" i="1" dirty="0"/>
              <a:t> </a:t>
            </a:r>
            <a:r>
              <a:rPr lang="cs-CZ" dirty="0"/>
              <a:t>(</a:t>
            </a:r>
            <a:r>
              <a:rPr lang="cs-CZ" dirty="0" err="1"/>
              <a:t>Antiphon</a:t>
            </a:r>
            <a:r>
              <a:rPr lang="cs-CZ" dirty="0"/>
              <a:t> </a:t>
            </a:r>
            <a:r>
              <a:rPr lang="cs-CZ" dirty="0" err="1"/>
              <a:t>the</a:t>
            </a:r>
            <a:r>
              <a:rPr lang="cs-CZ" dirty="0"/>
              <a:t> </a:t>
            </a:r>
            <a:r>
              <a:rPr lang="cs-CZ" dirty="0" err="1"/>
              <a:t>Sophist</a:t>
            </a:r>
            <a:r>
              <a:rPr lang="cs-CZ" dirty="0"/>
              <a:t>, </a:t>
            </a:r>
            <a:r>
              <a:rPr lang="cs-CZ" b="1" dirty="0"/>
              <a:t>5th </a:t>
            </a:r>
            <a:r>
              <a:rPr lang="cs-CZ" b="1" dirty="0" err="1"/>
              <a:t>c</a:t>
            </a:r>
            <a:r>
              <a:rPr lang="cs-CZ" b="1" dirty="0"/>
              <a:t>. BC</a:t>
            </a:r>
            <a:r>
              <a:rPr lang="cs-CZ" dirty="0"/>
              <a:t>)</a:t>
            </a:r>
          </a:p>
          <a:p>
            <a:pPr lvl="1"/>
            <a:r>
              <a:rPr lang="cs-CZ" i="1" dirty="0" err="1"/>
              <a:t>Nicomachean</a:t>
            </a:r>
            <a:r>
              <a:rPr lang="cs-CZ" i="1" dirty="0"/>
              <a:t> </a:t>
            </a:r>
            <a:r>
              <a:rPr lang="cs-CZ" i="1" dirty="0" err="1"/>
              <a:t>Ethics</a:t>
            </a:r>
            <a:r>
              <a:rPr lang="cs-CZ" i="1" dirty="0"/>
              <a:t> </a:t>
            </a:r>
            <a:r>
              <a:rPr lang="cs-CZ" dirty="0"/>
              <a:t>(</a:t>
            </a:r>
            <a:r>
              <a:rPr lang="cs-CZ" dirty="0" err="1"/>
              <a:t>Aristotle</a:t>
            </a:r>
            <a:r>
              <a:rPr lang="cs-CZ" dirty="0"/>
              <a:t>, </a:t>
            </a:r>
            <a:r>
              <a:rPr lang="cs-CZ" b="1" dirty="0"/>
              <a:t>330 BC</a:t>
            </a:r>
            <a:r>
              <a:rPr lang="cs-CZ" dirty="0"/>
              <a:t>)</a:t>
            </a:r>
          </a:p>
          <a:p>
            <a:pPr lvl="1"/>
            <a:r>
              <a:rPr lang="cs-CZ" i="1" dirty="0"/>
              <a:t>De Re Publica </a:t>
            </a:r>
            <a:r>
              <a:rPr lang="cs-CZ" dirty="0"/>
              <a:t>(Cicero, </a:t>
            </a:r>
            <a:r>
              <a:rPr lang="cs-CZ" b="1" dirty="0"/>
              <a:t>51 BC</a:t>
            </a:r>
            <a:r>
              <a:rPr lang="cs-CZ" dirty="0"/>
              <a:t>)</a:t>
            </a:r>
          </a:p>
          <a:p>
            <a:pPr lvl="1"/>
            <a:r>
              <a:rPr lang="cs-CZ" dirty="0" err="1"/>
              <a:t>Magna</a:t>
            </a:r>
            <a:r>
              <a:rPr lang="cs-CZ" dirty="0"/>
              <a:t> </a:t>
            </a:r>
            <a:r>
              <a:rPr lang="cs-CZ" dirty="0" err="1"/>
              <a:t>Carta</a:t>
            </a:r>
            <a:r>
              <a:rPr lang="cs-CZ" dirty="0"/>
              <a:t> (</a:t>
            </a:r>
            <a:r>
              <a:rPr lang="cs-CZ" b="1" dirty="0"/>
              <a:t>1215</a:t>
            </a:r>
            <a:r>
              <a:rPr lang="cs-CZ" dirty="0"/>
              <a:t>)</a:t>
            </a:r>
          </a:p>
          <a:p>
            <a:pPr lvl="1"/>
            <a:r>
              <a:rPr lang="cs-CZ" dirty="0"/>
              <a:t>Thomas </a:t>
            </a:r>
            <a:r>
              <a:rPr lang="cs-CZ" dirty="0" err="1"/>
              <a:t>Hobbes</a:t>
            </a:r>
            <a:r>
              <a:rPr lang="cs-CZ" dirty="0"/>
              <a:t> (1588-1679)</a:t>
            </a:r>
          </a:p>
          <a:p>
            <a:pPr lvl="1"/>
            <a:r>
              <a:rPr lang="cs-CZ" dirty="0"/>
              <a:t>John </a:t>
            </a:r>
            <a:r>
              <a:rPr lang="cs-CZ" dirty="0" err="1"/>
              <a:t>Locke</a:t>
            </a:r>
            <a:r>
              <a:rPr lang="cs-CZ" dirty="0"/>
              <a:t> (1632-1704)</a:t>
            </a:r>
          </a:p>
          <a:p>
            <a:pPr lvl="1"/>
            <a:r>
              <a:rPr lang="cs-CZ" dirty="0" err="1"/>
              <a:t>Jean</a:t>
            </a:r>
            <a:r>
              <a:rPr lang="cs-CZ" dirty="0"/>
              <a:t>-</a:t>
            </a:r>
            <a:r>
              <a:rPr lang="cs-CZ" dirty="0" err="1"/>
              <a:t>Jacques</a:t>
            </a:r>
            <a:r>
              <a:rPr lang="cs-CZ" dirty="0"/>
              <a:t> Rousseau (1712-1778)</a:t>
            </a:r>
          </a:p>
          <a:p>
            <a:pPr lvl="1"/>
            <a:r>
              <a:rPr lang="cs-CZ" dirty="0" err="1"/>
              <a:t>American</a:t>
            </a:r>
            <a:r>
              <a:rPr lang="cs-CZ" dirty="0"/>
              <a:t> </a:t>
            </a:r>
            <a:r>
              <a:rPr lang="cs-CZ" dirty="0" err="1"/>
              <a:t>Declaration</a:t>
            </a:r>
            <a:r>
              <a:rPr lang="cs-CZ" dirty="0"/>
              <a:t> </a:t>
            </a:r>
            <a:r>
              <a:rPr lang="cs-CZ" dirty="0" err="1"/>
              <a:t>of</a:t>
            </a:r>
            <a:r>
              <a:rPr lang="cs-CZ" dirty="0"/>
              <a:t> </a:t>
            </a:r>
            <a:r>
              <a:rPr lang="cs-CZ" dirty="0" err="1"/>
              <a:t>Independence</a:t>
            </a:r>
            <a:r>
              <a:rPr lang="cs-CZ" dirty="0"/>
              <a:t> (</a:t>
            </a:r>
            <a:r>
              <a:rPr lang="cs-CZ" b="1" dirty="0"/>
              <a:t>1776</a:t>
            </a:r>
            <a:r>
              <a:rPr lang="cs-CZ" dirty="0"/>
              <a:t>)</a:t>
            </a:r>
          </a:p>
          <a:p>
            <a:pPr lvl="1"/>
            <a:r>
              <a:rPr lang="cs-CZ" dirty="0" err="1"/>
              <a:t>French</a:t>
            </a:r>
            <a:r>
              <a:rPr lang="cs-CZ" dirty="0"/>
              <a:t> </a:t>
            </a:r>
            <a:r>
              <a:rPr lang="cs-CZ" dirty="0" err="1"/>
              <a:t>Declaration</a:t>
            </a:r>
            <a:r>
              <a:rPr lang="cs-CZ" dirty="0"/>
              <a:t> </a:t>
            </a:r>
            <a:r>
              <a:rPr lang="cs-CZ" dirty="0" err="1"/>
              <a:t>of</a:t>
            </a:r>
            <a:r>
              <a:rPr lang="cs-CZ" dirty="0"/>
              <a:t> </a:t>
            </a:r>
            <a:r>
              <a:rPr lang="cs-CZ" dirty="0" err="1"/>
              <a:t>the</a:t>
            </a:r>
            <a:r>
              <a:rPr lang="cs-CZ" dirty="0"/>
              <a:t> </a:t>
            </a:r>
            <a:r>
              <a:rPr lang="cs-CZ" dirty="0" err="1"/>
              <a:t>Rights</a:t>
            </a:r>
            <a:r>
              <a:rPr lang="cs-CZ" dirty="0"/>
              <a:t> </a:t>
            </a:r>
            <a:r>
              <a:rPr lang="cs-CZ" dirty="0" err="1"/>
              <a:t>of</a:t>
            </a:r>
            <a:r>
              <a:rPr lang="cs-CZ" dirty="0"/>
              <a:t> Man </a:t>
            </a:r>
            <a:r>
              <a:rPr lang="cs-CZ" dirty="0" err="1"/>
              <a:t>and</a:t>
            </a:r>
            <a:r>
              <a:rPr lang="cs-CZ" dirty="0"/>
              <a:t> </a:t>
            </a:r>
            <a:r>
              <a:rPr lang="cs-CZ" dirty="0" err="1"/>
              <a:t>the</a:t>
            </a:r>
            <a:r>
              <a:rPr lang="cs-CZ" dirty="0"/>
              <a:t> Citizen (</a:t>
            </a:r>
            <a:r>
              <a:rPr lang="cs-CZ" b="1" dirty="0"/>
              <a:t>1789</a:t>
            </a:r>
            <a:r>
              <a:rPr lang="cs-CZ" dirty="0"/>
              <a:t>)</a:t>
            </a:r>
          </a:p>
          <a:p>
            <a:pPr lvl="1"/>
            <a:r>
              <a:rPr lang="cs-CZ" dirty="0" err="1"/>
              <a:t>Universal</a:t>
            </a:r>
            <a:r>
              <a:rPr lang="cs-CZ" dirty="0"/>
              <a:t> </a:t>
            </a:r>
            <a:r>
              <a:rPr lang="cs-CZ" dirty="0" err="1"/>
              <a:t>Declaration</a:t>
            </a:r>
            <a:r>
              <a:rPr lang="cs-CZ" dirty="0"/>
              <a:t> </a:t>
            </a:r>
            <a:r>
              <a:rPr lang="cs-CZ" dirty="0" err="1"/>
              <a:t>of</a:t>
            </a:r>
            <a:r>
              <a:rPr lang="cs-CZ" dirty="0"/>
              <a:t> </a:t>
            </a:r>
            <a:r>
              <a:rPr lang="cs-CZ" dirty="0" err="1"/>
              <a:t>Human</a:t>
            </a:r>
            <a:r>
              <a:rPr lang="cs-CZ" dirty="0"/>
              <a:t> </a:t>
            </a:r>
            <a:r>
              <a:rPr lang="cs-CZ" dirty="0" err="1"/>
              <a:t>Rights</a:t>
            </a:r>
            <a:r>
              <a:rPr lang="cs-CZ" dirty="0"/>
              <a:t> (</a:t>
            </a:r>
            <a:r>
              <a:rPr lang="cs-CZ" b="1" dirty="0"/>
              <a:t>1948</a:t>
            </a:r>
            <a:r>
              <a:rPr lang="cs-CZ" dirty="0"/>
              <a:t>)</a:t>
            </a:r>
          </a:p>
          <a:p>
            <a:pPr lvl="1"/>
            <a:r>
              <a:rPr lang="en-US" dirty="0"/>
              <a:t>Convention for the Protection of Human Rights and Fundamental Freedoms </a:t>
            </a:r>
            <a:r>
              <a:rPr lang="cs-CZ" dirty="0"/>
              <a:t>(</a:t>
            </a:r>
            <a:r>
              <a:rPr lang="en-US" dirty="0"/>
              <a:t>1950</a:t>
            </a:r>
            <a:r>
              <a:rPr lang="cs-CZ" dirty="0"/>
              <a:t>)</a:t>
            </a:r>
          </a:p>
          <a:p>
            <a:pPr lvl="1"/>
            <a:r>
              <a:rPr lang="en-US" dirty="0"/>
              <a:t>Convention on Human Rights and Biomedicine</a:t>
            </a:r>
            <a:r>
              <a:rPr lang="cs-CZ" dirty="0"/>
              <a:t> (1997)</a:t>
            </a:r>
          </a:p>
          <a:p>
            <a:pPr lvl="1"/>
            <a:r>
              <a:rPr lang="cs-CZ" dirty="0"/>
              <a:t>in UK </a:t>
            </a:r>
            <a:r>
              <a:rPr lang="cs-CZ" dirty="0" err="1"/>
              <a:t>Human</a:t>
            </a:r>
            <a:r>
              <a:rPr lang="cs-CZ" dirty="0"/>
              <a:t> </a:t>
            </a:r>
            <a:r>
              <a:rPr lang="cs-CZ" dirty="0" err="1"/>
              <a:t>Rights</a:t>
            </a:r>
            <a:r>
              <a:rPr lang="cs-CZ" dirty="0"/>
              <a:t> </a:t>
            </a:r>
            <a:r>
              <a:rPr lang="cs-CZ" dirty="0" err="1"/>
              <a:t>Act</a:t>
            </a:r>
            <a:r>
              <a:rPr lang="cs-CZ" dirty="0"/>
              <a:t> (1998)</a:t>
            </a:r>
          </a:p>
          <a:p>
            <a:endParaRPr lang="cs-CZ" dirty="0"/>
          </a:p>
          <a:p>
            <a:endParaRPr lang="cs-CZ" dirty="0"/>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91" name="Picture 55"/>
          <p:cNvPicPr>
            <a:picLocks noChangeAspect="1" noChangeArrowheads="1"/>
          </p:cNvPicPr>
          <p:nvPr/>
        </p:nvPicPr>
        <p:blipFill>
          <a:blip r:embed="rId3" cstate="print"/>
          <a:srcRect/>
          <a:stretch>
            <a:fillRect/>
          </a:stretch>
        </p:blipFill>
        <p:spPr bwMode="auto">
          <a:xfrm>
            <a:off x="6500169" y="0"/>
            <a:ext cx="4648200" cy="6858000"/>
          </a:xfrm>
          <a:prstGeom prst="rect">
            <a:avLst/>
          </a:prstGeom>
          <a:noFill/>
          <a:ln w="9525">
            <a:noFill/>
            <a:miter lim="800000"/>
            <a:headEnd/>
            <a:tailEnd/>
          </a:ln>
          <a:effectLst/>
        </p:spPr>
      </p:pic>
      <p:pic>
        <p:nvPicPr>
          <p:cNvPr id="65592" name="Picture 56"/>
          <p:cNvPicPr>
            <a:picLocks noChangeAspect="1" noChangeArrowheads="1"/>
          </p:cNvPicPr>
          <p:nvPr/>
        </p:nvPicPr>
        <p:blipFill>
          <a:blip r:embed="rId4" cstate="print"/>
          <a:srcRect/>
          <a:stretch>
            <a:fillRect/>
          </a:stretch>
        </p:blipFill>
        <p:spPr bwMode="auto">
          <a:xfrm>
            <a:off x="767408" y="0"/>
            <a:ext cx="4924425" cy="5421313"/>
          </a:xfrm>
          <a:prstGeom prst="rect">
            <a:avLst/>
          </a:prstGeom>
          <a:noFill/>
          <a:ln w="9525">
            <a:noFill/>
            <a:miter lim="800000"/>
            <a:headEnd/>
            <a:tailEnd/>
          </a:ln>
          <a:effectLst/>
        </p:spPr>
      </p:pic>
      <p:sp>
        <p:nvSpPr>
          <p:cNvPr id="65593" name="Rectangle 57"/>
          <p:cNvSpPr>
            <a:spLocks noChangeArrowheads="1"/>
          </p:cNvSpPr>
          <p:nvPr/>
        </p:nvSpPr>
        <p:spPr bwMode="auto">
          <a:xfrm>
            <a:off x="855133" y="5817690"/>
            <a:ext cx="5024967" cy="461665"/>
          </a:xfrm>
          <a:prstGeom prst="rect">
            <a:avLst/>
          </a:prstGeom>
          <a:noFill/>
          <a:ln w="9525">
            <a:noFill/>
            <a:miter lim="800000"/>
            <a:headEnd/>
            <a:tailEnd/>
          </a:ln>
          <a:effectLst/>
        </p:spPr>
        <p:txBody>
          <a:bodyPr wrap="square" anchor="ctr">
            <a:spAutoFit/>
          </a:bodyPr>
          <a:lstStyle/>
          <a:p>
            <a:r>
              <a:rPr lang="cs-CZ" sz="2400" b="1" dirty="0" err="1"/>
              <a:t>Code</a:t>
            </a:r>
            <a:r>
              <a:rPr lang="cs-CZ" sz="2400" b="1" dirty="0"/>
              <a:t> </a:t>
            </a:r>
            <a:r>
              <a:rPr lang="cs-CZ" sz="2400" b="1" dirty="0" err="1"/>
              <a:t>of</a:t>
            </a:r>
            <a:r>
              <a:rPr lang="cs-CZ" sz="2400" b="1" dirty="0"/>
              <a:t> </a:t>
            </a:r>
            <a:r>
              <a:rPr lang="cs-CZ" sz="2400" b="1" dirty="0" err="1"/>
              <a:t>Hammurabi</a:t>
            </a:r>
            <a:r>
              <a:rPr lang="cs-CZ" sz="2400" b="1" dirty="0"/>
              <a:t> (1780 BC)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The</a:t>
            </a:r>
            <a:r>
              <a:rPr lang="cs-CZ" dirty="0"/>
              <a:t> </a:t>
            </a:r>
            <a:r>
              <a:rPr lang="cs-CZ" dirty="0" err="1"/>
              <a:t>history</a:t>
            </a:r>
            <a:r>
              <a:rPr lang="cs-CZ" dirty="0"/>
              <a:t> </a:t>
            </a:r>
            <a:r>
              <a:rPr lang="cs-CZ" dirty="0" err="1"/>
              <a:t>of</a:t>
            </a:r>
            <a:r>
              <a:rPr lang="cs-CZ" dirty="0"/>
              <a:t> </a:t>
            </a:r>
            <a:r>
              <a:rPr lang="cs-CZ" dirty="0" err="1"/>
              <a:t>human</a:t>
            </a:r>
            <a:r>
              <a:rPr lang="cs-CZ" dirty="0"/>
              <a:t> </a:t>
            </a:r>
            <a:r>
              <a:rPr lang="cs-CZ" dirty="0" err="1"/>
              <a:t>rights</a:t>
            </a:r>
            <a:endParaRPr lang="cs-CZ" dirty="0"/>
          </a:p>
        </p:txBody>
      </p:sp>
      <p:sp>
        <p:nvSpPr>
          <p:cNvPr id="3" name="Zástupný symbol pro obsah 2"/>
          <p:cNvSpPr>
            <a:spLocks noGrp="1"/>
          </p:cNvSpPr>
          <p:nvPr>
            <p:ph idx="1"/>
          </p:nvPr>
        </p:nvSpPr>
        <p:spPr/>
        <p:txBody>
          <a:bodyPr/>
          <a:lstStyle/>
          <a:p>
            <a:r>
              <a:rPr lang="cs-CZ" sz="2800" dirty="0"/>
              <a:t>(so-</a:t>
            </a:r>
            <a:r>
              <a:rPr lang="cs-CZ" sz="2800" dirty="0" err="1"/>
              <a:t>called</a:t>
            </a:r>
            <a:r>
              <a:rPr lang="cs-CZ" sz="2800" dirty="0"/>
              <a:t>) </a:t>
            </a:r>
            <a:r>
              <a:rPr lang="en-US" dirty="0"/>
              <a:t>The First Charter of Rights of Nations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The</a:t>
            </a:r>
            <a:r>
              <a:rPr lang="cs-CZ" dirty="0"/>
              <a:t> </a:t>
            </a:r>
            <a:r>
              <a:rPr lang="cs-CZ" dirty="0" err="1"/>
              <a:t>Beginnings</a:t>
            </a:r>
            <a:r>
              <a:rPr lang="cs-CZ" dirty="0"/>
              <a:t> </a:t>
            </a:r>
            <a:r>
              <a:rPr lang="cs-CZ" dirty="0" err="1"/>
              <a:t>of</a:t>
            </a:r>
            <a:r>
              <a:rPr lang="cs-CZ" dirty="0"/>
              <a:t> </a:t>
            </a:r>
            <a:r>
              <a:rPr lang="cs-CZ" dirty="0" err="1"/>
              <a:t>Human</a:t>
            </a:r>
            <a:r>
              <a:rPr lang="cs-CZ" dirty="0"/>
              <a:t> </a:t>
            </a:r>
            <a:r>
              <a:rPr lang="cs-CZ" dirty="0" err="1"/>
              <a:t>Rights</a:t>
            </a:r>
            <a:endParaRPr lang="cs-CZ" dirty="0"/>
          </a:p>
        </p:txBody>
      </p:sp>
      <p:sp>
        <p:nvSpPr>
          <p:cNvPr id="3" name="Zástupný symbol pro obsah 2"/>
          <p:cNvSpPr>
            <a:spLocks noGrp="1"/>
          </p:cNvSpPr>
          <p:nvPr>
            <p:ph idx="1"/>
          </p:nvPr>
        </p:nvSpPr>
        <p:spPr>
          <a:xfrm>
            <a:off x="2822648" y="1653232"/>
            <a:ext cx="6546705" cy="3921381"/>
          </a:xfrm>
        </p:spPr>
        <p:txBody>
          <a:bodyPr/>
          <a:lstStyle/>
          <a:p>
            <a:pPr algn="ctr">
              <a:buNone/>
            </a:pPr>
            <a:r>
              <a:rPr lang="cs-CZ" sz="2228" dirty="0"/>
              <a:t>“</a:t>
            </a:r>
            <a:r>
              <a:rPr lang="cs-CZ" sz="2228" dirty="0" err="1"/>
              <a:t>the</a:t>
            </a:r>
            <a:r>
              <a:rPr lang="cs-CZ" sz="2228" dirty="0"/>
              <a:t> </a:t>
            </a:r>
            <a:r>
              <a:rPr lang="cs-CZ" sz="2228" dirty="0" err="1"/>
              <a:t>first</a:t>
            </a:r>
            <a:r>
              <a:rPr lang="cs-CZ" sz="2228" dirty="0"/>
              <a:t> </a:t>
            </a:r>
            <a:r>
              <a:rPr lang="cs-CZ" sz="2228" dirty="0" err="1"/>
              <a:t>declaration</a:t>
            </a:r>
            <a:r>
              <a:rPr lang="cs-CZ" sz="2228" dirty="0"/>
              <a:t> </a:t>
            </a:r>
            <a:r>
              <a:rPr lang="cs-CZ" sz="2228" dirty="0" err="1"/>
              <a:t>of</a:t>
            </a:r>
            <a:r>
              <a:rPr lang="cs-CZ" sz="2228" dirty="0"/>
              <a:t> </a:t>
            </a:r>
            <a:r>
              <a:rPr lang="cs-CZ" sz="2228" dirty="0" err="1"/>
              <a:t>human</a:t>
            </a:r>
            <a:r>
              <a:rPr lang="cs-CZ" sz="2228" dirty="0"/>
              <a:t> </a:t>
            </a:r>
            <a:r>
              <a:rPr lang="cs-CZ" sz="2228" dirty="0" err="1"/>
              <a:t>rights</a:t>
            </a:r>
            <a:r>
              <a:rPr lang="cs-CZ" sz="2228" dirty="0"/>
              <a:t>”</a:t>
            </a:r>
          </a:p>
          <a:p>
            <a:pPr algn="ctr">
              <a:buNone/>
            </a:pPr>
            <a:r>
              <a:rPr lang="cs-CZ" sz="2228" dirty="0"/>
              <a:t>(539 BC, </a:t>
            </a:r>
            <a:r>
              <a:rPr lang="cs-CZ" sz="2228" dirty="0" err="1"/>
              <a:t>excavated</a:t>
            </a:r>
            <a:r>
              <a:rPr lang="cs-CZ" sz="2228" dirty="0"/>
              <a:t> in 1879):</a:t>
            </a:r>
          </a:p>
          <a:p>
            <a:pPr>
              <a:buNone/>
            </a:pPr>
            <a:endParaRPr lang="cs-CZ" dirty="0"/>
          </a:p>
        </p:txBody>
      </p:sp>
      <p:pic>
        <p:nvPicPr>
          <p:cNvPr id="2050" name="Picture 2" descr="http://paultanner.org/English%20HTML/CyrusCyl.jpg"/>
          <p:cNvPicPr>
            <a:picLocks noChangeAspect="1" noChangeArrowheads="1"/>
          </p:cNvPicPr>
          <p:nvPr/>
        </p:nvPicPr>
        <p:blipFill>
          <a:blip r:embed="rId2" cstate="print"/>
          <a:srcRect/>
          <a:stretch>
            <a:fillRect/>
          </a:stretch>
        </p:blipFill>
        <p:spPr bwMode="auto">
          <a:xfrm>
            <a:off x="3289139" y="2455192"/>
            <a:ext cx="5682903" cy="3091500"/>
          </a:xfrm>
          <a:prstGeom prst="rect">
            <a:avLst/>
          </a:prstGeom>
          <a:noFill/>
        </p:spPr>
      </p:pic>
      <p:sp>
        <p:nvSpPr>
          <p:cNvPr id="7" name="TextovéPole 6"/>
          <p:cNvSpPr txBox="1"/>
          <p:nvPr/>
        </p:nvSpPr>
        <p:spPr>
          <a:xfrm>
            <a:off x="5924152" y="5777598"/>
            <a:ext cx="687394" cy="594906"/>
          </a:xfrm>
          <a:prstGeom prst="rect">
            <a:avLst/>
          </a:prstGeom>
          <a:noFill/>
        </p:spPr>
        <p:txBody>
          <a:bodyPr wrap="square" rtlCol="0">
            <a:spAutoFit/>
          </a:bodyPr>
          <a:lstStyle/>
          <a:p>
            <a:r>
              <a:rPr lang="cs-CZ" sz="1633" dirty="0"/>
              <a:t>23 cm</a:t>
            </a:r>
          </a:p>
        </p:txBody>
      </p:sp>
      <p:cxnSp>
        <p:nvCxnSpPr>
          <p:cNvPr id="15" name="Přímá spojovací šipka 14"/>
          <p:cNvCxnSpPr/>
          <p:nvPr/>
        </p:nvCxnSpPr>
        <p:spPr>
          <a:xfrm>
            <a:off x="9074709" y="3028020"/>
            <a:ext cx="0" cy="206218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Přímá spojovací šipka 16"/>
          <p:cNvCxnSpPr/>
          <p:nvPr/>
        </p:nvCxnSpPr>
        <p:spPr>
          <a:xfrm>
            <a:off x="3690121" y="5720315"/>
            <a:ext cx="5040892"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a:off x="9074709" y="3715415"/>
            <a:ext cx="458263" cy="594906"/>
          </a:xfrm>
          <a:prstGeom prst="rect">
            <a:avLst/>
          </a:prstGeom>
          <a:noFill/>
        </p:spPr>
        <p:txBody>
          <a:bodyPr wrap="square" rtlCol="0">
            <a:spAutoFit/>
          </a:bodyPr>
          <a:lstStyle/>
          <a:p>
            <a:r>
              <a:rPr lang="cs-CZ" sz="1633" dirty="0"/>
              <a:t>11</a:t>
            </a:r>
          </a:p>
          <a:p>
            <a:r>
              <a:rPr lang="cs-CZ" sz="1633" dirty="0"/>
              <a:t>cm</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1455654"/>
            <a:ext cx="3589421" cy="2463800"/>
          </a:xfrm>
        </p:spPr>
        <p:txBody>
          <a:bodyPr>
            <a:noAutofit/>
          </a:bodyPr>
          <a:lstStyle/>
          <a:p>
            <a:r>
              <a:rPr lang="cs-CZ" sz="2864" b="1" dirty="0" err="1"/>
              <a:t>today</a:t>
            </a:r>
            <a:r>
              <a:rPr lang="cs-CZ" sz="2864" b="1" dirty="0"/>
              <a:t> in </a:t>
            </a:r>
            <a:r>
              <a:rPr lang="cs-CZ" sz="2864" b="1" dirty="0" err="1"/>
              <a:t>the</a:t>
            </a:r>
            <a:r>
              <a:rPr lang="cs-CZ" sz="2864" b="1" dirty="0"/>
              <a:t> </a:t>
            </a:r>
            <a:r>
              <a:rPr lang="cs-CZ" sz="2864" b="1" dirty="0" err="1"/>
              <a:t>British</a:t>
            </a:r>
            <a:r>
              <a:rPr lang="cs-CZ" sz="2864" b="1" dirty="0"/>
              <a:t> Museum</a:t>
            </a:r>
            <a:br>
              <a:rPr lang="cs-CZ" sz="2864" b="1" dirty="0"/>
            </a:br>
            <a:r>
              <a:rPr lang="cs-CZ" sz="2864" b="1" dirty="0"/>
              <a:t>in London</a:t>
            </a:r>
            <a:endParaRPr lang="cs-CZ" sz="2864" dirty="0"/>
          </a:p>
        </p:txBody>
      </p:sp>
      <p:pic>
        <p:nvPicPr>
          <p:cNvPr id="46082" name="Picture 2" descr="C:\Users\ZS\Documents\LF3\Human Rights and Medicine\cyrus_cylinder.jpg"/>
          <p:cNvPicPr>
            <a:picLocks noGrp="1" noChangeAspect="1" noChangeArrowheads="1"/>
          </p:cNvPicPr>
          <p:nvPr>
            <p:ph idx="1"/>
          </p:nvPr>
        </p:nvPicPr>
        <p:blipFill>
          <a:blip r:embed="rId2" cstate="print"/>
          <a:srcRect/>
          <a:stretch>
            <a:fillRect/>
          </a:stretch>
        </p:blipFill>
        <p:spPr bwMode="auto">
          <a:xfrm>
            <a:off x="3753536" y="709976"/>
            <a:ext cx="8438464" cy="614802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8"/>
          <p:cNvSpPr>
            <a:spLocks noGrp="1"/>
          </p:cNvSpPr>
          <p:nvPr>
            <p:ph type="title"/>
          </p:nvPr>
        </p:nvSpPr>
        <p:spPr>
          <a:xfrm>
            <a:off x="2658533" y="324107"/>
            <a:ext cx="8610600" cy="1293028"/>
          </a:xfrm>
        </p:spPr>
        <p:txBody>
          <a:bodyPr>
            <a:normAutofit fontScale="90000"/>
          </a:bodyPr>
          <a:lstStyle/>
          <a:p>
            <a:r>
              <a:rPr lang="en-US" dirty="0"/>
              <a:t>Cyrus the Great Cylinder</a:t>
            </a:r>
            <a:br>
              <a:rPr lang="cs-CZ" dirty="0"/>
            </a:br>
            <a:r>
              <a:rPr lang="cs-CZ" sz="4400" dirty="0"/>
              <a:t>(so-</a:t>
            </a:r>
            <a:r>
              <a:rPr lang="cs-CZ" sz="4400" dirty="0" err="1"/>
              <a:t>called</a:t>
            </a:r>
            <a:r>
              <a:rPr lang="cs-CZ" sz="4400" dirty="0"/>
              <a:t>) </a:t>
            </a:r>
            <a:r>
              <a:rPr lang="en-US" dirty="0"/>
              <a:t>The First Charter of Rights of Nations</a:t>
            </a:r>
            <a:endParaRPr lang="cs-CZ" dirty="0"/>
          </a:p>
        </p:txBody>
      </p:sp>
      <p:sp>
        <p:nvSpPr>
          <p:cNvPr id="10" name="Zástupný symbol pro obsah 9"/>
          <p:cNvSpPr>
            <a:spLocks noGrp="1"/>
          </p:cNvSpPr>
          <p:nvPr>
            <p:ph sz="half" idx="1"/>
          </p:nvPr>
        </p:nvSpPr>
        <p:spPr>
          <a:xfrm>
            <a:off x="287867" y="1690688"/>
            <a:ext cx="5334000" cy="4024125"/>
          </a:xfrm>
        </p:spPr>
        <p:txBody>
          <a:bodyPr>
            <a:normAutofit fontScale="40000" lnSpcReduction="20000"/>
          </a:bodyPr>
          <a:lstStyle/>
          <a:p>
            <a:pPr>
              <a:buNone/>
            </a:pPr>
            <a:r>
              <a:rPr lang="cs-CZ" sz="4300" b="1" dirty="0" err="1"/>
              <a:t>Transliteration</a:t>
            </a:r>
            <a:br>
              <a:rPr lang="cs-CZ" sz="4300" dirty="0"/>
            </a:br>
            <a:r>
              <a:rPr lang="cs-CZ" sz="4300" dirty="0"/>
              <a:t>(</a:t>
            </a:r>
            <a:r>
              <a:rPr lang="cs-CZ" sz="4300" dirty="0" err="1"/>
              <a:t>Rogers</a:t>
            </a:r>
            <a:r>
              <a:rPr lang="cs-CZ" sz="4300" dirty="0"/>
              <a:t> 1912: 380-84)</a:t>
            </a:r>
          </a:p>
          <a:p>
            <a:pPr marL="409180" indent="-409180">
              <a:buFont typeface="+mj-lt"/>
              <a:buAutoNum type="arabicParenR"/>
            </a:pPr>
            <a:r>
              <a:rPr lang="cs-CZ" dirty="0"/>
              <a:t>[. . . . . . . . . . . . . . . . . . . . . . . . . .]</a:t>
            </a:r>
            <a:r>
              <a:rPr lang="cs-CZ" i="1" dirty="0"/>
              <a:t>-ni-</a:t>
            </a:r>
            <a:r>
              <a:rPr lang="cs-CZ" i="1" dirty="0" err="1"/>
              <a:t>Šu</a:t>
            </a:r>
            <a:endParaRPr lang="cs-CZ" dirty="0"/>
          </a:p>
          <a:p>
            <a:pPr marL="409180" indent="-409180">
              <a:buFont typeface="+mj-lt"/>
              <a:buAutoNum type="arabicParenR"/>
            </a:pPr>
            <a:r>
              <a:rPr lang="cs-CZ" dirty="0"/>
              <a:t>[. . . . . . . . . . . . . . . . . . . . . . . .]</a:t>
            </a:r>
            <a:r>
              <a:rPr lang="cs-CZ" i="1" dirty="0"/>
              <a:t>-</a:t>
            </a:r>
            <a:r>
              <a:rPr lang="cs-CZ" i="1" dirty="0" err="1"/>
              <a:t>ki</a:t>
            </a:r>
            <a:r>
              <a:rPr lang="cs-CZ" i="1" dirty="0"/>
              <a:t>-</a:t>
            </a:r>
            <a:r>
              <a:rPr lang="cs-CZ" i="1" dirty="0" err="1"/>
              <a:t>ib</a:t>
            </a:r>
            <a:r>
              <a:rPr lang="cs-CZ" i="1" dirty="0"/>
              <a:t>-</a:t>
            </a:r>
            <a:r>
              <a:rPr lang="cs-CZ" i="1" dirty="0" err="1"/>
              <a:t>ra</a:t>
            </a:r>
            <a:r>
              <a:rPr lang="cs-CZ" i="1" dirty="0"/>
              <a:t>-</a:t>
            </a:r>
            <a:r>
              <a:rPr lang="cs-CZ" i="1" dirty="0" err="1"/>
              <a:t>tim</a:t>
            </a:r>
            <a:endParaRPr lang="cs-CZ" dirty="0"/>
          </a:p>
          <a:p>
            <a:pPr marL="409180" indent="-409180">
              <a:buFont typeface="+mj-lt"/>
              <a:buAutoNum type="arabicParenR"/>
            </a:pPr>
            <a:r>
              <a:rPr lang="cs-CZ" dirty="0"/>
              <a:t>[. . .]</a:t>
            </a:r>
            <a:r>
              <a:rPr lang="cs-CZ" i="1" dirty="0"/>
              <a:t>-</a:t>
            </a:r>
            <a:r>
              <a:rPr lang="cs-CZ" i="1" dirty="0" err="1"/>
              <a:t>ka</a:t>
            </a:r>
            <a:r>
              <a:rPr lang="cs-CZ" i="1" dirty="0"/>
              <a:t> </a:t>
            </a:r>
            <a:r>
              <a:rPr lang="cs-CZ" i="1" dirty="0" err="1"/>
              <a:t>gal</a:t>
            </a:r>
            <a:r>
              <a:rPr lang="cs-CZ" i="1" dirty="0"/>
              <a:t> </a:t>
            </a:r>
            <a:r>
              <a:rPr lang="cs-CZ" i="1" dirty="0" err="1"/>
              <a:t>ma</a:t>
            </a:r>
            <a:r>
              <a:rPr lang="cs-CZ" i="1" dirty="0"/>
              <a:t> tu-û i Š -</a:t>
            </a:r>
            <a:r>
              <a:rPr lang="cs-CZ" i="1" dirty="0" err="1"/>
              <a:t>Šak</a:t>
            </a:r>
            <a:r>
              <a:rPr lang="cs-CZ" i="1" dirty="0"/>
              <a:t>-na a-na e-nu-tu </a:t>
            </a:r>
            <a:r>
              <a:rPr lang="cs-CZ" i="1" dirty="0" err="1"/>
              <a:t>ma</a:t>
            </a:r>
            <a:r>
              <a:rPr lang="cs-CZ" i="1" dirty="0"/>
              <a:t>-ti- </a:t>
            </a:r>
            <a:r>
              <a:rPr lang="cs-CZ" i="1" dirty="0" err="1"/>
              <a:t>Šu</a:t>
            </a:r>
            <a:endParaRPr lang="cs-CZ" dirty="0"/>
          </a:p>
          <a:p>
            <a:pPr marL="409180" indent="-409180">
              <a:buFont typeface="+mj-lt"/>
              <a:buAutoNum type="arabicParenR"/>
            </a:pPr>
            <a:r>
              <a:rPr lang="cs-CZ" i="1" dirty="0" err="1"/>
              <a:t>Ši</a:t>
            </a:r>
            <a:r>
              <a:rPr lang="cs-CZ" i="1" dirty="0"/>
              <a:t>-</a:t>
            </a:r>
            <a:r>
              <a:rPr lang="cs-CZ" dirty="0"/>
              <a:t>[. . . . . . . . . . </a:t>
            </a:r>
            <a:r>
              <a:rPr lang="cs-CZ" i="1" dirty="0"/>
              <a:t>ta-</a:t>
            </a:r>
            <a:r>
              <a:rPr lang="cs-CZ" i="1" dirty="0" err="1"/>
              <a:t>am</a:t>
            </a:r>
            <a:r>
              <a:rPr lang="cs-CZ" dirty="0"/>
              <a:t>]</a:t>
            </a:r>
            <a:r>
              <a:rPr lang="cs-CZ" i="1" dirty="0"/>
              <a:t>-</a:t>
            </a:r>
            <a:r>
              <a:rPr lang="cs-CZ" i="1" dirty="0" err="1"/>
              <a:t>Ši</a:t>
            </a:r>
            <a:r>
              <a:rPr lang="cs-CZ" i="1" dirty="0"/>
              <a:t>-li ú- </a:t>
            </a:r>
            <a:r>
              <a:rPr lang="cs-CZ" i="1" dirty="0" err="1"/>
              <a:t>Ša</a:t>
            </a:r>
            <a:r>
              <a:rPr lang="cs-CZ" i="1" dirty="0"/>
              <a:t>-</a:t>
            </a:r>
            <a:r>
              <a:rPr lang="cs-CZ" i="1" dirty="0" err="1"/>
              <a:t>aŠ</a:t>
            </a:r>
            <a:r>
              <a:rPr lang="cs-CZ" i="1" dirty="0"/>
              <a:t>-</a:t>
            </a:r>
            <a:r>
              <a:rPr lang="cs-CZ" i="1" dirty="0" err="1"/>
              <a:t>ki</a:t>
            </a:r>
            <a:r>
              <a:rPr lang="cs-CZ" i="1" dirty="0"/>
              <a:t>-na </a:t>
            </a:r>
            <a:r>
              <a:rPr lang="cs-CZ" i="1" u="sng" dirty="0"/>
              <a:t>s</a:t>
            </a:r>
            <a:r>
              <a:rPr lang="cs-CZ" i="1" dirty="0"/>
              <a:t>i-</a:t>
            </a:r>
            <a:r>
              <a:rPr lang="cs-CZ" i="1" dirty="0" err="1"/>
              <a:t>ru</a:t>
            </a:r>
            <a:r>
              <a:rPr lang="cs-CZ" i="1" dirty="0"/>
              <a:t>-Š u-</a:t>
            </a:r>
            <a:r>
              <a:rPr lang="cs-CZ" i="1" dirty="0" err="1"/>
              <a:t>un</a:t>
            </a:r>
            <a:endParaRPr lang="cs-CZ" dirty="0"/>
          </a:p>
          <a:p>
            <a:pPr marL="409180" indent="-409180">
              <a:buFont typeface="+mj-lt"/>
              <a:buAutoNum type="arabicParenR"/>
            </a:pPr>
            <a:r>
              <a:rPr lang="cs-CZ" i="1" dirty="0"/>
              <a:t>ta-</a:t>
            </a:r>
            <a:r>
              <a:rPr lang="cs-CZ" i="1" dirty="0" err="1"/>
              <a:t>am</a:t>
            </a:r>
            <a:r>
              <a:rPr lang="cs-CZ" i="1" dirty="0"/>
              <a:t>-</a:t>
            </a:r>
            <a:r>
              <a:rPr lang="cs-CZ" i="1" dirty="0" err="1"/>
              <a:t>Ši</a:t>
            </a:r>
            <a:r>
              <a:rPr lang="cs-CZ" i="1" dirty="0"/>
              <a:t>-li É-</a:t>
            </a:r>
            <a:r>
              <a:rPr lang="cs-CZ" i="1" dirty="0" err="1"/>
              <a:t>sag</a:t>
            </a:r>
            <a:r>
              <a:rPr lang="cs-CZ" i="1" dirty="0"/>
              <a:t>-</a:t>
            </a:r>
            <a:r>
              <a:rPr lang="cs-CZ" i="1" dirty="0" err="1"/>
              <a:t>ila</a:t>
            </a:r>
            <a:r>
              <a:rPr lang="cs-CZ" i="1" dirty="0"/>
              <a:t> i-</a:t>
            </a:r>
            <a:r>
              <a:rPr lang="cs-CZ" i="1" dirty="0" err="1"/>
              <a:t>te</a:t>
            </a:r>
            <a:r>
              <a:rPr lang="cs-CZ" i="1" dirty="0"/>
              <a:t>-</a:t>
            </a:r>
            <a:r>
              <a:rPr lang="cs-CZ" dirty="0"/>
              <a:t>[. . . . . . </a:t>
            </a:r>
            <a:r>
              <a:rPr lang="cs-CZ" i="1" dirty="0"/>
              <a:t>-ti</a:t>
            </a:r>
            <a:r>
              <a:rPr lang="cs-CZ" dirty="0"/>
              <a:t>]</a:t>
            </a:r>
            <a:r>
              <a:rPr lang="cs-CZ" i="1" dirty="0"/>
              <a:t>m a-na </a:t>
            </a:r>
            <a:r>
              <a:rPr lang="cs-CZ" i="1" dirty="0" err="1"/>
              <a:t>Uriki</a:t>
            </a:r>
            <a:r>
              <a:rPr lang="cs-CZ" i="1" dirty="0"/>
              <a:t> ù si-</a:t>
            </a:r>
            <a:r>
              <a:rPr lang="cs-CZ" i="1" dirty="0" err="1"/>
              <a:t>it</a:t>
            </a:r>
            <a:r>
              <a:rPr lang="cs-CZ" i="1" dirty="0"/>
              <a:t>-ta-</a:t>
            </a:r>
            <a:r>
              <a:rPr lang="cs-CZ" i="1" dirty="0" err="1"/>
              <a:t>tim</a:t>
            </a:r>
            <a:r>
              <a:rPr lang="cs-CZ" i="1" dirty="0"/>
              <a:t> </a:t>
            </a:r>
            <a:r>
              <a:rPr lang="cs-CZ" i="1" dirty="0" err="1"/>
              <a:t>ma</a:t>
            </a:r>
            <a:r>
              <a:rPr lang="cs-CZ" i="1" dirty="0"/>
              <a:t>-</a:t>
            </a:r>
            <a:r>
              <a:rPr lang="cs-CZ" i="1" u="sng" dirty="0"/>
              <a:t>h</a:t>
            </a:r>
            <a:r>
              <a:rPr lang="cs-CZ" i="1" dirty="0"/>
              <a:t>a-za</a:t>
            </a:r>
            <a:endParaRPr lang="cs-CZ" dirty="0"/>
          </a:p>
          <a:p>
            <a:pPr marL="409180" indent="-409180">
              <a:buFont typeface="+mj-lt"/>
              <a:buAutoNum type="arabicParenR"/>
            </a:pPr>
            <a:r>
              <a:rPr lang="cs-CZ" i="1" dirty="0" err="1"/>
              <a:t>pa</a:t>
            </a:r>
            <a:r>
              <a:rPr lang="cs-CZ" i="1" dirty="0"/>
              <a:t>-</a:t>
            </a:r>
            <a:r>
              <a:rPr lang="cs-CZ" i="1" dirty="0" err="1"/>
              <a:t>ra</a:t>
            </a:r>
            <a:r>
              <a:rPr lang="cs-CZ" i="1" dirty="0"/>
              <a:t>-a</a:t>
            </a:r>
            <a:r>
              <a:rPr lang="cs-CZ" i="1" u="sng" dirty="0"/>
              <a:t>s</a:t>
            </a:r>
            <a:r>
              <a:rPr lang="cs-CZ" i="1" dirty="0"/>
              <a:t> la si-</a:t>
            </a:r>
            <a:r>
              <a:rPr lang="cs-CZ" i="1" dirty="0" err="1"/>
              <a:t>ma</a:t>
            </a:r>
            <a:r>
              <a:rPr lang="cs-CZ" i="1" dirty="0"/>
              <a:t>-a-ti- </a:t>
            </a:r>
            <a:r>
              <a:rPr lang="cs-CZ" i="1" dirty="0" err="1"/>
              <a:t>Šu</a:t>
            </a:r>
            <a:r>
              <a:rPr lang="cs-CZ" i="1" dirty="0"/>
              <a:t>-nu ta-</a:t>
            </a:r>
            <a:r>
              <a:rPr lang="cs-CZ" dirty="0"/>
              <a:t>[. . . . . </a:t>
            </a:r>
            <a:r>
              <a:rPr lang="cs-CZ" i="1" dirty="0"/>
              <a:t>l</a:t>
            </a:r>
            <a:r>
              <a:rPr lang="cs-CZ" dirty="0"/>
              <a:t>]</a:t>
            </a:r>
            <a:r>
              <a:rPr lang="cs-CZ" i="1" dirty="0"/>
              <a:t>i û-mi- </a:t>
            </a:r>
            <a:r>
              <a:rPr lang="cs-CZ" i="1" dirty="0" err="1"/>
              <a:t>Šá</a:t>
            </a:r>
            <a:r>
              <a:rPr lang="cs-CZ" i="1" dirty="0"/>
              <a:t>-</a:t>
            </a:r>
            <a:r>
              <a:rPr lang="cs-CZ" i="1" dirty="0" err="1"/>
              <a:t>am</a:t>
            </a:r>
            <a:r>
              <a:rPr lang="cs-CZ" i="1" dirty="0"/>
              <a:t>-</a:t>
            </a:r>
            <a:r>
              <a:rPr lang="cs-CZ" i="1" dirty="0" err="1"/>
              <a:t>ma</a:t>
            </a:r>
            <a:r>
              <a:rPr lang="cs-CZ" i="1" dirty="0"/>
              <a:t> id-</a:t>
            </a:r>
            <a:r>
              <a:rPr lang="cs-CZ" i="1" dirty="0" err="1"/>
              <a:t>di</a:t>
            </a:r>
            <a:r>
              <a:rPr lang="cs-CZ" i="1" dirty="0"/>
              <a:t>-ni-</a:t>
            </a:r>
            <a:r>
              <a:rPr lang="cs-CZ" i="1" dirty="0" err="1"/>
              <a:t>ib</a:t>
            </a:r>
            <a:r>
              <a:rPr lang="cs-CZ" i="1" dirty="0"/>
              <a:t>-</a:t>
            </a:r>
            <a:r>
              <a:rPr lang="cs-CZ" i="1" dirty="0" err="1"/>
              <a:t>bu</a:t>
            </a:r>
            <a:r>
              <a:rPr lang="cs-CZ" i="1" dirty="0"/>
              <a:t>-</a:t>
            </a:r>
            <a:r>
              <a:rPr lang="cs-CZ" i="1" dirty="0" err="1"/>
              <a:t>ub</a:t>
            </a:r>
            <a:r>
              <a:rPr lang="cs-CZ" i="1" dirty="0"/>
              <a:t> ù </a:t>
            </a:r>
            <a:r>
              <a:rPr lang="cs-CZ" i="1" dirty="0" err="1"/>
              <a:t>ana</a:t>
            </a:r>
            <a:r>
              <a:rPr lang="cs-CZ" i="1" dirty="0"/>
              <a:t> na-</a:t>
            </a:r>
            <a:r>
              <a:rPr lang="cs-CZ" i="1" dirty="0" err="1"/>
              <a:t>ak</a:t>
            </a:r>
            <a:r>
              <a:rPr lang="cs-CZ" i="1" dirty="0"/>
              <a:t>-</a:t>
            </a:r>
            <a:r>
              <a:rPr lang="cs-CZ" i="1" dirty="0" err="1"/>
              <a:t>ri</a:t>
            </a:r>
            <a:r>
              <a:rPr lang="cs-CZ" i="1" dirty="0"/>
              <a:t>-</a:t>
            </a:r>
            <a:r>
              <a:rPr lang="cs-CZ" i="1" dirty="0" err="1"/>
              <a:t>tim</a:t>
            </a:r>
            <a:endParaRPr lang="cs-CZ" dirty="0"/>
          </a:p>
          <a:p>
            <a:pPr marL="409180" indent="-409180">
              <a:buFont typeface="+mj-lt"/>
              <a:buAutoNum type="arabicParenR"/>
            </a:pPr>
            <a:r>
              <a:rPr lang="cs-CZ" i="1" dirty="0" err="1"/>
              <a:t>sat</a:t>
            </a:r>
            <a:r>
              <a:rPr lang="cs-CZ" i="1" dirty="0"/>
              <a:t>-tuk-ku ù-</a:t>
            </a:r>
            <a:r>
              <a:rPr lang="cs-CZ" i="1" dirty="0" err="1"/>
              <a:t>Šab</a:t>
            </a:r>
            <a:r>
              <a:rPr lang="cs-CZ" i="1" dirty="0"/>
              <a:t>-ti-li ú-ad-</a:t>
            </a:r>
            <a:r>
              <a:rPr lang="cs-CZ" dirty="0"/>
              <a:t>[</a:t>
            </a:r>
            <a:r>
              <a:rPr lang="cs-CZ" i="1" dirty="0" err="1"/>
              <a:t>di</a:t>
            </a:r>
            <a:r>
              <a:rPr lang="cs-CZ" dirty="0"/>
              <a:t> . . . . . . </a:t>
            </a:r>
            <a:r>
              <a:rPr lang="cs-CZ" i="1" dirty="0" err="1"/>
              <a:t>iŠ</a:t>
            </a:r>
            <a:r>
              <a:rPr lang="cs-CZ" dirty="0"/>
              <a:t>]</a:t>
            </a:r>
            <a:r>
              <a:rPr lang="cs-CZ" i="1" dirty="0"/>
              <a:t> -tak-</a:t>
            </a:r>
            <a:r>
              <a:rPr lang="cs-CZ" i="1" dirty="0" err="1"/>
              <a:t>ka</a:t>
            </a:r>
            <a:r>
              <a:rPr lang="cs-CZ" i="1" dirty="0"/>
              <a:t>-</a:t>
            </a:r>
            <a:r>
              <a:rPr lang="cs-CZ" i="1" dirty="0" err="1"/>
              <a:t>an</a:t>
            </a:r>
            <a:r>
              <a:rPr lang="cs-CZ" i="1" dirty="0"/>
              <a:t> </a:t>
            </a:r>
            <a:r>
              <a:rPr lang="cs-CZ" i="1" dirty="0" err="1"/>
              <a:t>ki</a:t>
            </a:r>
            <a:r>
              <a:rPr lang="cs-CZ" i="1" dirty="0"/>
              <a:t>-</a:t>
            </a:r>
            <a:r>
              <a:rPr lang="cs-CZ" i="1" dirty="0" err="1"/>
              <a:t>rib</a:t>
            </a:r>
            <a:r>
              <a:rPr lang="cs-CZ" i="1" dirty="0"/>
              <a:t> </a:t>
            </a:r>
            <a:r>
              <a:rPr lang="cs-CZ" i="1" dirty="0" err="1"/>
              <a:t>ma</a:t>
            </a:r>
            <a:r>
              <a:rPr lang="cs-CZ" i="1" dirty="0"/>
              <a:t>-</a:t>
            </a:r>
            <a:r>
              <a:rPr lang="cs-CZ" i="1" u="sng" dirty="0"/>
              <a:t>h</a:t>
            </a:r>
            <a:r>
              <a:rPr lang="cs-CZ" i="1" dirty="0"/>
              <a:t>a-</a:t>
            </a:r>
            <a:r>
              <a:rPr lang="cs-CZ" i="1" dirty="0" err="1"/>
              <a:t>zi</a:t>
            </a:r>
            <a:r>
              <a:rPr lang="cs-CZ" i="1" dirty="0"/>
              <a:t> </a:t>
            </a:r>
            <a:r>
              <a:rPr lang="cs-CZ" i="1" dirty="0" err="1"/>
              <a:t>pa</a:t>
            </a:r>
            <a:r>
              <a:rPr lang="cs-CZ" i="1" dirty="0"/>
              <a:t>-la-</a:t>
            </a:r>
            <a:r>
              <a:rPr lang="cs-CZ" i="1" u="sng" dirty="0"/>
              <a:t>h</a:t>
            </a:r>
            <a:r>
              <a:rPr lang="cs-CZ" i="1" dirty="0"/>
              <a:t>a </a:t>
            </a:r>
            <a:r>
              <a:rPr lang="cs-CZ" i="1" dirty="0" err="1"/>
              <a:t>iluMarduk</a:t>
            </a:r>
            <a:r>
              <a:rPr lang="cs-CZ" i="1" dirty="0"/>
              <a:t> </a:t>
            </a:r>
            <a:r>
              <a:rPr lang="cs-CZ" i="1" dirty="0" err="1"/>
              <a:t>Šar</a:t>
            </a:r>
            <a:r>
              <a:rPr lang="cs-CZ" i="1" dirty="0"/>
              <a:t> </a:t>
            </a:r>
            <a:r>
              <a:rPr lang="cs-CZ" i="1" dirty="0" err="1"/>
              <a:t>ilâni</a:t>
            </a:r>
            <a:r>
              <a:rPr lang="cs-CZ" dirty="0"/>
              <a:t> [</a:t>
            </a:r>
            <a:r>
              <a:rPr lang="cs-CZ" i="1" dirty="0" err="1"/>
              <a:t>Šá</a:t>
            </a:r>
            <a:r>
              <a:rPr lang="cs-CZ" dirty="0"/>
              <a:t>]</a:t>
            </a:r>
            <a:r>
              <a:rPr lang="cs-CZ" i="1" dirty="0"/>
              <a:t>-</a:t>
            </a:r>
            <a:r>
              <a:rPr lang="cs-CZ" i="1" dirty="0" err="1"/>
              <a:t>qi</a:t>
            </a:r>
            <a:r>
              <a:rPr lang="cs-CZ" i="1" dirty="0"/>
              <a:t>- </a:t>
            </a:r>
            <a:r>
              <a:rPr lang="cs-CZ" i="1" dirty="0" err="1"/>
              <a:t>Še</a:t>
            </a:r>
            <a:r>
              <a:rPr lang="cs-CZ" i="1" dirty="0"/>
              <a:t> a-</a:t>
            </a:r>
            <a:r>
              <a:rPr lang="cs-CZ" i="1" dirty="0" err="1"/>
              <a:t>Šu</a:t>
            </a:r>
            <a:r>
              <a:rPr lang="cs-CZ" i="1" dirty="0"/>
              <a:t>-</a:t>
            </a:r>
            <a:r>
              <a:rPr lang="cs-CZ" i="1" dirty="0" err="1"/>
              <a:t>uŠ</a:t>
            </a:r>
            <a:r>
              <a:rPr lang="cs-CZ" i="1" dirty="0"/>
              <a:t>- </a:t>
            </a:r>
            <a:r>
              <a:rPr lang="cs-CZ" i="1" dirty="0" err="1"/>
              <a:t>Šu</a:t>
            </a:r>
            <a:endParaRPr lang="cs-CZ" dirty="0"/>
          </a:p>
          <a:p>
            <a:pPr marL="409180" indent="-409180">
              <a:buFont typeface="+mj-lt"/>
              <a:buAutoNum type="arabicParenR"/>
            </a:pPr>
            <a:r>
              <a:rPr lang="cs-CZ" i="1" dirty="0"/>
              <a:t>li-mu-</a:t>
            </a:r>
            <a:r>
              <a:rPr lang="cs-CZ" i="1" dirty="0" err="1"/>
              <a:t>ut</a:t>
            </a:r>
            <a:r>
              <a:rPr lang="cs-CZ" i="1" dirty="0"/>
              <a:t>-ti </a:t>
            </a:r>
            <a:r>
              <a:rPr lang="cs-CZ" i="1" dirty="0" err="1"/>
              <a:t>ali</a:t>
            </a:r>
            <a:r>
              <a:rPr lang="cs-CZ" i="1" dirty="0"/>
              <a:t>-</a:t>
            </a:r>
            <a:r>
              <a:rPr lang="cs-CZ" i="1" dirty="0" err="1"/>
              <a:t>Šu</a:t>
            </a:r>
            <a:r>
              <a:rPr lang="cs-CZ" dirty="0"/>
              <a:t> [</a:t>
            </a:r>
            <a:r>
              <a:rPr lang="cs-CZ" i="1" dirty="0"/>
              <a:t>i-</a:t>
            </a:r>
            <a:r>
              <a:rPr lang="cs-CZ" i="1" dirty="0" err="1"/>
              <a:t>te</a:t>
            </a:r>
            <a:r>
              <a:rPr lang="cs-CZ" dirty="0"/>
              <a:t>]</a:t>
            </a:r>
            <a:r>
              <a:rPr lang="cs-CZ" i="1" dirty="0"/>
              <a:t>-ni-</a:t>
            </a:r>
            <a:r>
              <a:rPr lang="cs-CZ" i="1" dirty="0" err="1"/>
              <a:t>ip</a:t>
            </a:r>
            <a:r>
              <a:rPr lang="cs-CZ" i="1" dirty="0"/>
              <a:t>-</a:t>
            </a:r>
            <a:r>
              <a:rPr lang="cs-CZ" i="1" dirty="0" err="1"/>
              <a:t>pu</a:t>
            </a:r>
            <a:r>
              <a:rPr lang="cs-CZ" i="1" dirty="0"/>
              <a:t>-</a:t>
            </a:r>
            <a:r>
              <a:rPr lang="cs-CZ" i="1" dirty="0" err="1"/>
              <a:t>uŠ</a:t>
            </a:r>
            <a:r>
              <a:rPr lang="cs-CZ" i="1" dirty="0"/>
              <a:t> &amp;</a:t>
            </a:r>
            <a:r>
              <a:rPr lang="cs-CZ" i="1" dirty="0" err="1"/>
              <a:t>ucirc</a:t>
            </a:r>
            <a:r>
              <a:rPr lang="cs-CZ" i="1" dirty="0"/>
              <a:t>-mi- </a:t>
            </a:r>
            <a:r>
              <a:rPr lang="cs-CZ" i="1" dirty="0" err="1"/>
              <a:t>Šá</a:t>
            </a:r>
            <a:r>
              <a:rPr lang="cs-CZ" i="1" dirty="0"/>
              <a:t>-</a:t>
            </a:r>
            <a:r>
              <a:rPr lang="cs-CZ" i="1" dirty="0" err="1"/>
              <a:t>am</a:t>
            </a:r>
            <a:r>
              <a:rPr lang="cs-CZ" i="1" dirty="0"/>
              <a:t>-</a:t>
            </a:r>
            <a:r>
              <a:rPr lang="cs-CZ" i="1" dirty="0" err="1"/>
              <a:t>ma</a:t>
            </a:r>
            <a:r>
              <a:rPr lang="cs-CZ" i="1" dirty="0"/>
              <a:t> na-</a:t>
            </a:r>
            <a:r>
              <a:rPr lang="cs-CZ" dirty="0"/>
              <a:t>[</a:t>
            </a:r>
            <a:r>
              <a:rPr lang="cs-CZ" i="1" dirty="0"/>
              <a:t>. . . . </a:t>
            </a:r>
            <a:r>
              <a:rPr lang="cs-CZ" i="1" dirty="0" err="1"/>
              <a:t>niŠe</a:t>
            </a:r>
            <a:r>
              <a:rPr lang="cs-CZ" dirty="0"/>
              <a:t> ] </a:t>
            </a:r>
            <a:r>
              <a:rPr lang="cs-CZ" i="1" dirty="0"/>
              <a:t>i-na ab-</a:t>
            </a:r>
            <a:r>
              <a:rPr lang="cs-CZ" i="1" dirty="0" err="1"/>
              <a:t>Ša</a:t>
            </a:r>
            <a:r>
              <a:rPr lang="cs-CZ" i="1" dirty="0"/>
              <a:t>-a-ni la ta-</a:t>
            </a:r>
            <a:r>
              <a:rPr lang="cs-CZ" i="1" dirty="0" err="1"/>
              <a:t>ap</a:t>
            </a:r>
            <a:r>
              <a:rPr lang="cs-CZ" i="1" dirty="0"/>
              <a:t>-Š ú-</a:t>
            </a:r>
            <a:r>
              <a:rPr lang="cs-CZ" i="1" dirty="0" err="1"/>
              <a:t>ú</a:t>
            </a:r>
            <a:r>
              <a:rPr lang="cs-CZ" i="1" u="sng" dirty="0" err="1"/>
              <a:t>h</a:t>
            </a:r>
            <a:r>
              <a:rPr lang="cs-CZ" i="1" dirty="0"/>
              <a:t> -</a:t>
            </a:r>
            <a:r>
              <a:rPr lang="cs-CZ" i="1" dirty="0" err="1"/>
              <a:t>tim</a:t>
            </a:r>
            <a:r>
              <a:rPr lang="cs-CZ" i="1" dirty="0"/>
              <a:t> ú-</a:t>
            </a:r>
            <a:r>
              <a:rPr lang="cs-CZ" i="1" u="sng" dirty="0"/>
              <a:t>h</a:t>
            </a:r>
            <a:r>
              <a:rPr lang="cs-CZ" i="1" dirty="0"/>
              <a:t>al-li-iq kul-lat-si-in</a:t>
            </a:r>
            <a:endParaRPr lang="cs-CZ" dirty="0"/>
          </a:p>
          <a:p>
            <a:pPr marL="409180" indent="-409180">
              <a:buFont typeface="+mj-lt"/>
              <a:buAutoNum type="arabicParenR"/>
            </a:pPr>
            <a:r>
              <a:rPr lang="cs-CZ" i="1" dirty="0"/>
              <a:t>a-na ta-</a:t>
            </a:r>
            <a:r>
              <a:rPr lang="cs-CZ" i="1" dirty="0" err="1"/>
              <a:t>zi</a:t>
            </a:r>
            <a:r>
              <a:rPr lang="cs-CZ" i="1" dirty="0"/>
              <a:t>-</a:t>
            </a:r>
            <a:r>
              <a:rPr lang="cs-CZ" i="1" dirty="0" err="1"/>
              <a:t>im</a:t>
            </a:r>
            <a:r>
              <a:rPr lang="cs-CZ" i="1" dirty="0"/>
              <a:t>-ti-</a:t>
            </a:r>
            <a:r>
              <a:rPr lang="cs-CZ" i="1" dirty="0" err="1"/>
              <a:t>Ši</a:t>
            </a:r>
            <a:r>
              <a:rPr lang="cs-CZ" i="1" dirty="0"/>
              <a:t>-na </a:t>
            </a:r>
            <a:r>
              <a:rPr lang="cs-CZ" i="1" dirty="0" err="1"/>
              <a:t>iluEllil</a:t>
            </a:r>
            <a:r>
              <a:rPr lang="cs-CZ" i="1" dirty="0"/>
              <a:t> </a:t>
            </a:r>
            <a:r>
              <a:rPr lang="cs-CZ" i="1" dirty="0" err="1"/>
              <a:t>lililani</a:t>
            </a:r>
            <a:r>
              <a:rPr lang="cs-CZ" i="1" dirty="0"/>
              <a:t> </a:t>
            </a:r>
            <a:r>
              <a:rPr lang="cs-CZ" i="1" dirty="0" err="1"/>
              <a:t>iz</a:t>
            </a:r>
            <a:r>
              <a:rPr lang="cs-CZ" i="1" dirty="0"/>
              <a:t>-</a:t>
            </a:r>
            <a:r>
              <a:rPr lang="cs-CZ" i="1" dirty="0" err="1"/>
              <a:t>zi</a:t>
            </a:r>
            <a:r>
              <a:rPr lang="cs-CZ" i="1" dirty="0"/>
              <a:t>-</a:t>
            </a:r>
            <a:r>
              <a:rPr lang="cs-CZ" i="1" dirty="0" err="1"/>
              <a:t>iŠ</a:t>
            </a:r>
            <a:r>
              <a:rPr lang="cs-CZ" i="1" dirty="0"/>
              <a:t> i-</a:t>
            </a:r>
            <a:r>
              <a:rPr lang="cs-CZ" i="1" dirty="0" err="1"/>
              <a:t>gu</a:t>
            </a:r>
            <a:r>
              <a:rPr lang="cs-CZ" i="1" dirty="0"/>
              <a:t>-</a:t>
            </a:r>
            <a:r>
              <a:rPr lang="cs-CZ" i="1" dirty="0" err="1"/>
              <a:t>ug</a:t>
            </a:r>
            <a:r>
              <a:rPr lang="cs-CZ" i="1" dirty="0"/>
              <a:t>-</a:t>
            </a:r>
            <a:r>
              <a:rPr lang="cs-CZ" i="1" dirty="0" err="1"/>
              <a:t>ma</a:t>
            </a:r>
            <a:r>
              <a:rPr lang="cs-CZ" dirty="0"/>
              <a:t> [. . .] </a:t>
            </a:r>
            <a:r>
              <a:rPr lang="cs-CZ" i="1" dirty="0" err="1"/>
              <a:t>ki</a:t>
            </a:r>
            <a:r>
              <a:rPr lang="cs-CZ" i="1" dirty="0"/>
              <a:t>-</a:t>
            </a:r>
            <a:r>
              <a:rPr lang="cs-CZ" i="1" dirty="0" err="1"/>
              <a:t>su</a:t>
            </a:r>
            <a:r>
              <a:rPr lang="cs-CZ" i="1" dirty="0"/>
              <a:t>-</a:t>
            </a:r>
            <a:r>
              <a:rPr lang="cs-CZ" i="1" dirty="0" err="1"/>
              <a:t>úr</a:t>
            </a:r>
            <a:r>
              <a:rPr lang="cs-CZ" i="1" dirty="0"/>
              <a:t>-</a:t>
            </a:r>
            <a:r>
              <a:rPr lang="cs-CZ" i="1" dirty="0" err="1"/>
              <a:t>Šú</a:t>
            </a:r>
            <a:r>
              <a:rPr lang="cs-CZ" i="1" dirty="0"/>
              <a:t>-</a:t>
            </a:r>
            <a:r>
              <a:rPr lang="cs-CZ" i="1" dirty="0" err="1"/>
              <a:t>un</a:t>
            </a:r>
            <a:r>
              <a:rPr lang="cs-CZ" i="1" dirty="0"/>
              <a:t> </a:t>
            </a:r>
            <a:r>
              <a:rPr lang="cs-CZ" i="1" dirty="0" err="1"/>
              <a:t>ilâni</a:t>
            </a:r>
            <a:r>
              <a:rPr lang="cs-CZ" i="1" dirty="0"/>
              <a:t> a- </a:t>
            </a:r>
            <a:r>
              <a:rPr lang="cs-CZ" i="1" dirty="0" err="1"/>
              <a:t>Ši</a:t>
            </a:r>
            <a:r>
              <a:rPr lang="cs-CZ" i="1" dirty="0"/>
              <a:t>-</a:t>
            </a:r>
            <a:r>
              <a:rPr lang="cs-CZ" i="1" dirty="0" err="1"/>
              <a:t>ib</a:t>
            </a:r>
            <a:r>
              <a:rPr lang="cs-CZ" i="1" dirty="0"/>
              <a:t> lib-</a:t>
            </a:r>
            <a:r>
              <a:rPr lang="cs-CZ" i="1" dirty="0" err="1"/>
              <a:t>bi</a:t>
            </a:r>
            <a:r>
              <a:rPr lang="cs-CZ" i="1" dirty="0"/>
              <a:t>-Š ú-nu i-</a:t>
            </a:r>
            <a:r>
              <a:rPr lang="cs-CZ" i="1" dirty="0" err="1"/>
              <a:t>zi</a:t>
            </a:r>
            <a:r>
              <a:rPr lang="cs-CZ" i="1" dirty="0"/>
              <a:t>-</a:t>
            </a:r>
            <a:r>
              <a:rPr lang="cs-CZ" i="1" dirty="0" err="1"/>
              <a:t>bu</a:t>
            </a:r>
            <a:r>
              <a:rPr lang="cs-CZ" i="1" dirty="0"/>
              <a:t> ad-</a:t>
            </a:r>
            <a:r>
              <a:rPr lang="cs-CZ" i="1" dirty="0" err="1"/>
              <a:t>ma</a:t>
            </a:r>
            <a:r>
              <a:rPr lang="cs-CZ" i="1" dirty="0"/>
              <a:t>-</a:t>
            </a:r>
            <a:r>
              <a:rPr lang="cs-CZ" i="1" dirty="0" err="1"/>
              <a:t>an</a:t>
            </a:r>
            <a:r>
              <a:rPr lang="cs-CZ" i="1" dirty="0"/>
              <a:t>- </a:t>
            </a:r>
            <a:r>
              <a:rPr lang="cs-CZ" i="1" dirty="0" err="1"/>
              <a:t>Šú</a:t>
            </a:r>
            <a:r>
              <a:rPr lang="cs-CZ" i="1" dirty="0"/>
              <a:t>-</a:t>
            </a:r>
            <a:r>
              <a:rPr lang="cs-CZ" i="1" dirty="0" err="1"/>
              <a:t>un</a:t>
            </a:r>
            <a:endParaRPr lang="cs-CZ" dirty="0"/>
          </a:p>
          <a:p>
            <a:pPr marL="409180" indent="-409180">
              <a:buFont typeface="+mj-lt"/>
              <a:buAutoNum type="arabicParenR"/>
            </a:pPr>
            <a:r>
              <a:rPr lang="cs-CZ" i="1" dirty="0"/>
              <a:t>i-na </a:t>
            </a:r>
            <a:r>
              <a:rPr lang="cs-CZ" i="1" dirty="0" err="1"/>
              <a:t>ug</a:t>
            </a:r>
            <a:r>
              <a:rPr lang="cs-CZ" i="1" dirty="0"/>
              <a:t>-</a:t>
            </a:r>
            <a:r>
              <a:rPr lang="cs-CZ" i="1" dirty="0" err="1"/>
              <a:t>ga</a:t>
            </a:r>
            <a:r>
              <a:rPr lang="cs-CZ" i="1" dirty="0"/>
              <a:t>-ti </a:t>
            </a:r>
            <a:r>
              <a:rPr lang="cs-CZ" i="1" dirty="0" err="1"/>
              <a:t>Šá</a:t>
            </a:r>
            <a:r>
              <a:rPr lang="cs-CZ" i="1" dirty="0"/>
              <a:t> ú- </a:t>
            </a:r>
            <a:r>
              <a:rPr lang="cs-CZ" i="1" dirty="0" err="1"/>
              <a:t>Še</a:t>
            </a:r>
            <a:r>
              <a:rPr lang="cs-CZ" i="1" dirty="0"/>
              <a:t>-</a:t>
            </a:r>
            <a:r>
              <a:rPr lang="cs-CZ" i="1" dirty="0" err="1"/>
              <a:t>ri</a:t>
            </a:r>
            <a:r>
              <a:rPr lang="cs-CZ" i="1" dirty="0"/>
              <a:t>-</a:t>
            </a:r>
            <a:r>
              <a:rPr lang="cs-CZ" i="1" dirty="0" err="1"/>
              <a:t>bi</a:t>
            </a:r>
            <a:r>
              <a:rPr lang="cs-CZ" i="1" dirty="0"/>
              <a:t> a-na </a:t>
            </a:r>
            <a:r>
              <a:rPr lang="cs-CZ" i="1" dirty="0" err="1"/>
              <a:t>ki</a:t>
            </a:r>
            <a:r>
              <a:rPr lang="cs-CZ" i="1" dirty="0"/>
              <a:t>-</a:t>
            </a:r>
            <a:r>
              <a:rPr lang="cs-CZ" i="1" dirty="0" err="1"/>
              <a:t>rib</a:t>
            </a:r>
            <a:r>
              <a:rPr lang="cs-CZ" i="1" dirty="0"/>
              <a:t> </a:t>
            </a:r>
            <a:r>
              <a:rPr lang="cs-CZ" i="1" dirty="0" err="1"/>
              <a:t>Babili</a:t>
            </a:r>
            <a:r>
              <a:rPr lang="cs-CZ" i="1" dirty="0"/>
              <a:t> </a:t>
            </a:r>
            <a:r>
              <a:rPr lang="cs-CZ" i="1" dirty="0" err="1"/>
              <a:t>ilu</a:t>
            </a:r>
            <a:r>
              <a:rPr lang="cs-CZ" i="1" dirty="0"/>
              <a:t> </a:t>
            </a:r>
            <a:r>
              <a:rPr lang="cs-CZ" i="1" dirty="0" err="1"/>
              <a:t>Marduk</a:t>
            </a:r>
            <a:r>
              <a:rPr lang="cs-CZ" i="1" dirty="0"/>
              <a:t> ti-</a:t>
            </a:r>
            <a:r>
              <a:rPr lang="cs-CZ" dirty="0"/>
              <a:t>[. . . .] </a:t>
            </a:r>
            <a:r>
              <a:rPr lang="cs-CZ" i="1" dirty="0"/>
              <a:t>li-</a:t>
            </a:r>
            <a:r>
              <a:rPr lang="cs-CZ" i="1" dirty="0" err="1"/>
              <a:t>sa</a:t>
            </a:r>
            <a:r>
              <a:rPr lang="cs-CZ" i="1" dirty="0"/>
              <a:t>-</a:t>
            </a:r>
            <a:r>
              <a:rPr lang="cs-CZ" i="1" dirty="0" err="1"/>
              <a:t>a</a:t>
            </a:r>
            <a:r>
              <a:rPr lang="cs-CZ" i="1" u="sng" dirty="0" err="1"/>
              <a:t>h</a:t>
            </a:r>
            <a:r>
              <a:rPr lang="cs-CZ" i="1" dirty="0"/>
              <a:t>-</a:t>
            </a:r>
            <a:r>
              <a:rPr lang="cs-CZ" i="1" dirty="0" err="1"/>
              <a:t>ra</a:t>
            </a:r>
            <a:r>
              <a:rPr lang="cs-CZ" i="1" dirty="0"/>
              <a:t> a-na nap-</a:t>
            </a:r>
            <a:r>
              <a:rPr lang="cs-CZ" i="1" u="sng" dirty="0" err="1"/>
              <a:t>h</a:t>
            </a:r>
            <a:r>
              <a:rPr lang="cs-CZ" i="1" dirty="0" err="1"/>
              <a:t>ar</a:t>
            </a:r>
            <a:r>
              <a:rPr lang="cs-CZ" i="1" dirty="0"/>
              <a:t> </a:t>
            </a:r>
            <a:r>
              <a:rPr lang="cs-CZ" i="1" dirty="0" err="1"/>
              <a:t>da</a:t>
            </a:r>
            <a:r>
              <a:rPr lang="cs-CZ" i="1" dirty="0"/>
              <a:t>-</a:t>
            </a:r>
            <a:r>
              <a:rPr lang="cs-CZ" i="1" dirty="0" err="1"/>
              <a:t>ád</a:t>
            </a:r>
            <a:r>
              <a:rPr lang="cs-CZ" i="1" dirty="0"/>
              <a:t>-mi </a:t>
            </a:r>
            <a:r>
              <a:rPr lang="cs-CZ" i="1" dirty="0" err="1"/>
              <a:t>Šá</a:t>
            </a:r>
            <a:r>
              <a:rPr lang="cs-CZ" i="1" dirty="0"/>
              <a:t> in-na-</a:t>
            </a:r>
            <a:r>
              <a:rPr lang="cs-CZ" i="1" dirty="0" err="1"/>
              <a:t>du</a:t>
            </a:r>
            <a:r>
              <a:rPr lang="cs-CZ" i="1" dirty="0"/>
              <a:t>-ú </a:t>
            </a:r>
            <a:r>
              <a:rPr lang="cs-CZ" i="1" dirty="0" err="1"/>
              <a:t>Šú</a:t>
            </a:r>
            <a:r>
              <a:rPr lang="cs-CZ" i="1" dirty="0"/>
              <a:t>-</a:t>
            </a:r>
            <a:r>
              <a:rPr lang="cs-CZ" i="1" dirty="0" err="1"/>
              <a:t>bat</a:t>
            </a:r>
            <a:r>
              <a:rPr lang="cs-CZ" i="1" dirty="0"/>
              <a:t>-</a:t>
            </a:r>
            <a:r>
              <a:rPr lang="cs-CZ" i="1" dirty="0" err="1"/>
              <a:t>su</a:t>
            </a:r>
            <a:r>
              <a:rPr lang="cs-CZ" i="1" dirty="0"/>
              <a:t>-</a:t>
            </a:r>
            <a:r>
              <a:rPr lang="cs-CZ" i="1" dirty="0" err="1"/>
              <a:t>un</a:t>
            </a:r>
            <a:endParaRPr lang="cs-CZ" dirty="0"/>
          </a:p>
          <a:p>
            <a:pPr marL="409180" indent="-409180">
              <a:buFont typeface="+mj-lt"/>
              <a:buAutoNum type="arabicParenR"/>
            </a:pPr>
            <a:r>
              <a:rPr lang="cs-CZ" i="1" dirty="0"/>
              <a:t>ù </a:t>
            </a:r>
            <a:r>
              <a:rPr lang="cs-CZ" i="1" dirty="0" err="1"/>
              <a:t>niŠe</a:t>
            </a:r>
            <a:r>
              <a:rPr lang="cs-CZ" i="1" dirty="0"/>
              <a:t> </a:t>
            </a:r>
            <a:r>
              <a:rPr lang="cs-CZ" i="1" dirty="0" err="1"/>
              <a:t>mât</a:t>
            </a:r>
            <a:r>
              <a:rPr lang="cs-CZ" i="1" dirty="0"/>
              <a:t> </a:t>
            </a:r>
            <a:r>
              <a:rPr lang="cs-CZ" i="1" dirty="0" err="1"/>
              <a:t>Šú</a:t>
            </a:r>
            <a:r>
              <a:rPr lang="cs-CZ" i="1" dirty="0"/>
              <a:t>-</a:t>
            </a:r>
            <a:r>
              <a:rPr lang="cs-CZ" i="1" dirty="0" err="1"/>
              <a:t>me</a:t>
            </a:r>
            <a:r>
              <a:rPr lang="cs-CZ" i="1" dirty="0"/>
              <a:t>-</a:t>
            </a:r>
            <a:r>
              <a:rPr lang="cs-CZ" i="1" dirty="0" err="1"/>
              <a:t>ri</a:t>
            </a:r>
            <a:r>
              <a:rPr lang="cs-CZ" i="1" dirty="0"/>
              <a:t> ù </a:t>
            </a:r>
            <a:r>
              <a:rPr lang="cs-CZ" i="1" dirty="0" err="1"/>
              <a:t>Ak</a:t>
            </a:r>
            <a:r>
              <a:rPr lang="cs-CZ" i="1" dirty="0"/>
              <a:t>-</a:t>
            </a:r>
            <a:r>
              <a:rPr lang="cs-CZ" i="1" dirty="0" err="1"/>
              <a:t>ka</a:t>
            </a:r>
            <a:r>
              <a:rPr lang="cs-CZ" i="1" dirty="0"/>
              <a:t>-</a:t>
            </a:r>
            <a:r>
              <a:rPr lang="cs-CZ" i="1" dirty="0" err="1"/>
              <a:t>dikiŠ</a:t>
            </a:r>
            <a:r>
              <a:rPr lang="cs-CZ" i="1" dirty="0"/>
              <a:t> a i-mu-ú </a:t>
            </a:r>
            <a:r>
              <a:rPr lang="cs-CZ" i="1" dirty="0" err="1"/>
              <a:t>Ša</a:t>
            </a:r>
            <a:r>
              <a:rPr lang="cs-CZ" i="1" dirty="0"/>
              <a:t>-lam-ta-</a:t>
            </a:r>
            <a:r>
              <a:rPr lang="cs-CZ" i="1" dirty="0" err="1"/>
              <a:t>aŠ</a:t>
            </a:r>
            <a:r>
              <a:rPr lang="cs-CZ" i="1" dirty="0"/>
              <a:t> ú-</a:t>
            </a:r>
            <a:r>
              <a:rPr lang="cs-CZ" i="1" dirty="0" err="1"/>
              <a:t>sa</a:t>
            </a:r>
            <a:r>
              <a:rPr lang="cs-CZ" i="1" dirty="0"/>
              <a:t>-</a:t>
            </a:r>
            <a:r>
              <a:rPr lang="cs-CZ" i="1" dirty="0" err="1"/>
              <a:t>a</a:t>
            </a:r>
            <a:r>
              <a:rPr lang="cs-CZ" i="1" u="sng" dirty="0" err="1"/>
              <a:t>h</a:t>
            </a:r>
            <a:r>
              <a:rPr lang="cs-CZ" i="1" dirty="0"/>
              <a:t>-</a:t>
            </a:r>
            <a:r>
              <a:rPr lang="cs-CZ" i="1" u="sng" dirty="0" err="1"/>
              <a:t>h</a:t>
            </a:r>
            <a:r>
              <a:rPr lang="cs-CZ" i="1" dirty="0" err="1"/>
              <a:t>i</a:t>
            </a:r>
            <a:r>
              <a:rPr lang="cs-CZ" i="1" dirty="0"/>
              <a:t>-</a:t>
            </a:r>
            <a:r>
              <a:rPr lang="cs-CZ" i="1" dirty="0" err="1"/>
              <a:t>ir</a:t>
            </a:r>
            <a:r>
              <a:rPr lang="cs-CZ" i="1" dirty="0"/>
              <a:t> </a:t>
            </a:r>
            <a:r>
              <a:rPr lang="cs-CZ" i="1" dirty="0" err="1"/>
              <a:t>ka</a:t>
            </a:r>
            <a:r>
              <a:rPr lang="cs-CZ" i="1" dirty="0"/>
              <a:t>-</a:t>
            </a:r>
            <a:r>
              <a:rPr lang="cs-CZ" dirty="0"/>
              <a:t> [. . . .]</a:t>
            </a:r>
            <a:r>
              <a:rPr lang="cs-CZ" i="1" dirty="0"/>
              <a:t>- </a:t>
            </a:r>
            <a:r>
              <a:rPr lang="cs-CZ" i="1" dirty="0" err="1"/>
              <a:t>Ši</a:t>
            </a:r>
            <a:r>
              <a:rPr lang="cs-CZ" i="1" dirty="0"/>
              <a:t> </a:t>
            </a:r>
            <a:r>
              <a:rPr lang="cs-CZ" i="1" dirty="0" err="1"/>
              <a:t>ir</a:t>
            </a:r>
            <a:r>
              <a:rPr lang="cs-CZ" i="1" dirty="0"/>
              <a:t>-ta-Š i ta-a-a-</a:t>
            </a:r>
            <a:r>
              <a:rPr lang="cs-CZ" i="1" dirty="0" err="1"/>
              <a:t>ra</a:t>
            </a:r>
            <a:r>
              <a:rPr lang="cs-CZ" i="1" dirty="0"/>
              <a:t> kul-lat </a:t>
            </a:r>
            <a:r>
              <a:rPr lang="cs-CZ" i="1" dirty="0" err="1"/>
              <a:t>ma</a:t>
            </a:r>
            <a:r>
              <a:rPr lang="cs-CZ" i="1" dirty="0"/>
              <a:t>-ta-a-ta </a:t>
            </a:r>
            <a:r>
              <a:rPr lang="cs-CZ" i="1" dirty="0" err="1"/>
              <a:t>ka</a:t>
            </a:r>
            <a:r>
              <a:rPr lang="cs-CZ" i="1" dirty="0"/>
              <a:t>-li- </a:t>
            </a:r>
            <a:r>
              <a:rPr lang="cs-CZ" i="1" dirty="0" err="1"/>
              <a:t>Ši</a:t>
            </a:r>
            <a:r>
              <a:rPr lang="cs-CZ" i="1" dirty="0"/>
              <a:t>-na i-</a:t>
            </a:r>
            <a:r>
              <a:rPr lang="cs-CZ" i="1" u="sng" dirty="0"/>
              <a:t>h</a:t>
            </a:r>
            <a:r>
              <a:rPr lang="cs-CZ" i="1" dirty="0"/>
              <a:t> i-</a:t>
            </a:r>
            <a:r>
              <a:rPr lang="cs-CZ" i="1" dirty="0" err="1"/>
              <a:t>it</a:t>
            </a:r>
            <a:r>
              <a:rPr lang="cs-CZ" i="1" dirty="0"/>
              <a:t> </a:t>
            </a:r>
            <a:r>
              <a:rPr lang="cs-CZ" i="1" dirty="0" err="1"/>
              <a:t>ib</a:t>
            </a:r>
            <a:r>
              <a:rPr lang="cs-CZ" i="1" dirty="0"/>
              <a:t>-</a:t>
            </a:r>
            <a:r>
              <a:rPr lang="cs-CZ" i="1" dirty="0" err="1"/>
              <a:t>ri</a:t>
            </a:r>
            <a:r>
              <a:rPr lang="cs-CZ" i="1" dirty="0"/>
              <a:t>-e-</a:t>
            </a:r>
            <a:r>
              <a:rPr lang="cs-CZ" i="1" dirty="0" err="1"/>
              <a:t>Šu</a:t>
            </a:r>
            <a:endParaRPr lang="cs-CZ" dirty="0"/>
          </a:p>
          <a:p>
            <a:pPr marL="409180" indent="-409180">
              <a:buFont typeface="+mj-lt"/>
              <a:buAutoNum type="arabicParenR"/>
            </a:pPr>
            <a:r>
              <a:rPr lang="cs-CZ" i="1" dirty="0" err="1"/>
              <a:t>iŠ</a:t>
            </a:r>
            <a:r>
              <a:rPr lang="cs-CZ" i="1" dirty="0"/>
              <a:t>-</a:t>
            </a:r>
            <a:r>
              <a:rPr lang="cs-CZ" i="1" dirty="0" err="1"/>
              <a:t>te</a:t>
            </a:r>
            <a:r>
              <a:rPr lang="cs-CZ" i="1" dirty="0"/>
              <a:t>-'-e-</a:t>
            </a:r>
            <a:r>
              <a:rPr lang="cs-CZ" i="1" dirty="0" err="1"/>
              <a:t>ma</a:t>
            </a:r>
            <a:r>
              <a:rPr lang="cs-CZ" i="1" dirty="0"/>
              <a:t> </a:t>
            </a:r>
            <a:r>
              <a:rPr lang="cs-CZ" i="1" dirty="0" err="1"/>
              <a:t>ma</a:t>
            </a:r>
            <a:r>
              <a:rPr lang="cs-CZ" i="1" dirty="0"/>
              <a:t>-</a:t>
            </a:r>
            <a:r>
              <a:rPr lang="cs-CZ" i="1" dirty="0" err="1"/>
              <a:t>al</a:t>
            </a:r>
            <a:r>
              <a:rPr lang="cs-CZ" i="1" dirty="0"/>
              <a:t>-</a:t>
            </a:r>
            <a:r>
              <a:rPr lang="cs-CZ" i="1" dirty="0" err="1"/>
              <a:t>ki</a:t>
            </a:r>
            <a:r>
              <a:rPr lang="cs-CZ" i="1" dirty="0"/>
              <a:t> i- </a:t>
            </a:r>
            <a:r>
              <a:rPr lang="cs-CZ" i="1" dirty="0" err="1"/>
              <a:t>Ša</a:t>
            </a:r>
            <a:r>
              <a:rPr lang="cs-CZ" i="1" dirty="0"/>
              <a:t>-</a:t>
            </a:r>
            <a:r>
              <a:rPr lang="cs-CZ" i="1" dirty="0" err="1"/>
              <a:t>ru</a:t>
            </a:r>
            <a:r>
              <a:rPr lang="cs-CZ" i="1" dirty="0"/>
              <a:t> </a:t>
            </a:r>
            <a:r>
              <a:rPr lang="cs-CZ" i="1" dirty="0" err="1"/>
              <a:t>bi</a:t>
            </a:r>
            <a:r>
              <a:rPr lang="cs-CZ" i="1" dirty="0"/>
              <a:t>-bil lib-</a:t>
            </a:r>
            <a:r>
              <a:rPr lang="cs-CZ" i="1" dirty="0" err="1"/>
              <a:t>bi</a:t>
            </a:r>
            <a:r>
              <a:rPr lang="cs-CZ" i="1" dirty="0"/>
              <a:t> </a:t>
            </a:r>
            <a:r>
              <a:rPr lang="cs-CZ" i="1" dirty="0" err="1"/>
              <a:t>Šá</a:t>
            </a:r>
            <a:r>
              <a:rPr lang="cs-CZ" i="1" dirty="0"/>
              <a:t> </a:t>
            </a:r>
            <a:r>
              <a:rPr lang="cs-CZ" i="1" dirty="0" err="1"/>
              <a:t>it</a:t>
            </a:r>
            <a:r>
              <a:rPr lang="cs-CZ" i="1" dirty="0"/>
              <a:t>-ta-</a:t>
            </a:r>
            <a:r>
              <a:rPr lang="cs-CZ" i="1" dirty="0" err="1"/>
              <a:t>ma</a:t>
            </a:r>
            <a:r>
              <a:rPr lang="cs-CZ" i="1" dirty="0"/>
              <a:t>-a</a:t>
            </a:r>
            <a:r>
              <a:rPr lang="cs-CZ" i="1" u="sng" dirty="0"/>
              <a:t> h</a:t>
            </a:r>
            <a:r>
              <a:rPr lang="cs-CZ" i="1" dirty="0"/>
              <a:t> </a:t>
            </a:r>
            <a:r>
              <a:rPr lang="cs-CZ" i="1" dirty="0" err="1"/>
              <a:t>qa</a:t>
            </a:r>
            <a:r>
              <a:rPr lang="cs-CZ" i="1" dirty="0"/>
              <a:t>-tu-</a:t>
            </a:r>
            <a:r>
              <a:rPr lang="cs-CZ" i="1" dirty="0" err="1"/>
              <a:t>uŠ</a:t>
            </a:r>
            <a:r>
              <a:rPr lang="cs-CZ" i="1" dirty="0"/>
              <a:t>-</a:t>
            </a:r>
            <a:r>
              <a:rPr lang="cs-CZ" i="1" dirty="0" err="1"/>
              <a:t>Šú</a:t>
            </a:r>
            <a:r>
              <a:rPr lang="cs-CZ" i="1" dirty="0"/>
              <a:t> m Ku-</a:t>
            </a:r>
            <a:r>
              <a:rPr lang="cs-CZ" i="1" dirty="0" err="1"/>
              <a:t>ra</a:t>
            </a:r>
            <a:r>
              <a:rPr lang="cs-CZ" i="1" dirty="0"/>
              <a:t>-</a:t>
            </a:r>
            <a:r>
              <a:rPr lang="cs-CZ" i="1" dirty="0" err="1"/>
              <a:t>aŠŠar</a:t>
            </a:r>
            <a:r>
              <a:rPr lang="cs-CZ" i="1" dirty="0"/>
              <a:t> </a:t>
            </a:r>
            <a:r>
              <a:rPr lang="cs-CZ" i="1" dirty="0" err="1"/>
              <a:t>ali</a:t>
            </a:r>
            <a:r>
              <a:rPr lang="cs-CZ" i="1" dirty="0"/>
              <a:t> </a:t>
            </a:r>
            <a:r>
              <a:rPr lang="cs-CZ" i="1" dirty="0" err="1"/>
              <a:t>An</a:t>
            </a:r>
            <a:r>
              <a:rPr lang="cs-CZ" i="1" dirty="0"/>
              <a:t>- </a:t>
            </a:r>
            <a:r>
              <a:rPr lang="cs-CZ" i="1" dirty="0" err="1"/>
              <a:t>Šá</a:t>
            </a:r>
            <a:r>
              <a:rPr lang="cs-CZ" i="1" dirty="0"/>
              <a:t>-</a:t>
            </a:r>
            <a:r>
              <a:rPr lang="cs-CZ" i="1" dirty="0" err="1"/>
              <a:t>an</a:t>
            </a:r>
            <a:r>
              <a:rPr lang="cs-CZ" i="1" dirty="0"/>
              <a:t> </a:t>
            </a:r>
            <a:r>
              <a:rPr lang="cs-CZ" i="1" dirty="0" err="1"/>
              <a:t>it</a:t>
            </a:r>
            <a:r>
              <a:rPr lang="cs-CZ" i="1" dirty="0"/>
              <a:t>-ta-</a:t>
            </a:r>
            <a:r>
              <a:rPr lang="cs-CZ" i="1" dirty="0" err="1"/>
              <a:t>bi</a:t>
            </a:r>
            <a:r>
              <a:rPr lang="cs-CZ" i="1" dirty="0"/>
              <a:t> ni-</a:t>
            </a:r>
            <a:r>
              <a:rPr lang="cs-CZ" i="1" dirty="0" err="1"/>
              <a:t>bi</a:t>
            </a:r>
            <a:r>
              <a:rPr lang="cs-CZ" i="1" dirty="0"/>
              <a:t>-</a:t>
            </a:r>
            <a:r>
              <a:rPr lang="cs-CZ" i="1" dirty="0" err="1"/>
              <a:t>it</a:t>
            </a:r>
            <a:r>
              <a:rPr lang="cs-CZ" i="1" dirty="0"/>
              <a:t>-</a:t>
            </a:r>
            <a:r>
              <a:rPr lang="cs-CZ" i="1" dirty="0" err="1"/>
              <a:t>su</a:t>
            </a:r>
            <a:r>
              <a:rPr lang="cs-CZ" i="1" dirty="0"/>
              <a:t> a-na </a:t>
            </a:r>
            <a:r>
              <a:rPr lang="cs-CZ" i="1" dirty="0" err="1"/>
              <a:t>ma</a:t>
            </a:r>
            <a:r>
              <a:rPr lang="cs-CZ" i="1" dirty="0"/>
              <a:t>-li-ku-</a:t>
            </a:r>
            <a:r>
              <a:rPr lang="cs-CZ" i="1" dirty="0" err="1"/>
              <a:t>tim</a:t>
            </a:r>
            <a:r>
              <a:rPr lang="cs-CZ" i="1" dirty="0"/>
              <a:t> kul-la-ta nap-</a:t>
            </a:r>
            <a:r>
              <a:rPr lang="cs-CZ" i="1" u="sng" dirty="0"/>
              <a:t> h</a:t>
            </a:r>
            <a:r>
              <a:rPr lang="cs-CZ" i="1" dirty="0"/>
              <a:t> ar </a:t>
            </a:r>
            <a:r>
              <a:rPr lang="cs-CZ" i="1" dirty="0" err="1"/>
              <a:t>iz</a:t>
            </a:r>
            <a:r>
              <a:rPr lang="cs-CZ" i="1" dirty="0"/>
              <a:t>-</a:t>
            </a:r>
            <a:r>
              <a:rPr lang="cs-CZ" i="1" dirty="0" err="1"/>
              <a:t>zak</a:t>
            </a:r>
            <a:r>
              <a:rPr lang="cs-CZ" i="1" dirty="0"/>
              <a:t>-</a:t>
            </a:r>
            <a:r>
              <a:rPr lang="cs-CZ" i="1" dirty="0" err="1"/>
              <a:t>ra</a:t>
            </a:r>
            <a:r>
              <a:rPr lang="cs-CZ" i="1" dirty="0"/>
              <a:t> </a:t>
            </a:r>
            <a:r>
              <a:rPr lang="cs-CZ" i="1" dirty="0" err="1"/>
              <a:t>Šú</a:t>
            </a:r>
            <a:r>
              <a:rPr lang="cs-CZ" i="1" dirty="0"/>
              <a:t>-</a:t>
            </a:r>
            <a:r>
              <a:rPr lang="cs-CZ" dirty="0"/>
              <a:t>[</a:t>
            </a:r>
            <a:r>
              <a:rPr lang="cs-CZ" i="1" dirty="0" err="1"/>
              <a:t>ma</a:t>
            </a:r>
            <a:r>
              <a:rPr lang="cs-CZ" i="1" dirty="0"/>
              <a:t>- Š u</a:t>
            </a:r>
            <a:r>
              <a:rPr lang="cs-CZ" dirty="0"/>
              <a:t>]</a:t>
            </a:r>
          </a:p>
          <a:p>
            <a:pPr>
              <a:buNone/>
            </a:pPr>
            <a:endParaRPr lang="cs-CZ" dirty="0"/>
          </a:p>
        </p:txBody>
      </p:sp>
      <p:sp>
        <p:nvSpPr>
          <p:cNvPr id="11" name="Zástupný symbol pro obsah 10"/>
          <p:cNvSpPr>
            <a:spLocks noGrp="1"/>
          </p:cNvSpPr>
          <p:nvPr>
            <p:ph sz="half" idx="2"/>
          </p:nvPr>
        </p:nvSpPr>
        <p:spPr>
          <a:xfrm>
            <a:off x="5621867" y="1617135"/>
            <a:ext cx="6451945" cy="5167311"/>
          </a:xfrm>
        </p:spPr>
        <p:txBody>
          <a:bodyPr>
            <a:normAutofit fontScale="40000" lnSpcReduction="20000"/>
          </a:bodyPr>
          <a:lstStyle/>
          <a:p>
            <a:pPr>
              <a:buNone/>
            </a:pPr>
            <a:r>
              <a:rPr lang="cs-CZ" sz="4300" b="1" dirty="0" err="1"/>
              <a:t>Translation</a:t>
            </a:r>
            <a:br>
              <a:rPr lang="cs-CZ" sz="4300" dirty="0"/>
            </a:br>
            <a:r>
              <a:rPr lang="cs-CZ" sz="4300" dirty="0"/>
              <a:t>(</a:t>
            </a:r>
            <a:r>
              <a:rPr lang="cs-CZ" sz="4300" dirty="0" err="1"/>
              <a:t>Adapted</a:t>
            </a:r>
            <a:r>
              <a:rPr lang="cs-CZ" sz="4300" dirty="0"/>
              <a:t> </a:t>
            </a:r>
            <a:r>
              <a:rPr lang="cs-CZ" sz="4300" dirty="0" err="1"/>
              <a:t>from</a:t>
            </a:r>
            <a:r>
              <a:rPr lang="cs-CZ" sz="4300" dirty="0"/>
              <a:t> </a:t>
            </a:r>
            <a:r>
              <a:rPr lang="cs-CZ" sz="4300" dirty="0" err="1"/>
              <a:t>Rogers</a:t>
            </a:r>
            <a:r>
              <a:rPr lang="cs-CZ" sz="4300" dirty="0"/>
              <a:t> </a:t>
            </a:r>
            <a:r>
              <a:rPr lang="cs-CZ" sz="4300" b="1" dirty="0"/>
              <a:t>1912</a:t>
            </a:r>
            <a:r>
              <a:rPr lang="cs-CZ" sz="4300" dirty="0"/>
              <a:t>: 380-84)</a:t>
            </a:r>
          </a:p>
          <a:p>
            <a:pPr marL="409180" indent="-409180">
              <a:buFont typeface="+mj-lt"/>
              <a:buAutoNum type="arabicParenR"/>
            </a:pPr>
            <a:r>
              <a:rPr lang="cs-CZ" dirty="0"/>
              <a:t>[. . . . . . . . . . . . . . . . . . . . . . .] his </a:t>
            </a:r>
            <a:r>
              <a:rPr lang="cs-CZ" dirty="0" err="1"/>
              <a:t>troops</a:t>
            </a:r>
            <a:endParaRPr lang="cs-CZ" dirty="0"/>
          </a:p>
          <a:p>
            <a:pPr marL="409180" indent="-409180">
              <a:buFont typeface="+mj-lt"/>
              <a:buAutoNum type="arabicParenR"/>
            </a:pPr>
            <a:r>
              <a:rPr lang="cs-CZ" dirty="0"/>
              <a:t>[. . . . . . . . . . . . </a:t>
            </a:r>
            <a:r>
              <a:rPr lang="cs-CZ" dirty="0" err="1"/>
              <a:t>four</a:t>
            </a:r>
            <a:r>
              <a:rPr lang="cs-CZ" dirty="0"/>
              <a:t>] </a:t>
            </a:r>
            <a:r>
              <a:rPr lang="cs-CZ" dirty="0" err="1"/>
              <a:t>quarters</a:t>
            </a:r>
            <a:r>
              <a:rPr lang="cs-CZ" dirty="0"/>
              <a:t> </a:t>
            </a:r>
            <a:r>
              <a:rPr lang="cs-CZ" dirty="0" err="1"/>
              <a:t>of</a:t>
            </a:r>
            <a:r>
              <a:rPr lang="cs-CZ" dirty="0"/>
              <a:t> </a:t>
            </a:r>
            <a:r>
              <a:rPr lang="cs-CZ" dirty="0" err="1"/>
              <a:t>the</a:t>
            </a:r>
            <a:r>
              <a:rPr lang="cs-CZ" dirty="0"/>
              <a:t> </a:t>
            </a:r>
            <a:r>
              <a:rPr lang="cs-CZ" dirty="0" err="1"/>
              <a:t>world</a:t>
            </a:r>
            <a:endParaRPr lang="cs-CZ" dirty="0"/>
          </a:p>
          <a:p>
            <a:pPr marL="409180" indent="-409180">
              <a:buFont typeface="+mj-lt"/>
              <a:buAutoNum type="arabicParenR"/>
            </a:pPr>
            <a:r>
              <a:rPr lang="cs-CZ" dirty="0"/>
              <a:t>[. . .] a </a:t>
            </a:r>
            <a:r>
              <a:rPr lang="cs-CZ" dirty="0" err="1"/>
              <a:t>weakling</a:t>
            </a:r>
            <a:r>
              <a:rPr lang="cs-CZ" dirty="0"/>
              <a:t> </a:t>
            </a:r>
            <a:r>
              <a:rPr lang="cs-CZ" dirty="0" err="1"/>
              <a:t>was</a:t>
            </a:r>
            <a:r>
              <a:rPr lang="cs-CZ" dirty="0"/>
              <a:t> </a:t>
            </a:r>
            <a:r>
              <a:rPr lang="cs-CZ" dirty="0" err="1"/>
              <a:t>established</a:t>
            </a:r>
            <a:r>
              <a:rPr lang="cs-CZ" dirty="0"/>
              <a:t> as </a:t>
            </a:r>
            <a:r>
              <a:rPr lang="cs-CZ" dirty="0" err="1"/>
              <a:t>ruler</a:t>
            </a:r>
            <a:r>
              <a:rPr lang="cs-CZ" dirty="0"/>
              <a:t> </a:t>
            </a:r>
            <a:r>
              <a:rPr lang="cs-CZ" dirty="0" err="1"/>
              <a:t>over</a:t>
            </a:r>
            <a:r>
              <a:rPr lang="cs-CZ" dirty="0"/>
              <a:t> his </a:t>
            </a:r>
            <a:r>
              <a:rPr lang="cs-CZ" dirty="0" err="1"/>
              <a:t>land</a:t>
            </a:r>
            <a:endParaRPr lang="cs-CZ" dirty="0"/>
          </a:p>
          <a:p>
            <a:pPr marL="409180" indent="-409180">
              <a:buFont typeface="+mj-lt"/>
              <a:buAutoNum type="arabicParenR"/>
            </a:pPr>
            <a:r>
              <a:rPr lang="cs-CZ" dirty="0" err="1"/>
              <a:t>and</a:t>
            </a:r>
            <a:r>
              <a:rPr lang="cs-CZ" dirty="0"/>
              <a:t> [. . . . .] a </a:t>
            </a:r>
            <a:r>
              <a:rPr lang="cs-CZ" dirty="0" err="1"/>
              <a:t>similar</a:t>
            </a:r>
            <a:r>
              <a:rPr lang="cs-CZ" dirty="0"/>
              <a:t> </a:t>
            </a:r>
            <a:r>
              <a:rPr lang="cs-CZ" dirty="0" err="1"/>
              <a:t>one</a:t>
            </a:r>
            <a:r>
              <a:rPr lang="cs-CZ" dirty="0"/>
              <a:t> he </a:t>
            </a:r>
            <a:r>
              <a:rPr lang="cs-CZ" dirty="0" err="1"/>
              <a:t>appointed</a:t>
            </a:r>
            <a:r>
              <a:rPr lang="cs-CZ" dirty="0"/>
              <a:t> </a:t>
            </a:r>
            <a:r>
              <a:rPr lang="cs-CZ" dirty="0" err="1"/>
              <a:t>over</a:t>
            </a:r>
            <a:r>
              <a:rPr lang="cs-CZ" dirty="0"/>
              <a:t> </a:t>
            </a:r>
            <a:r>
              <a:rPr lang="cs-CZ" dirty="0" err="1"/>
              <a:t>them</a:t>
            </a:r>
            <a:r>
              <a:rPr lang="cs-CZ" dirty="0"/>
              <a:t>,</a:t>
            </a:r>
          </a:p>
          <a:p>
            <a:pPr marL="409180" indent="-409180">
              <a:buFont typeface="+mj-lt"/>
              <a:buAutoNum type="arabicParenR"/>
            </a:pPr>
            <a:r>
              <a:rPr lang="cs-CZ" dirty="0" err="1"/>
              <a:t>like</a:t>
            </a:r>
            <a:r>
              <a:rPr lang="cs-CZ" dirty="0"/>
              <a:t> </a:t>
            </a:r>
            <a:r>
              <a:rPr lang="cs-CZ" dirty="0" err="1"/>
              <a:t>Esagila</a:t>
            </a:r>
            <a:r>
              <a:rPr lang="cs-CZ" dirty="0"/>
              <a:t> he </a:t>
            </a:r>
            <a:r>
              <a:rPr lang="cs-CZ" dirty="0" err="1"/>
              <a:t>made</a:t>
            </a:r>
            <a:r>
              <a:rPr lang="cs-CZ" dirty="0"/>
              <a:t> [. . .] to Ur </a:t>
            </a:r>
            <a:r>
              <a:rPr lang="cs-CZ" dirty="0" err="1"/>
              <a:t>and</a:t>
            </a:r>
            <a:r>
              <a:rPr lang="cs-CZ" dirty="0"/>
              <a:t> </a:t>
            </a:r>
            <a:r>
              <a:rPr lang="cs-CZ" dirty="0" err="1"/>
              <a:t>the</a:t>
            </a:r>
            <a:r>
              <a:rPr lang="cs-CZ" dirty="0"/>
              <a:t> rest </a:t>
            </a:r>
            <a:r>
              <a:rPr lang="cs-CZ" dirty="0" err="1"/>
              <a:t>of</a:t>
            </a:r>
            <a:r>
              <a:rPr lang="cs-CZ" dirty="0"/>
              <a:t> </a:t>
            </a:r>
            <a:r>
              <a:rPr lang="cs-CZ" dirty="0" err="1"/>
              <a:t>the</a:t>
            </a:r>
            <a:r>
              <a:rPr lang="cs-CZ" dirty="0"/>
              <a:t> </a:t>
            </a:r>
            <a:r>
              <a:rPr lang="cs-CZ" dirty="0" err="1"/>
              <a:t>cities</a:t>
            </a:r>
            <a:r>
              <a:rPr lang="cs-CZ" dirty="0"/>
              <a:t>,</a:t>
            </a:r>
          </a:p>
          <a:p>
            <a:pPr marL="409180" indent="-409180">
              <a:buFont typeface="+mj-lt"/>
              <a:buAutoNum type="arabicParenR"/>
            </a:pPr>
            <a:r>
              <a:rPr lang="cs-CZ" dirty="0"/>
              <a:t>a </a:t>
            </a:r>
            <a:r>
              <a:rPr lang="cs-CZ" dirty="0" err="1"/>
              <a:t>command</a:t>
            </a:r>
            <a:r>
              <a:rPr lang="cs-CZ" dirty="0"/>
              <a:t> </a:t>
            </a:r>
            <a:r>
              <a:rPr lang="cs-CZ" dirty="0" err="1"/>
              <a:t>dishonouring</a:t>
            </a:r>
            <a:r>
              <a:rPr lang="cs-CZ" dirty="0"/>
              <a:t> </a:t>
            </a:r>
            <a:r>
              <a:rPr lang="cs-CZ" dirty="0" err="1"/>
              <a:t>them</a:t>
            </a:r>
            <a:r>
              <a:rPr lang="cs-CZ" dirty="0"/>
              <a:t> [. . . . .] he </a:t>
            </a:r>
            <a:r>
              <a:rPr lang="cs-CZ" dirty="0" err="1"/>
              <a:t>planned</a:t>
            </a:r>
            <a:r>
              <a:rPr lang="cs-CZ" dirty="0"/>
              <a:t> </a:t>
            </a:r>
            <a:r>
              <a:rPr lang="cs-CZ" dirty="0" err="1"/>
              <a:t>daily</a:t>
            </a:r>
            <a:r>
              <a:rPr lang="cs-CZ" dirty="0"/>
              <a:t> </a:t>
            </a:r>
            <a:r>
              <a:rPr lang="cs-CZ" dirty="0" err="1"/>
              <a:t>and</a:t>
            </a:r>
            <a:r>
              <a:rPr lang="cs-CZ" dirty="0"/>
              <a:t> in </a:t>
            </a:r>
            <a:r>
              <a:rPr lang="cs-CZ" dirty="0" err="1"/>
              <a:t>enmity</a:t>
            </a:r>
            <a:r>
              <a:rPr lang="cs-CZ" dirty="0"/>
              <a:t>,</a:t>
            </a:r>
          </a:p>
          <a:p>
            <a:pPr marL="409180" indent="-409180">
              <a:buFont typeface="+mj-lt"/>
              <a:buAutoNum type="arabicParenR"/>
            </a:pPr>
            <a:r>
              <a:rPr lang="cs-CZ" dirty="0"/>
              <a:t>he </a:t>
            </a:r>
            <a:r>
              <a:rPr lang="cs-CZ" dirty="0" err="1"/>
              <a:t>caused</a:t>
            </a:r>
            <a:r>
              <a:rPr lang="cs-CZ" dirty="0"/>
              <a:t> </a:t>
            </a:r>
            <a:r>
              <a:rPr lang="cs-CZ" dirty="0" err="1"/>
              <a:t>the</a:t>
            </a:r>
            <a:r>
              <a:rPr lang="cs-CZ" dirty="0"/>
              <a:t> </a:t>
            </a:r>
            <a:r>
              <a:rPr lang="cs-CZ" dirty="0" err="1"/>
              <a:t>daily</a:t>
            </a:r>
            <a:r>
              <a:rPr lang="cs-CZ" dirty="0"/>
              <a:t> </a:t>
            </a:r>
            <a:r>
              <a:rPr lang="cs-CZ" dirty="0" err="1"/>
              <a:t>offering</a:t>
            </a:r>
            <a:r>
              <a:rPr lang="cs-CZ" dirty="0"/>
              <a:t> to </a:t>
            </a:r>
            <a:r>
              <a:rPr lang="cs-CZ" dirty="0" err="1"/>
              <a:t>cease</a:t>
            </a:r>
            <a:r>
              <a:rPr lang="cs-CZ" dirty="0"/>
              <a:t>; he </a:t>
            </a:r>
            <a:r>
              <a:rPr lang="cs-CZ" dirty="0" err="1"/>
              <a:t>appointed</a:t>
            </a:r>
            <a:r>
              <a:rPr lang="cs-CZ" dirty="0"/>
              <a:t> [. . .] he </a:t>
            </a:r>
            <a:r>
              <a:rPr lang="cs-CZ" dirty="0" err="1"/>
              <a:t>established</a:t>
            </a:r>
            <a:r>
              <a:rPr lang="cs-CZ" dirty="0"/>
              <a:t> </a:t>
            </a:r>
            <a:r>
              <a:rPr lang="cs-CZ" dirty="0" err="1"/>
              <a:t>within</a:t>
            </a:r>
            <a:r>
              <a:rPr lang="cs-CZ" dirty="0"/>
              <a:t> </a:t>
            </a:r>
            <a:r>
              <a:rPr lang="cs-CZ" dirty="0" err="1"/>
              <a:t>the</a:t>
            </a:r>
            <a:r>
              <a:rPr lang="cs-CZ" dirty="0"/>
              <a:t> city. </a:t>
            </a:r>
            <a:r>
              <a:rPr lang="cs-CZ" dirty="0" err="1"/>
              <a:t>The</a:t>
            </a:r>
            <a:r>
              <a:rPr lang="cs-CZ" dirty="0"/>
              <a:t> </a:t>
            </a:r>
            <a:r>
              <a:rPr lang="cs-CZ" dirty="0" err="1"/>
              <a:t>worship</a:t>
            </a:r>
            <a:r>
              <a:rPr lang="cs-CZ" dirty="0"/>
              <a:t> </a:t>
            </a:r>
            <a:r>
              <a:rPr lang="cs-CZ" dirty="0" err="1"/>
              <a:t>of</a:t>
            </a:r>
            <a:r>
              <a:rPr lang="cs-CZ" dirty="0"/>
              <a:t> </a:t>
            </a:r>
            <a:r>
              <a:rPr lang="cs-CZ" dirty="0" err="1"/>
              <a:t>Marduk</a:t>
            </a:r>
            <a:r>
              <a:rPr lang="cs-CZ" dirty="0"/>
              <a:t>, king </a:t>
            </a:r>
            <a:r>
              <a:rPr lang="cs-CZ" dirty="0" err="1"/>
              <a:t>of</a:t>
            </a:r>
            <a:r>
              <a:rPr lang="cs-CZ" dirty="0"/>
              <a:t> </a:t>
            </a:r>
            <a:r>
              <a:rPr lang="cs-CZ" dirty="0" err="1"/>
              <a:t>the</a:t>
            </a:r>
            <a:r>
              <a:rPr lang="cs-CZ" dirty="0"/>
              <a:t> </a:t>
            </a:r>
            <a:r>
              <a:rPr lang="cs-CZ" dirty="0" err="1"/>
              <a:t>gods</a:t>
            </a:r>
            <a:r>
              <a:rPr lang="cs-CZ" dirty="0"/>
              <a:t> [ . . . ]</a:t>
            </a:r>
          </a:p>
          <a:p>
            <a:pPr marL="409180" indent="-409180">
              <a:buFont typeface="+mj-lt"/>
              <a:buAutoNum type="arabicParenR"/>
            </a:pPr>
            <a:endParaRPr lang="cs-CZ" dirty="0"/>
          </a:p>
          <a:p>
            <a:pPr marL="409180" indent="-409180">
              <a:buFont typeface="+mj-lt"/>
              <a:buAutoNum type="arabicParenR"/>
            </a:pPr>
            <a:r>
              <a:rPr lang="cs-CZ" dirty="0"/>
              <a:t>he </a:t>
            </a:r>
            <a:r>
              <a:rPr lang="cs-CZ" dirty="0" err="1"/>
              <a:t>showed</a:t>
            </a:r>
            <a:r>
              <a:rPr lang="cs-CZ" dirty="0"/>
              <a:t> </a:t>
            </a:r>
            <a:r>
              <a:rPr lang="cs-CZ" dirty="0" err="1"/>
              <a:t>hostility</a:t>
            </a:r>
            <a:r>
              <a:rPr lang="cs-CZ" dirty="0"/>
              <a:t> </a:t>
            </a:r>
            <a:r>
              <a:rPr lang="cs-CZ" dirty="0" err="1"/>
              <a:t>toward</a:t>
            </a:r>
            <a:r>
              <a:rPr lang="cs-CZ" dirty="0"/>
              <a:t> his city </a:t>
            </a:r>
            <a:r>
              <a:rPr lang="cs-CZ" dirty="0" err="1"/>
              <a:t>daily</a:t>
            </a:r>
            <a:br>
              <a:rPr lang="cs-CZ" dirty="0"/>
            </a:br>
            <a:r>
              <a:rPr lang="cs-CZ" dirty="0"/>
              <a:t>[. . .] his </a:t>
            </a:r>
            <a:r>
              <a:rPr lang="cs-CZ" dirty="0" err="1"/>
              <a:t>people</a:t>
            </a:r>
            <a:r>
              <a:rPr lang="cs-CZ" dirty="0"/>
              <a:t>; he </a:t>
            </a:r>
            <a:r>
              <a:rPr lang="cs-CZ" dirty="0" err="1"/>
              <a:t>brought</a:t>
            </a:r>
            <a:r>
              <a:rPr lang="cs-CZ" dirty="0"/>
              <a:t> </a:t>
            </a:r>
            <a:r>
              <a:rPr lang="cs-CZ" dirty="0" err="1"/>
              <a:t>all</a:t>
            </a:r>
            <a:r>
              <a:rPr lang="cs-CZ" dirty="0"/>
              <a:t> </a:t>
            </a:r>
            <a:r>
              <a:rPr lang="cs-CZ" dirty="0" err="1"/>
              <a:t>of</a:t>
            </a:r>
            <a:r>
              <a:rPr lang="cs-CZ" dirty="0"/>
              <a:t> </a:t>
            </a:r>
            <a:r>
              <a:rPr lang="cs-CZ" dirty="0" err="1"/>
              <a:t>them</a:t>
            </a:r>
            <a:r>
              <a:rPr lang="cs-CZ" dirty="0"/>
              <a:t> to ruin </a:t>
            </a:r>
            <a:r>
              <a:rPr lang="cs-CZ" dirty="0" err="1"/>
              <a:t>through</a:t>
            </a:r>
            <a:r>
              <a:rPr lang="cs-CZ" dirty="0"/>
              <a:t> </a:t>
            </a:r>
            <a:r>
              <a:rPr lang="cs-CZ" dirty="0" err="1"/>
              <a:t>servitude</a:t>
            </a:r>
            <a:r>
              <a:rPr lang="cs-CZ" dirty="0"/>
              <a:t> </a:t>
            </a:r>
            <a:r>
              <a:rPr lang="cs-CZ" dirty="0" err="1"/>
              <a:t>without</a:t>
            </a:r>
            <a:r>
              <a:rPr lang="cs-CZ" dirty="0"/>
              <a:t> rest.</a:t>
            </a:r>
          </a:p>
          <a:p>
            <a:pPr marL="409180" indent="-409180">
              <a:buFont typeface="+mj-lt"/>
              <a:buAutoNum type="arabicParenR"/>
            </a:pPr>
            <a:r>
              <a:rPr lang="cs-CZ" dirty="0"/>
              <a:t>On </a:t>
            </a:r>
            <a:r>
              <a:rPr lang="cs-CZ" dirty="0" err="1"/>
              <a:t>account</a:t>
            </a:r>
            <a:r>
              <a:rPr lang="cs-CZ" dirty="0"/>
              <a:t> </a:t>
            </a:r>
            <a:r>
              <a:rPr lang="cs-CZ" dirty="0" err="1"/>
              <a:t>of</a:t>
            </a:r>
            <a:r>
              <a:rPr lang="cs-CZ" dirty="0"/>
              <a:t> </a:t>
            </a:r>
            <a:r>
              <a:rPr lang="cs-CZ" dirty="0" err="1"/>
              <a:t>their</a:t>
            </a:r>
            <a:r>
              <a:rPr lang="cs-CZ" dirty="0"/>
              <a:t> </a:t>
            </a:r>
            <a:r>
              <a:rPr lang="cs-CZ" dirty="0" err="1"/>
              <a:t>complaints</a:t>
            </a:r>
            <a:r>
              <a:rPr lang="cs-CZ" dirty="0"/>
              <a:t>, </a:t>
            </a:r>
            <a:r>
              <a:rPr lang="cs-CZ" dirty="0" err="1"/>
              <a:t>the</a:t>
            </a:r>
            <a:r>
              <a:rPr lang="cs-CZ" dirty="0"/>
              <a:t> </a:t>
            </a:r>
            <a:r>
              <a:rPr lang="cs-CZ" dirty="0" err="1"/>
              <a:t>lords</a:t>
            </a:r>
            <a:r>
              <a:rPr lang="cs-CZ" dirty="0"/>
              <a:t> </a:t>
            </a:r>
            <a:r>
              <a:rPr lang="cs-CZ" dirty="0" err="1"/>
              <a:t>of</a:t>
            </a:r>
            <a:r>
              <a:rPr lang="cs-CZ" dirty="0"/>
              <a:t> </a:t>
            </a:r>
            <a:r>
              <a:rPr lang="cs-CZ" dirty="0" err="1"/>
              <a:t>the</a:t>
            </a:r>
            <a:r>
              <a:rPr lang="cs-CZ" dirty="0"/>
              <a:t> </a:t>
            </a:r>
            <a:r>
              <a:rPr lang="cs-CZ" dirty="0" err="1"/>
              <a:t>gods</a:t>
            </a:r>
            <a:r>
              <a:rPr lang="cs-CZ" dirty="0"/>
              <a:t> </a:t>
            </a:r>
            <a:r>
              <a:rPr lang="cs-CZ" dirty="0" err="1"/>
              <a:t>became</a:t>
            </a:r>
            <a:r>
              <a:rPr lang="cs-CZ" dirty="0"/>
              <a:t> </a:t>
            </a:r>
            <a:r>
              <a:rPr lang="cs-CZ" dirty="0" err="1"/>
              <a:t>furiously</a:t>
            </a:r>
            <a:r>
              <a:rPr lang="cs-CZ" dirty="0"/>
              <a:t> </a:t>
            </a:r>
            <a:r>
              <a:rPr lang="cs-CZ" dirty="0" err="1"/>
              <a:t>angry</a:t>
            </a:r>
            <a:r>
              <a:rPr lang="cs-CZ" dirty="0"/>
              <a:t> </a:t>
            </a:r>
            <a:r>
              <a:rPr lang="cs-CZ" dirty="0" err="1"/>
              <a:t>and</a:t>
            </a:r>
            <a:r>
              <a:rPr lang="cs-CZ" dirty="0"/>
              <a:t> </a:t>
            </a:r>
            <a:r>
              <a:rPr lang="cs-CZ" dirty="0" err="1"/>
              <a:t>left</a:t>
            </a:r>
            <a:r>
              <a:rPr lang="cs-CZ" dirty="0"/>
              <a:t> </a:t>
            </a:r>
            <a:r>
              <a:rPr lang="cs-CZ" dirty="0" err="1"/>
              <a:t>their</a:t>
            </a:r>
            <a:r>
              <a:rPr lang="cs-CZ" dirty="0"/>
              <a:t> </a:t>
            </a:r>
            <a:r>
              <a:rPr lang="cs-CZ" dirty="0" err="1"/>
              <a:t>land</a:t>
            </a:r>
            <a:r>
              <a:rPr lang="cs-CZ" dirty="0"/>
              <a:t>; </a:t>
            </a:r>
            <a:r>
              <a:rPr lang="cs-CZ" dirty="0" err="1"/>
              <a:t>the</a:t>
            </a:r>
            <a:r>
              <a:rPr lang="cs-CZ" dirty="0"/>
              <a:t> </a:t>
            </a:r>
            <a:r>
              <a:rPr lang="cs-CZ" dirty="0" err="1"/>
              <a:t>gods</a:t>
            </a:r>
            <a:r>
              <a:rPr lang="cs-CZ" dirty="0"/>
              <a:t>, </a:t>
            </a:r>
            <a:r>
              <a:rPr lang="cs-CZ" dirty="0" err="1"/>
              <a:t>who</a:t>
            </a:r>
            <a:r>
              <a:rPr lang="cs-CZ" dirty="0"/>
              <a:t> </a:t>
            </a:r>
            <a:r>
              <a:rPr lang="cs-CZ" dirty="0" err="1"/>
              <a:t>dwelt</a:t>
            </a:r>
            <a:r>
              <a:rPr lang="cs-CZ" dirty="0"/>
              <a:t> </a:t>
            </a:r>
            <a:r>
              <a:rPr lang="cs-CZ" dirty="0" err="1"/>
              <a:t>among</a:t>
            </a:r>
            <a:r>
              <a:rPr lang="cs-CZ" dirty="0"/>
              <a:t> </a:t>
            </a:r>
            <a:r>
              <a:rPr lang="cs-CZ" dirty="0" err="1"/>
              <a:t>them</a:t>
            </a:r>
            <a:r>
              <a:rPr lang="cs-CZ" dirty="0"/>
              <a:t>, </a:t>
            </a:r>
            <a:r>
              <a:rPr lang="cs-CZ" dirty="0" err="1"/>
              <a:t>left</a:t>
            </a:r>
            <a:r>
              <a:rPr lang="cs-CZ" dirty="0"/>
              <a:t> </a:t>
            </a:r>
            <a:r>
              <a:rPr lang="cs-CZ" dirty="0" err="1"/>
              <a:t>their</a:t>
            </a:r>
            <a:r>
              <a:rPr lang="cs-CZ" dirty="0"/>
              <a:t> </a:t>
            </a:r>
            <a:r>
              <a:rPr lang="cs-CZ" dirty="0" err="1"/>
              <a:t>homes</a:t>
            </a:r>
            <a:r>
              <a:rPr lang="cs-CZ" dirty="0"/>
              <a:t>,</a:t>
            </a:r>
          </a:p>
          <a:p>
            <a:pPr marL="409180" indent="-409180">
              <a:buFont typeface="+mj-lt"/>
              <a:buAutoNum type="arabicParenR"/>
            </a:pPr>
            <a:r>
              <a:rPr lang="cs-CZ" dirty="0"/>
              <a:t>in </a:t>
            </a:r>
            <a:r>
              <a:rPr lang="cs-CZ" dirty="0" err="1"/>
              <a:t>anger</a:t>
            </a:r>
            <a:r>
              <a:rPr lang="cs-CZ" dirty="0"/>
              <a:t> </a:t>
            </a:r>
            <a:r>
              <a:rPr lang="cs-CZ" dirty="0" err="1"/>
              <a:t>over</a:t>
            </a:r>
            <a:r>
              <a:rPr lang="cs-CZ" dirty="0"/>
              <a:t> his </a:t>
            </a:r>
            <a:r>
              <a:rPr lang="cs-CZ" dirty="0" err="1"/>
              <a:t>bringing</a:t>
            </a:r>
            <a:r>
              <a:rPr lang="cs-CZ" dirty="0"/>
              <a:t> </a:t>
            </a:r>
            <a:r>
              <a:rPr lang="cs-CZ" dirty="0" err="1"/>
              <a:t>into</a:t>
            </a:r>
            <a:r>
              <a:rPr lang="cs-CZ" dirty="0"/>
              <a:t> Babylon. </a:t>
            </a:r>
            <a:r>
              <a:rPr lang="cs-CZ" dirty="0" err="1"/>
              <a:t>Marduk</a:t>
            </a:r>
            <a:r>
              <a:rPr lang="cs-CZ" dirty="0"/>
              <a:t> [. . .] to </a:t>
            </a:r>
            <a:r>
              <a:rPr lang="cs-CZ" dirty="0" err="1"/>
              <a:t>all</a:t>
            </a:r>
            <a:r>
              <a:rPr lang="cs-CZ" dirty="0"/>
              <a:t> </a:t>
            </a:r>
            <a:r>
              <a:rPr lang="cs-CZ" dirty="0" err="1"/>
              <a:t>the</a:t>
            </a:r>
            <a:r>
              <a:rPr lang="cs-CZ" dirty="0"/>
              <a:t> </a:t>
            </a:r>
            <a:r>
              <a:rPr lang="cs-CZ" dirty="0" err="1"/>
              <a:t>dwelling</a:t>
            </a:r>
            <a:r>
              <a:rPr lang="cs-CZ" dirty="0"/>
              <a:t> </a:t>
            </a:r>
            <a:r>
              <a:rPr lang="cs-CZ" dirty="0" err="1"/>
              <a:t>places</a:t>
            </a:r>
            <a:r>
              <a:rPr lang="cs-CZ" dirty="0"/>
              <a:t>, </a:t>
            </a:r>
            <a:r>
              <a:rPr lang="cs-CZ" dirty="0" err="1"/>
              <a:t>which</a:t>
            </a:r>
            <a:r>
              <a:rPr lang="cs-CZ" dirty="0"/>
              <a:t> had </a:t>
            </a:r>
            <a:r>
              <a:rPr lang="cs-CZ" dirty="0" err="1"/>
              <a:t>become</a:t>
            </a:r>
            <a:r>
              <a:rPr lang="cs-CZ" dirty="0"/>
              <a:t> </a:t>
            </a:r>
            <a:r>
              <a:rPr lang="cs-CZ" dirty="0" err="1"/>
              <a:t>ruins</a:t>
            </a:r>
            <a:r>
              <a:rPr lang="cs-CZ" dirty="0"/>
              <a:t>,</a:t>
            </a:r>
          </a:p>
          <a:p>
            <a:pPr marL="409180" indent="-409180">
              <a:buFont typeface="+mj-lt"/>
              <a:buAutoNum type="arabicParenR"/>
            </a:pPr>
            <a:r>
              <a:rPr lang="cs-CZ" dirty="0" err="1"/>
              <a:t>and</a:t>
            </a:r>
            <a:r>
              <a:rPr lang="cs-CZ" dirty="0"/>
              <a:t> </a:t>
            </a:r>
            <a:r>
              <a:rPr lang="cs-CZ" dirty="0" err="1"/>
              <a:t>the</a:t>
            </a:r>
            <a:r>
              <a:rPr lang="cs-CZ" dirty="0"/>
              <a:t> </a:t>
            </a:r>
            <a:r>
              <a:rPr lang="cs-CZ" dirty="0" err="1"/>
              <a:t>people</a:t>
            </a:r>
            <a:r>
              <a:rPr lang="cs-CZ" dirty="0"/>
              <a:t> </a:t>
            </a:r>
            <a:r>
              <a:rPr lang="cs-CZ" dirty="0" err="1"/>
              <a:t>of</a:t>
            </a:r>
            <a:r>
              <a:rPr lang="cs-CZ" dirty="0"/>
              <a:t> Sumer </a:t>
            </a:r>
            <a:r>
              <a:rPr lang="cs-CZ" dirty="0" err="1"/>
              <a:t>and</a:t>
            </a:r>
            <a:r>
              <a:rPr lang="cs-CZ" dirty="0"/>
              <a:t> </a:t>
            </a:r>
            <a:r>
              <a:rPr lang="cs-CZ" dirty="0" err="1"/>
              <a:t>Akkad</a:t>
            </a:r>
            <a:r>
              <a:rPr lang="cs-CZ" dirty="0"/>
              <a:t>, </a:t>
            </a:r>
            <a:r>
              <a:rPr lang="cs-CZ" dirty="0" err="1"/>
              <a:t>who</a:t>
            </a:r>
            <a:r>
              <a:rPr lang="cs-CZ" dirty="0"/>
              <a:t> </a:t>
            </a:r>
            <a:r>
              <a:rPr lang="cs-CZ" dirty="0" err="1"/>
              <a:t>were</a:t>
            </a:r>
            <a:r>
              <a:rPr lang="cs-CZ" dirty="0"/>
              <a:t> </a:t>
            </a:r>
            <a:r>
              <a:rPr lang="cs-CZ" dirty="0" err="1"/>
              <a:t>like</a:t>
            </a:r>
            <a:r>
              <a:rPr lang="cs-CZ" dirty="0"/>
              <a:t> </a:t>
            </a:r>
            <a:r>
              <a:rPr lang="cs-CZ" dirty="0" err="1"/>
              <a:t>corpses</a:t>
            </a:r>
            <a:r>
              <a:rPr lang="cs-CZ" dirty="0"/>
              <a:t> [. . . .] he </a:t>
            </a:r>
            <a:r>
              <a:rPr lang="cs-CZ" dirty="0" err="1"/>
              <a:t>turned</a:t>
            </a:r>
            <a:r>
              <a:rPr lang="cs-CZ" dirty="0"/>
              <a:t> </a:t>
            </a:r>
            <a:r>
              <a:rPr lang="cs-CZ" dirty="0" err="1"/>
              <a:t>and</a:t>
            </a:r>
            <a:r>
              <a:rPr lang="cs-CZ" dirty="0"/>
              <a:t> </a:t>
            </a:r>
            <a:r>
              <a:rPr lang="cs-CZ" dirty="0" err="1"/>
              <a:t>granted</a:t>
            </a:r>
            <a:r>
              <a:rPr lang="cs-CZ" dirty="0"/>
              <a:t> </a:t>
            </a:r>
            <a:r>
              <a:rPr lang="cs-CZ" dirty="0" err="1"/>
              <a:t>mercy</a:t>
            </a:r>
            <a:r>
              <a:rPr lang="cs-CZ" dirty="0"/>
              <a:t>. In </a:t>
            </a:r>
            <a:r>
              <a:rPr lang="cs-CZ" dirty="0" err="1"/>
              <a:t>all</a:t>
            </a:r>
            <a:r>
              <a:rPr lang="cs-CZ" dirty="0"/>
              <a:t> </a:t>
            </a:r>
            <a:r>
              <a:rPr lang="cs-CZ" dirty="0" err="1"/>
              <a:t>lands</a:t>
            </a:r>
            <a:r>
              <a:rPr lang="cs-CZ" dirty="0"/>
              <a:t> </a:t>
            </a:r>
            <a:r>
              <a:rPr lang="cs-CZ" dirty="0" err="1"/>
              <a:t>everywhere</a:t>
            </a:r>
            <a:endParaRPr lang="cs-CZ" dirty="0"/>
          </a:p>
          <a:p>
            <a:pPr marL="409180" indent="-409180">
              <a:lnSpc>
                <a:spcPct val="120000"/>
              </a:lnSpc>
              <a:buFont typeface="+mj-lt"/>
              <a:buAutoNum type="arabicParenR"/>
            </a:pPr>
            <a:r>
              <a:rPr lang="cs-CZ" sz="4900" dirty="0"/>
              <a:t>he </a:t>
            </a:r>
            <a:r>
              <a:rPr lang="cs-CZ" sz="4900" dirty="0" err="1"/>
              <a:t>searched</a:t>
            </a:r>
            <a:r>
              <a:rPr lang="cs-CZ" sz="4900" dirty="0"/>
              <a:t>; prince </a:t>
            </a:r>
            <a:r>
              <a:rPr lang="cs-CZ" sz="4900" dirty="0" err="1"/>
              <a:t>after</a:t>
            </a:r>
            <a:r>
              <a:rPr lang="cs-CZ" sz="4900" dirty="0"/>
              <a:t> his </a:t>
            </a:r>
            <a:r>
              <a:rPr lang="cs-CZ" sz="4900" dirty="0" err="1"/>
              <a:t>own</a:t>
            </a:r>
            <a:r>
              <a:rPr lang="cs-CZ" sz="4900" dirty="0"/>
              <a:t> </a:t>
            </a:r>
            <a:r>
              <a:rPr lang="cs-CZ" sz="4900" dirty="0" err="1"/>
              <a:t>heart</a:t>
            </a:r>
            <a:r>
              <a:rPr lang="cs-CZ" sz="4900" dirty="0"/>
              <a:t>, </a:t>
            </a:r>
            <a:r>
              <a:rPr lang="cs-CZ" sz="4900" dirty="0" err="1"/>
              <a:t>whom</a:t>
            </a:r>
            <a:r>
              <a:rPr lang="cs-CZ" sz="4900" dirty="0"/>
              <a:t> he </a:t>
            </a:r>
            <a:r>
              <a:rPr lang="cs-CZ" sz="4900" dirty="0" err="1"/>
              <a:t>took</a:t>
            </a:r>
            <a:r>
              <a:rPr lang="cs-CZ" sz="4900" dirty="0"/>
              <a:t> by </a:t>
            </a:r>
            <a:r>
              <a:rPr lang="cs-CZ" sz="4900" dirty="0" err="1"/>
              <a:t>the</a:t>
            </a:r>
            <a:r>
              <a:rPr lang="cs-CZ" sz="4900" dirty="0"/>
              <a:t> </a:t>
            </a:r>
            <a:r>
              <a:rPr lang="cs-CZ" sz="4900" dirty="0" err="1"/>
              <a:t>hand</a:t>
            </a:r>
            <a:r>
              <a:rPr lang="cs-CZ" sz="4900" dirty="0"/>
              <a:t>. </a:t>
            </a:r>
            <a:r>
              <a:rPr lang="cs-CZ" sz="4900" b="1" dirty="0"/>
              <a:t>He </a:t>
            </a:r>
            <a:r>
              <a:rPr lang="cs-CZ" sz="4900" b="1" dirty="0" err="1"/>
              <a:t>called</a:t>
            </a:r>
            <a:r>
              <a:rPr lang="cs-CZ" sz="4900" b="1" dirty="0"/>
              <a:t> </a:t>
            </a:r>
            <a:r>
              <a:rPr lang="cs-CZ" sz="4900" b="1" dirty="0" err="1"/>
              <a:t>Cyrushe</a:t>
            </a:r>
            <a:r>
              <a:rPr lang="cs-CZ" sz="4900" b="1" dirty="0"/>
              <a:t> </a:t>
            </a:r>
            <a:r>
              <a:rPr lang="cs-CZ" sz="4900" b="1" dirty="0" err="1"/>
              <a:t>looked</a:t>
            </a:r>
            <a:r>
              <a:rPr lang="cs-CZ" sz="4900" b="1" dirty="0"/>
              <a:t> </a:t>
            </a:r>
            <a:r>
              <a:rPr lang="cs-CZ" sz="4900" b="1" dirty="0" err="1"/>
              <a:t>through</a:t>
            </a:r>
            <a:r>
              <a:rPr lang="cs-CZ" sz="4900" b="1" dirty="0"/>
              <a:t> </a:t>
            </a:r>
            <a:r>
              <a:rPr lang="cs-CZ" sz="4900" b="1" dirty="0" err="1"/>
              <a:t>them</a:t>
            </a:r>
            <a:r>
              <a:rPr lang="cs-CZ" sz="4900" b="1" dirty="0"/>
              <a:t> </a:t>
            </a:r>
            <a:r>
              <a:rPr lang="cs-CZ" sz="4900" b="1" dirty="0" err="1"/>
              <a:t>and</a:t>
            </a:r>
            <a:r>
              <a:rPr lang="cs-CZ" sz="4900" b="1" dirty="0"/>
              <a:t> </a:t>
            </a:r>
            <a:r>
              <a:rPr lang="cs-CZ" sz="4900" b="1" dirty="0" err="1"/>
              <a:t>sought</a:t>
            </a:r>
            <a:r>
              <a:rPr lang="cs-CZ" sz="4900" b="1" dirty="0"/>
              <a:t> a </a:t>
            </a:r>
            <a:r>
              <a:rPr lang="cs-CZ" sz="4900" b="1" dirty="0" err="1"/>
              <a:t>righteous</a:t>
            </a:r>
            <a:r>
              <a:rPr lang="cs-CZ" sz="4900" dirty="0"/>
              <a:t>, king </a:t>
            </a:r>
            <a:r>
              <a:rPr lang="cs-CZ" sz="4900" dirty="0" err="1"/>
              <a:t>of</a:t>
            </a:r>
            <a:r>
              <a:rPr lang="cs-CZ" sz="4900" dirty="0"/>
              <a:t> </a:t>
            </a:r>
            <a:r>
              <a:rPr lang="cs-CZ" sz="4900" dirty="0" err="1"/>
              <a:t>Anshan</a:t>
            </a:r>
            <a:r>
              <a:rPr lang="cs-CZ" sz="4900" dirty="0"/>
              <a:t>, by </a:t>
            </a:r>
            <a:r>
              <a:rPr lang="cs-CZ" sz="4900" dirty="0" err="1"/>
              <a:t>name</a:t>
            </a:r>
            <a:r>
              <a:rPr lang="cs-CZ" sz="4900" dirty="0"/>
              <a:t>; he </a:t>
            </a:r>
            <a:r>
              <a:rPr lang="cs-CZ" sz="4900" dirty="0" err="1"/>
              <a:t>appointed</a:t>
            </a:r>
            <a:r>
              <a:rPr lang="cs-CZ" sz="4900" dirty="0"/>
              <a:t> </a:t>
            </a:r>
            <a:r>
              <a:rPr lang="cs-CZ" sz="4900" dirty="0" err="1"/>
              <a:t>him</a:t>
            </a:r>
            <a:r>
              <a:rPr lang="cs-CZ" sz="4900" dirty="0"/>
              <a:t> to </a:t>
            </a:r>
            <a:r>
              <a:rPr lang="cs-CZ" sz="4900" dirty="0" err="1"/>
              <a:t>lordship</a:t>
            </a:r>
            <a:r>
              <a:rPr lang="cs-CZ" sz="4900" dirty="0"/>
              <a:t> </a:t>
            </a:r>
            <a:r>
              <a:rPr lang="cs-CZ" sz="4900" dirty="0" err="1"/>
              <a:t>over</a:t>
            </a:r>
            <a:r>
              <a:rPr lang="cs-CZ" sz="4900" dirty="0"/>
              <a:t> </a:t>
            </a:r>
            <a:r>
              <a:rPr lang="cs-CZ" sz="4900" dirty="0" err="1"/>
              <a:t>the</a:t>
            </a:r>
            <a:r>
              <a:rPr lang="cs-CZ" sz="4900" dirty="0"/>
              <a:t> </a:t>
            </a:r>
            <a:r>
              <a:rPr lang="cs-CZ" sz="4900" dirty="0" err="1"/>
              <a:t>whole</a:t>
            </a:r>
            <a:r>
              <a:rPr lang="cs-CZ" sz="4900" dirty="0"/>
              <a:t> </a:t>
            </a:r>
            <a:r>
              <a:rPr lang="cs-CZ" sz="4900" dirty="0" err="1"/>
              <a:t>world</a:t>
            </a:r>
            <a:r>
              <a:rPr lang="cs-CZ" sz="4900" dirty="0"/>
              <a:t>.</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92599" y="86044"/>
            <a:ext cx="6597953" cy="684423"/>
          </a:xfrm>
        </p:spPr>
        <p:txBody>
          <a:bodyPr>
            <a:normAutofit/>
          </a:bodyPr>
          <a:lstStyle/>
          <a:p>
            <a:r>
              <a:rPr lang="en-US" sz="1800" b="1" dirty="0"/>
              <a:t>Cyrus the Great Cylinder</a:t>
            </a:r>
            <a:br>
              <a:rPr lang="cs-CZ" sz="1800" b="1" dirty="0"/>
            </a:br>
            <a:r>
              <a:rPr lang="cs-CZ" sz="1800" dirty="0"/>
              <a:t>(so-</a:t>
            </a:r>
            <a:r>
              <a:rPr lang="cs-CZ" sz="1800" dirty="0" err="1"/>
              <a:t>called</a:t>
            </a:r>
            <a:r>
              <a:rPr lang="cs-CZ" sz="1800" dirty="0"/>
              <a:t>) </a:t>
            </a:r>
            <a:r>
              <a:rPr lang="en-US" sz="1800" b="1" dirty="0"/>
              <a:t>The First Charter of Rights of Nations</a:t>
            </a:r>
            <a:endParaRPr lang="cs-CZ" sz="1800" b="1" dirty="0"/>
          </a:p>
        </p:txBody>
      </p:sp>
      <p:sp>
        <p:nvSpPr>
          <p:cNvPr id="3" name="Zástupný symbol pro obsah 2"/>
          <p:cNvSpPr>
            <a:spLocks noGrp="1"/>
          </p:cNvSpPr>
          <p:nvPr>
            <p:ph sz="half" idx="1"/>
          </p:nvPr>
        </p:nvSpPr>
        <p:spPr>
          <a:xfrm>
            <a:off x="93348" y="1181253"/>
            <a:ext cx="1218985" cy="5455588"/>
          </a:xfrm>
        </p:spPr>
        <p:txBody>
          <a:bodyPr>
            <a:noAutofit/>
          </a:bodyPr>
          <a:lstStyle/>
          <a:p>
            <a:pPr marL="0" indent="0" algn="just">
              <a:spcBef>
                <a:spcPts val="0"/>
              </a:spcBef>
              <a:buNone/>
            </a:pPr>
            <a:r>
              <a:rPr lang="cs-CZ" sz="398" i="1" dirty="0" err="1"/>
              <a:t>mâtQu</a:t>
            </a:r>
            <a:r>
              <a:rPr lang="cs-CZ" sz="398" i="1" dirty="0"/>
              <a:t>-ti-i </a:t>
            </a:r>
            <a:r>
              <a:rPr lang="cs-CZ" sz="398" i="1" dirty="0" err="1"/>
              <a:t>gi</a:t>
            </a:r>
            <a:r>
              <a:rPr lang="cs-CZ" sz="398" i="1" dirty="0"/>
              <a:t>-</a:t>
            </a:r>
            <a:r>
              <a:rPr lang="cs-CZ" sz="398" i="1" dirty="0" err="1"/>
              <a:t>mir</a:t>
            </a:r>
            <a:r>
              <a:rPr lang="cs-CZ" sz="398" i="1" dirty="0"/>
              <a:t> Um-man </a:t>
            </a:r>
            <a:r>
              <a:rPr lang="cs-CZ" sz="398" i="1" dirty="0" err="1"/>
              <a:t>Man</a:t>
            </a:r>
            <a:r>
              <a:rPr lang="cs-CZ" sz="398" i="1" dirty="0"/>
              <a:t>-</a:t>
            </a:r>
            <a:r>
              <a:rPr lang="cs-CZ" sz="398" i="1" dirty="0" err="1"/>
              <a:t>da</a:t>
            </a:r>
            <a:r>
              <a:rPr lang="cs-CZ" sz="398" i="1" dirty="0"/>
              <a:t> </a:t>
            </a:r>
            <a:r>
              <a:rPr lang="cs-CZ" sz="398" dirty="0"/>
              <a:t>ú-</a:t>
            </a:r>
            <a:r>
              <a:rPr lang="cs-CZ" sz="398" dirty="0" err="1"/>
              <a:t>ka</a:t>
            </a:r>
            <a:r>
              <a:rPr lang="cs-CZ" sz="398" dirty="0"/>
              <a:t>-</a:t>
            </a:r>
            <a:r>
              <a:rPr lang="cs-CZ" sz="398" dirty="0" err="1"/>
              <a:t>an</a:t>
            </a:r>
            <a:r>
              <a:rPr lang="cs-CZ" sz="398" dirty="0"/>
              <a:t>-ni- </a:t>
            </a:r>
            <a:r>
              <a:rPr lang="cs-CZ" sz="398" dirty="0" err="1"/>
              <a:t>Ša</a:t>
            </a:r>
            <a:r>
              <a:rPr lang="cs-CZ" sz="398" dirty="0"/>
              <a:t> a-na Š e-</a:t>
            </a:r>
            <a:r>
              <a:rPr lang="cs-CZ" sz="398" dirty="0" err="1"/>
              <a:t>pi</a:t>
            </a:r>
            <a:r>
              <a:rPr lang="cs-CZ" sz="398" dirty="0"/>
              <a:t>-</a:t>
            </a:r>
            <a:r>
              <a:rPr lang="cs-CZ" sz="398" dirty="0" err="1"/>
              <a:t>Šu</a:t>
            </a:r>
            <a:r>
              <a:rPr lang="cs-CZ" sz="398" dirty="0"/>
              <a:t> ni </a:t>
            </a:r>
            <a:r>
              <a:rPr lang="cs-CZ" sz="398" dirty="0" err="1"/>
              <a:t>Še</a:t>
            </a:r>
            <a:r>
              <a:rPr lang="cs-CZ" sz="398" dirty="0"/>
              <a:t> </a:t>
            </a:r>
            <a:r>
              <a:rPr lang="cs-CZ" sz="398" dirty="0" err="1"/>
              <a:t>sal</a:t>
            </a:r>
            <a:r>
              <a:rPr lang="cs-CZ" sz="398" dirty="0"/>
              <a:t>-mat </a:t>
            </a:r>
            <a:r>
              <a:rPr lang="cs-CZ" sz="398" dirty="0" err="1"/>
              <a:t>qaqqaduduŠa</a:t>
            </a:r>
            <a:r>
              <a:rPr lang="cs-CZ" sz="398" dirty="0"/>
              <a:t> ú- Š á-</a:t>
            </a:r>
            <a:r>
              <a:rPr lang="cs-CZ" sz="398" dirty="0" err="1"/>
              <a:t>ak</a:t>
            </a:r>
            <a:r>
              <a:rPr lang="cs-CZ" sz="398" dirty="0"/>
              <a:t>-</a:t>
            </a:r>
            <a:r>
              <a:rPr lang="cs-CZ" sz="398" dirty="0" err="1"/>
              <a:t>Ši</a:t>
            </a:r>
            <a:r>
              <a:rPr lang="cs-CZ" sz="398" dirty="0"/>
              <a:t>-</a:t>
            </a:r>
            <a:r>
              <a:rPr lang="cs-CZ" sz="398" dirty="0" err="1"/>
              <a:t>du</a:t>
            </a:r>
            <a:r>
              <a:rPr lang="cs-CZ" sz="398" dirty="0"/>
              <a:t> </a:t>
            </a:r>
            <a:r>
              <a:rPr lang="cs-CZ" sz="398" dirty="0" err="1"/>
              <a:t>ka</a:t>
            </a:r>
            <a:r>
              <a:rPr lang="cs-CZ" sz="398" dirty="0"/>
              <a:t>-ta-a-</a:t>
            </a:r>
            <a:r>
              <a:rPr lang="cs-CZ" sz="398" dirty="0" err="1"/>
              <a:t>Šu</a:t>
            </a:r>
            <a:endParaRPr lang="cs-CZ" sz="398" dirty="0"/>
          </a:p>
          <a:p>
            <a:pPr marL="0" indent="0" algn="just">
              <a:spcBef>
                <a:spcPts val="0"/>
              </a:spcBef>
              <a:buNone/>
            </a:pPr>
            <a:r>
              <a:rPr lang="cs-CZ" sz="398" dirty="0"/>
              <a:t>i-na </a:t>
            </a:r>
            <a:r>
              <a:rPr lang="cs-CZ" sz="398" dirty="0" err="1"/>
              <a:t>ki</a:t>
            </a:r>
            <a:r>
              <a:rPr lang="cs-CZ" sz="398" dirty="0"/>
              <a:t>-</a:t>
            </a:r>
            <a:r>
              <a:rPr lang="cs-CZ" sz="398" dirty="0" err="1"/>
              <a:t>it</a:t>
            </a:r>
            <a:r>
              <a:rPr lang="cs-CZ" sz="398" dirty="0"/>
              <a:t>-</a:t>
            </a:r>
            <a:r>
              <a:rPr lang="cs-CZ" sz="398" dirty="0" err="1"/>
              <a:t>tim</a:t>
            </a:r>
            <a:r>
              <a:rPr lang="cs-CZ" sz="398" dirty="0"/>
              <a:t> ú mi-Š a-</a:t>
            </a:r>
            <a:r>
              <a:rPr lang="cs-CZ" sz="398" dirty="0" err="1"/>
              <a:t>ru</a:t>
            </a:r>
            <a:r>
              <a:rPr lang="cs-CZ" sz="398" dirty="0"/>
              <a:t> </a:t>
            </a:r>
            <a:r>
              <a:rPr lang="cs-CZ" sz="398" dirty="0" err="1"/>
              <a:t>iŠ</a:t>
            </a:r>
            <a:r>
              <a:rPr lang="cs-CZ" sz="398" dirty="0"/>
              <a:t>-</a:t>
            </a:r>
            <a:r>
              <a:rPr lang="cs-CZ" sz="398" dirty="0" err="1"/>
              <a:t>te</a:t>
            </a:r>
            <a:r>
              <a:rPr lang="cs-CZ" sz="398" dirty="0"/>
              <a:t>-ni-'e-</a:t>
            </a:r>
            <a:r>
              <a:rPr lang="cs-CZ" sz="398" dirty="0" err="1"/>
              <a:t>Ši</a:t>
            </a:r>
            <a:r>
              <a:rPr lang="cs-CZ" sz="398" dirty="0"/>
              <a:t>-na-a-</a:t>
            </a:r>
            <a:r>
              <a:rPr lang="cs-CZ" sz="398" dirty="0" err="1"/>
              <a:t>tim</a:t>
            </a:r>
            <a:r>
              <a:rPr lang="cs-CZ" sz="398" dirty="0"/>
              <a:t> </a:t>
            </a:r>
            <a:r>
              <a:rPr lang="cs-CZ" sz="398" dirty="0" err="1"/>
              <a:t>iluMarduk</a:t>
            </a:r>
            <a:r>
              <a:rPr lang="cs-CZ" sz="398" dirty="0"/>
              <a:t> belu rabu ta-</a:t>
            </a:r>
            <a:r>
              <a:rPr lang="cs-CZ" sz="398" dirty="0" err="1"/>
              <a:t>ru</a:t>
            </a:r>
            <a:r>
              <a:rPr lang="cs-CZ" sz="398" dirty="0"/>
              <a:t>-ú </a:t>
            </a:r>
            <a:r>
              <a:rPr lang="cs-CZ" sz="398" dirty="0" err="1"/>
              <a:t>niŠ</a:t>
            </a:r>
            <a:r>
              <a:rPr lang="cs-CZ" sz="398" dirty="0"/>
              <a:t> e- </a:t>
            </a:r>
            <a:r>
              <a:rPr lang="cs-CZ" sz="398" dirty="0" err="1"/>
              <a:t>Šu</a:t>
            </a:r>
            <a:r>
              <a:rPr lang="cs-CZ" sz="398" dirty="0"/>
              <a:t> </a:t>
            </a:r>
            <a:r>
              <a:rPr lang="cs-CZ" sz="398" dirty="0" err="1"/>
              <a:t>ip</a:t>
            </a:r>
            <a:r>
              <a:rPr lang="cs-CZ" sz="398" dirty="0"/>
              <a:t>-</a:t>
            </a:r>
            <a:r>
              <a:rPr lang="cs-CZ" sz="398" dirty="0" err="1"/>
              <a:t>Še</a:t>
            </a:r>
            <a:r>
              <a:rPr lang="cs-CZ" sz="398" dirty="0"/>
              <a:t>-e-ti </a:t>
            </a:r>
            <a:r>
              <a:rPr lang="cs-CZ" sz="398" dirty="0" err="1"/>
              <a:t>Šá</a:t>
            </a:r>
            <a:r>
              <a:rPr lang="cs-CZ" sz="398" dirty="0"/>
              <a:t> dam-</a:t>
            </a:r>
            <a:r>
              <a:rPr lang="cs-CZ" sz="398" dirty="0" err="1"/>
              <a:t>qa</a:t>
            </a:r>
            <a:r>
              <a:rPr lang="cs-CZ" sz="398" dirty="0"/>
              <a:t>-a-ta ù lib-ba-</a:t>
            </a:r>
            <a:r>
              <a:rPr lang="cs-CZ" sz="398" dirty="0" err="1"/>
              <a:t>Šú</a:t>
            </a:r>
            <a:r>
              <a:rPr lang="cs-CZ" sz="398" dirty="0"/>
              <a:t> i-</a:t>
            </a:r>
            <a:r>
              <a:rPr lang="cs-CZ" sz="398" dirty="0" err="1"/>
              <a:t>Šá</a:t>
            </a:r>
            <a:r>
              <a:rPr lang="cs-CZ" sz="398" dirty="0"/>
              <a:t>-</a:t>
            </a:r>
            <a:r>
              <a:rPr lang="cs-CZ" sz="398" dirty="0" err="1"/>
              <a:t>ra</a:t>
            </a:r>
            <a:r>
              <a:rPr lang="cs-CZ" sz="398" dirty="0"/>
              <a:t> ha-</a:t>
            </a:r>
            <a:r>
              <a:rPr lang="cs-CZ" sz="398" dirty="0" err="1"/>
              <a:t>di</a:t>
            </a:r>
            <a:r>
              <a:rPr lang="cs-CZ" sz="398" dirty="0"/>
              <a:t>-i Š </a:t>
            </a:r>
            <a:r>
              <a:rPr lang="cs-CZ" sz="398" dirty="0" err="1"/>
              <a:t>ip</a:t>
            </a:r>
            <a:r>
              <a:rPr lang="cs-CZ" sz="398" dirty="0"/>
              <a:t>-</a:t>
            </a:r>
            <a:r>
              <a:rPr lang="cs-CZ" sz="398" dirty="0" err="1"/>
              <a:t>pa</a:t>
            </a:r>
            <a:r>
              <a:rPr lang="cs-CZ" sz="398" dirty="0"/>
              <a:t>-</a:t>
            </a:r>
            <a:r>
              <a:rPr lang="cs-CZ" sz="398" dirty="0" err="1"/>
              <a:t>al</a:t>
            </a:r>
            <a:r>
              <a:rPr lang="cs-CZ" sz="398" dirty="0"/>
              <a:t>-li-</a:t>
            </a:r>
            <a:r>
              <a:rPr lang="cs-CZ" sz="398" dirty="0" err="1"/>
              <a:t>is</a:t>
            </a:r>
            <a:endParaRPr lang="cs-CZ" sz="398" dirty="0"/>
          </a:p>
          <a:p>
            <a:pPr marL="0" indent="0" algn="just">
              <a:spcBef>
                <a:spcPts val="0"/>
              </a:spcBef>
              <a:buNone/>
            </a:pPr>
            <a:r>
              <a:rPr lang="cs-CZ" sz="398" dirty="0"/>
              <a:t>a-na </a:t>
            </a:r>
            <a:r>
              <a:rPr lang="cs-CZ" sz="398" dirty="0" err="1"/>
              <a:t>ali</a:t>
            </a:r>
            <a:r>
              <a:rPr lang="cs-CZ" sz="398" dirty="0"/>
              <a:t>-</a:t>
            </a:r>
            <a:r>
              <a:rPr lang="cs-CZ" sz="398" dirty="0" err="1"/>
              <a:t>Šú</a:t>
            </a:r>
            <a:r>
              <a:rPr lang="cs-CZ" sz="398" dirty="0"/>
              <a:t> Bab-</a:t>
            </a:r>
            <a:r>
              <a:rPr lang="cs-CZ" sz="398" dirty="0" err="1"/>
              <a:t>ilani</a:t>
            </a:r>
            <a:r>
              <a:rPr lang="cs-CZ" sz="398" dirty="0"/>
              <a:t> </a:t>
            </a:r>
            <a:r>
              <a:rPr lang="cs-CZ" sz="398" dirty="0" err="1"/>
              <a:t>ki</a:t>
            </a:r>
            <a:r>
              <a:rPr lang="cs-CZ" sz="398" dirty="0"/>
              <a:t> a-la-</a:t>
            </a:r>
            <a:r>
              <a:rPr lang="cs-CZ" sz="398" dirty="0" err="1"/>
              <a:t>ak</a:t>
            </a:r>
            <a:r>
              <a:rPr lang="cs-CZ" sz="398" dirty="0"/>
              <a:t>-</a:t>
            </a:r>
            <a:r>
              <a:rPr lang="cs-CZ" sz="398" dirty="0" err="1"/>
              <a:t>Šú</a:t>
            </a:r>
            <a:r>
              <a:rPr lang="cs-CZ" sz="398" dirty="0"/>
              <a:t> </a:t>
            </a:r>
            <a:r>
              <a:rPr lang="cs-CZ" sz="398" dirty="0" err="1"/>
              <a:t>ik</a:t>
            </a:r>
            <a:r>
              <a:rPr lang="cs-CZ" sz="398" dirty="0"/>
              <a:t>-</a:t>
            </a:r>
            <a:r>
              <a:rPr lang="cs-CZ" sz="398" dirty="0" err="1"/>
              <a:t>bi</a:t>
            </a:r>
            <a:r>
              <a:rPr lang="cs-CZ" sz="398" dirty="0"/>
              <a:t> ú- Š a-as-</a:t>
            </a:r>
            <a:r>
              <a:rPr lang="cs-CZ" sz="398" dirty="0" err="1"/>
              <a:t>bi</a:t>
            </a:r>
            <a:r>
              <a:rPr lang="cs-CZ" sz="398" dirty="0"/>
              <a:t>-</a:t>
            </a:r>
            <a:r>
              <a:rPr lang="cs-CZ" sz="398" dirty="0" err="1"/>
              <a:t>it</a:t>
            </a:r>
            <a:r>
              <a:rPr lang="cs-CZ" sz="398" dirty="0"/>
              <a:t>-</a:t>
            </a:r>
            <a:r>
              <a:rPr lang="cs-CZ" sz="398" dirty="0" err="1"/>
              <a:t>su</a:t>
            </a:r>
            <a:r>
              <a:rPr lang="cs-CZ" sz="398" dirty="0"/>
              <a:t>-</a:t>
            </a:r>
            <a:r>
              <a:rPr lang="cs-CZ" sz="398" dirty="0" err="1"/>
              <a:t>ma</a:t>
            </a:r>
            <a:r>
              <a:rPr lang="cs-CZ" sz="398" dirty="0"/>
              <a:t> </a:t>
            </a:r>
            <a:r>
              <a:rPr lang="cs-CZ" sz="398" dirty="0" err="1"/>
              <a:t>har</a:t>
            </a:r>
            <a:r>
              <a:rPr lang="cs-CZ" sz="398" dirty="0"/>
              <a:t>-</a:t>
            </a:r>
            <a:r>
              <a:rPr lang="cs-CZ" sz="398" dirty="0" err="1"/>
              <a:t>ra</a:t>
            </a:r>
            <a:r>
              <a:rPr lang="cs-CZ" sz="398" dirty="0"/>
              <a:t>-nu </a:t>
            </a:r>
            <a:r>
              <a:rPr lang="cs-CZ" sz="398" dirty="0" err="1"/>
              <a:t>Babili</a:t>
            </a:r>
            <a:r>
              <a:rPr lang="cs-CZ" sz="398" dirty="0"/>
              <a:t> </a:t>
            </a:r>
            <a:r>
              <a:rPr lang="cs-CZ" sz="398" dirty="0" err="1"/>
              <a:t>ki</a:t>
            </a:r>
            <a:r>
              <a:rPr lang="cs-CZ" sz="398" dirty="0"/>
              <a:t>-</a:t>
            </a:r>
            <a:r>
              <a:rPr lang="cs-CZ" sz="398" dirty="0" err="1"/>
              <a:t>ma</a:t>
            </a:r>
            <a:r>
              <a:rPr lang="cs-CZ" sz="398" dirty="0"/>
              <a:t> </a:t>
            </a:r>
            <a:r>
              <a:rPr lang="cs-CZ" sz="398" dirty="0" err="1"/>
              <a:t>ib</a:t>
            </a:r>
            <a:r>
              <a:rPr lang="cs-CZ" sz="398" dirty="0"/>
              <a:t>-</a:t>
            </a:r>
            <a:r>
              <a:rPr lang="cs-CZ" sz="398" dirty="0" err="1"/>
              <a:t>ri</a:t>
            </a:r>
            <a:r>
              <a:rPr lang="cs-CZ" sz="398" dirty="0"/>
              <a:t> ú </a:t>
            </a:r>
            <a:r>
              <a:rPr lang="cs-CZ" sz="398" dirty="0" err="1"/>
              <a:t>tap</a:t>
            </a:r>
            <a:r>
              <a:rPr lang="cs-CZ" sz="398" dirty="0"/>
              <a:t>-</a:t>
            </a:r>
            <a:r>
              <a:rPr lang="cs-CZ" sz="398" dirty="0" err="1"/>
              <a:t>pi</a:t>
            </a:r>
            <a:r>
              <a:rPr lang="cs-CZ" sz="398" dirty="0"/>
              <a:t>-e </a:t>
            </a:r>
            <a:r>
              <a:rPr lang="cs-CZ" sz="398" dirty="0" err="1"/>
              <a:t>it</a:t>
            </a:r>
            <a:r>
              <a:rPr lang="cs-CZ" sz="398" dirty="0"/>
              <a:t>-</a:t>
            </a:r>
            <a:r>
              <a:rPr lang="cs-CZ" sz="398" dirty="0" err="1"/>
              <a:t>tal</a:t>
            </a:r>
            <a:r>
              <a:rPr lang="cs-CZ" sz="398" dirty="0"/>
              <a:t>-la-</a:t>
            </a:r>
            <a:r>
              <a:rPr lang="cs-CZ" sz="398" dirty="0" err="1"/>
              <a:t>ka</a:t>
            </a:r>
            <a:r>
              <a:rPr lang="cs-CZ" sz="398" dirty="0"/>
              <a:t> i-</a:t>
            </a:r>
            <a:r>
              <a:rPr lang="cs-CZ" sz="398" dirty="0" err="1"/>
              <a:t>da</a:t>
            </a:r>
            <a:r>
              <a:rPr lang="cs-CZ" sz="398" dirty="0"/>
              <a:t>-a-</a:t>
            </a:r>
            <a:r>
              <a:rPr lang="cs-CZ" sz="398" dirty="0" err="1"/>
              <a:t>Šu</a:t>
            </a:r>
            <a:endParaRPr lang="cs-CZ" sz="398" dirty="0"/>
          </a:p>
          <a:p>
            <a:pPr marL="0" indent="0" algn="just">
              <a:spcBef>
                <a:spcPts val="0"/>
              </a:spcBef>
              <a:buNone/>
            </a:pPr>
            <a:r>
              <a:rPr lang="cs-CZ" sz="398" dirty="0"/>
              <a:t>um-</a:t>
            </a:r>
            <a:r>
              <a:rPr lang="cs-CZ" sz="398" dirty="0" err="1"/>
              <a:t>ma</a:t>
            </a:r>
            <a:r>
              <a:rPr lang="cs-CZ" sz="398" dirty="0"/>
              <a:t>-ni-</a:t>
            </a:r>
            <a:r>
              <a:rPr lang="cs-CZ" sz="398" dirty="0" err="1"/>
              <a:t>Šu</a:t>
            </a:r>
            <a:r>
              <a:rPr lang="cs-CZ" sz="398" dirty="0"/>
              <a:t> rap- </a:t>
            </a:r>
            <a:r>
              <a:rPr lang="cs-CZ" sz="398" dirty="0" err="1"/>
              <a:t>Ša</a:t>
            </a:r>
            <a:r>
              <a:rPr lang="cs-CZ" sz="398" dirty="0"/>
              <a:t>-a-</a:t>
            </a:r>
            <a:r>
              <a:rPr lang="cs-CZ" sz="398" dirty="0" err="1"/>
              <a:t>tim</a:t>
            </a:r>
            <a:r>
              <a:rPr lang="cs-CZ" sz="398" dirty="0"/>
              <a:t> </a:t>
            </a:r>
            <a:r>
              <a:rPr lang="cs-CZ" sz="398" dirty="0" err="1"/>
              <a:t>Šá</a:t>
            </a:r>
            <a:r>
              <a:rPr lang="cs-CZ" sz="398" dirty="0"/>
              <a:t> </a:t>
            </a:r>
            <a:r>
              <a:rPr lang="cs-CZ" sz="398" dirty="0" err="1"/>
              <a:t>ki</a:t>
            </a:r>
            <a:r>
              <a:rPr lang="cs-CZ" sz="398" dirty="0"/>
              <a:t>-</a:t>
            </a:r>
            <a:r>
              <a:rPr lang="cs-CZ" sz="398" dirty="0" err="1"/>
              <a:t>ma</a:t>
            </a:r>
            <a:r>
              <a:rPr lang="cs-CZ" sz="398" dirty="0"/>
              <a:t> </a:t>
            </a:r>
            <a:r>
              <a:rPr lang="cs-CZ" sz="398" dirty="0" err="1"/>
              <a:t>me</a:t>
            </a:r>
            <a:r>
              <a:rPr lang="cs-CZ" sz="398" dirty="0"/>
              <a:t>-e </a:t>
            </a:r>
            <a:r>
              <a:rPr lang="cs-CZ" sz="398" dirty="0" err="1"/>
              <a:t>nari</a:t>
            </a:r>
            <a:r>
              <a:rPr lang="cs-CZ" sz="398" dirty="0"/>
              <a:t> la &amp;</a:t>
            </a:r>
            <a:r>
              <a:rPr lang="cs-CZ" sz="398" dirty="0" err="1"/>
              <a:t>uacute</a:t>
            </a:r>
            <a:r>
              <a:rPr lang="cs-CZ" sz="398" dirty="0"/>
              <a:t>-ta-ad-</a:t>
            </a:r>
            <a:r>
              <a:rPr lang="cs-CZ" sz="398" dirty="0" err="1"/>
              <a:t>du</a:t>
            </a:r>
            <a:r>
              <a:rPr lang="cs-CZ" sz="398" dirty="0"/>
              <a:t>-ú ni-ba-Š&amp;</a:t>
            </a:r>
            <a:r>
              <a:rPr lang="cs-CZ" sz="398" dirty="0" err="1"/>
              <a:t>uacute</a:t>
            </a:r>
            <a:r>
              <a:rPr lang="cs-CZ" sz="398" dirty="0"/>
              <a:t>-</a:t>
            </a:r>
            <a:r>
              <a:rPr lang="cs-CZ" sz="398" dirty="0" err="1"/>
              <a:t>un</a:t>
            </a:r>
            <a:r>
              <a:rPr lang="cs-CZ" sz="398" dirty="0"/>
              <a:t> </a:t>
            </a:r>
            <a:r>
              <a:rPr lang="cs-CZ" sz="398" dirty="0" err="1"/>
              <a:t>kakke</a:t>
            </a:r>
            <a:r>
              <a:rPr lang="cs-CZ" sz="398" dirty="0"/>
              <a:t>-Š ú-nu </a:t>
            </a:r>
            <a:r>
              <a:rPr lang="cs-CZ" sz="398" dirty="0" err="1"/>
              <a:t>sa</a:t>
            </a:r>
            <a:r>
              <a:rPr lang="cs-CZ" sz="398" dirty="0"/>
              <a:t>-</a:t>
            </a:r>
            <a:r>
              <a:rPr lang="cs-CZ" sz="398" dirty="0" err="1"/>
              <a:t>an</a:t>
            </a:r>
            <a:r>
              <a:rPr lang="cs-CZ" sz="398" dirty="0"/>
              <a:t>-</a:t>
            </a:r>
            <a:r>
              <a:rPr lang="cs-CZ" sz="398" dirty="0" err="1"/>
              <a:t>du</a:t>
            </a:r>
            <a:r>
              <a:rPr lang="cs-CZ" sz="398" dirty="0"/>
              <a:t>-</a:t>
            </a:r>
            <a:r>
              <a:rPr lang="cs-CZ" sz="398" dirty="0" err="1"/>
              <a:t>ma</a:t>
            </a:r>
            <a:r>
              <a:rPr lang="cs-CZ" sz="398" dirty="0"/>
              <a:t> i-</a:t>
            </a:r>
            <a:r>
              <a:rPr lang="cs-CZ" sz="398" dirty="0" err="1"/>
              <a:t>Šá</a:t>
            </a:r>
            <a:r>
              <a:rPr lang="cs-CZ" sz="398" dirty="0"/>
              <a:t>-ad-</a:t>
            </a:r>
            <a:r>
              <a:rPr lang="cs-CZ" sz="398" dirty="0" err="1"/>
              <a:t>di</a:t>
            </a:r>
            <a:r>
              <a:rPr lang="cs-CZ" sz="398" dirty="0"/>
              <a:t>- ha i-</a:t>
            </a:r>
            <a:r>
              <a:rPr lang="cs-CZ" sz="398" dirty="0" err="1"/>
              <a:t>da</a:t>
            </a:r>
            <a:r>
              <a:rPr lang="cs-CZ" sz="398" dirty="0"/>
              <a:t>-a- </a:t>
            </a:r>
            <a:r>
              <a:rPr lang="cs-CZ" sz="398" dirty="0" err="1"/>
              <a:t>Šú</a:t>
            </a:r>
            <a:endParaRPr lang="cs-CZ" sz="398" dirty="0"/>
          </a:p>
          <a:p>
            <a:pPr marL="0" indent="0" algn="just">
              <a:spcBef>
                <a:spcPts val="0"/>
              </a:spcBef>
              <a:buNone/>
            </a:pPr>
            <a:r>
              <a:rPr lang="cs-CZ" sz="398" dirty="0"/>
              <a:t>ba-</a:t>
            </a:r>
            <a:r>
              <a:rPr lang="cs-CZ" sz="398" dirty="0" err="1"/>
              <a:t>lu</a:t>
            </a:r>
            <a:r>
              <a:rPr lang="cs-CZ" sz="398" dirty="0"/>
              <a:t> </a:t>
            </a:r>
            <a:r>
              <a:rPr lang="cs-CZ" sz="398" dirty="0" err="1"/>
              <a:t>qab</a:t>
            </a:r>
            <a:r>
              <a:rPr lang="cs-CZ" sz="398" dirty="0"/>
              <a:t>-li ù ta-ha-</a:t>
            </a:r>
            <a:r>
              <a:rPr lang="cs-CZ" sz="398" dirty="0" err="1"/>
              <a:t>zi</a:t>
            </a:r>
            <a:r>
              <a:rPr lang="cs-CZ" sz="398" dirty="0"/>
              <a:t> ú- </a:t>
            </a:r>
            <a:r>
              <a:rPr lang="cs-CZ" sz="398" dirty="0" err="1"/>
              <a:t>Še</a:t>
            </a:r>
            <a:r>
              <a:rPr lang="cs-CZ" sz="398" dirty="0"/>
              <a:t>-</a:t>
            </a:r>
            <a:r>
              <a:rPr lang="cs-CZ" sz="398" dirty="0" err="1"/>
              <a:t>ri</a:t>
            </a:r>
            <a:r>
              <a:rPr lang="cs-CZ" sz="398" dirty="0"/>
              <a:t>-ba-</a:t>
            </a:r>
            <a:r>
              <a:rPr lang="cs-CZ" sz="398" dirty="0" err="1"/>
              <a:t>aŠ</a:t>
            </a:r>
            <a:r>
              <a:rPr lang="cs-CZ" sz="398" dirty="0"/>
              <a:t> </a:t>
            </a:r>
            <a:r>
              <a:rPr lang="cs-CZ" sz="398" dirty="0" err="1"/>
              <a:t>ki</a:t>
            </a:r>
            <a:r>
              <a:rPr lang="cs-CZ" sz="398" dirty="0"/>
              <a:t>-</a:t>
            </a:r>
            <a:r>
              <a:rPr lang="cs-CZ" sz="398" dirty="0" err="1"/>
              <a:t>rib</a:t>
            </a:r>
            <a:r>
              <a:rPr lang="cs-CZ" sz="398" dirty="0"/>
              <a:t> </a:t>
            </a:r>
            <a:r>
              <a:rPr lang="cs-CZ" sz="398" dirty="0" err="1"/>
              <a:t>Babili</a:t>
            </a:r>
            <a:r>
              <a:rPr lang="cs-CZ" sz="398" dirty="0"/>
              <a:t> ala- </a:t>
            </a:r>
            <a:r>
              <a:rPr lang="cs-CZ" sz="398" dirty="0" err="1"/>
              <a:t>Šú</a:t>
            </a:r>
            <a:r>
              <a:rPr lang="cs-CZ" sz="398" dirty="0"/>
              <a:t> Bab-</a:t>
            </a:r>
            <a:r>
              <a:rPr lang="cs-CZ" sz="398" dirty="0" err="1"/>
              <a:t>ilaniki</a:t>
            </a:r>
            <a:r>
              <a:rPr lang="cs-CZ" sz="398" dirty="0"/>
              <a:t> i-ti-</a:t>
            </a:r>
            <a:r>
              <a:rPr lang="cs-CZ" sz="398" dirty="0" err="1"/>
              <a:t>ir</a:t>
            </a:r>
            <a:r>
              <a:rPr lang="cs-CZ" sz="398" dirty="0"/>
              <a:t> i-na Š </a:t>
            </a:r>
            <a:r>
              <a:rPr lang="cs-CZ" sz="398" dirty="0" err="1"/>
              <a:t>ap</a:t>
            </a:r>
            <a:r>
              <a:rPr lang="cs-CZ" sz="398" dirty="0"/>
              <a:t>-</a:t>
            </a:r>
            <a:r>
              <a:rPr lang="cs-CZ" sz="398" dirty="0" err="1"/>
              <a:t>Šá</a:t>
            </a:r>
            <a:r>
              <a:rPr lang="cs-CZ" sz="398" dirty="0"/>
              <a:t>-</a:t>
            </a:r>
            <a:r>
              <a:rPr lang="cs-CZ" sz="398" dirty="0" err="1"/>
              <a:t>ki</a:t>
            </a:r>
            <a:r>
              <a:rPr lang="cs-CZ" sz="398" dirty="0"/>
              <a:t> m, </a:t>
            </a:r>
            <a:r>
              <a:rPr lang="cs-CZ" sz="398" dirty="0" err="1"/>
              <a:t>iluNabu</a:t>
            </a:r>
            <a:r>
              <a:rPr lang="cs-CZ" sz="398" dirty="0"/>
              <a:t>-na'id </a:t>
            </a:r>
            <a:r>
              <a:rPr lang="cs-CZ" sz="398" dirty="0" err="1"/>
              <a:t>Šarru</a:t>
            </a:r>
            <a:r>
              <a:rPr lang="cs-CZ" sz="398" dirty="0"/>
              <a:t> la </a:t>
            </a:r>
            <a:r>
              <a:rPr lang="cs-CZ" sz="398" dirty="0" err="1"/>
              <a:t>pa</a:t>
            </a:r>
            <a:r>
              <a:rPr lang="cs-CZ" sz="398" dirty="0"/>
              <a:t>-li-</a:t>
            </a:r>
            <a:r>
              <a:rPr lang="cs-CZ" sz="398" dirty="0" err="1"/>
              <a:t>hi</a:t>
            </a:r>
            <a:r>
              <a:rPr lang="cs-CZ" sz="398" dirty="0"/>
              <a:t>-Š ú </a:t>
            </a:r>
            <a:r>
              <a:rPr lang="cs-CZ" sz="398" dirty="0" err="1"/>
              <a:t>ú</a:t>
            </a:r>
            <a:r>
              <a:rPr lang="cs-CZ" sz="398" dirty="0"/>
              <a:t>-</a:t>
            </a:r>
            <a:r>
              <a:rPr lang="cs-CZ" sz="398" dirty="0" err="1"/>
              <a:t>ma</a:t>
            </a:r>
            <a:r>
              <a:rPr lang="cs-CZ" sz="398" dirty="0"/>
              <a:t>-</a:t>
            </a:r>
            <a:r>
              <a:rPr lang="cs-CZ" sz="398" dirty="0" err="1"/>
              <a:t>al</a:t>
            </a:r>
            <a:r>
              <a:rPr lang="cs-CZ" sz="398" dirty="0"/>
              <a:t>-la-a </a:t>
            </a:r>
            <a:r>
              <a:rPr lang="cs-CZ" sz="398" dirty="0" err="1"/>
              <a:t>qa</a:t>
            </a:r>
            <a:r>
              <a:rPr lang="cs-CZ" sz="398" dirty="0"/>
              <a:t>-tu-u Š- </a:t>
            </a:r>
            <a:r>
              <a:rPr lang="cs-CZ" sz="398" dirty="0" err="1"/>
              <a:t>Šu</a:t>
            </a:r>
            <a:endParaRPr lang="cs-CZ" sz="398" dirty="0"/>
          </a:p>
          <a:p>
            <a:pPr marL="0" indent="0" algn="just">
              <a:spcBef>
                <a:spcPts val="0"/>
              </a:spcBef>
              <a:buNone/>
            </a:pPr>
            <a:r>
              <a:rPr lang="cs-CZ" sz="398" dirty="0" err="1"/>
              <a:t>niŠe</a:t>
            </a:r>
            <a:r>
              <a:rPr lang="cs-CZ" sz="398" dirty="0"/>
              <a:t> </a:t>
            </a:r>
            <a:r>
              <a:rPr lang="cs-CZ" sz="398" dirty="0" err="1"/>
              <a:t>Babili</a:t>
            </a:r>
            <a:r>
              <a:rPr lang="cs-CZ" sz="398" dirty="0"/>
              <a:t> </a:t>
            </a:r>
            <a:r>
              <a:rPr lang="cs-CZ" sz="398" dirty="0" err="1"/>
              <a:t>ka</a:t>
            </a:r>
            <a:r>
              <a:rPr lang="cs-CZ" sz="398" dirty="0"/>
              <a:t>-li- </a:t>
            </a:r>
            <a:r>
              <a:rPr lang="cs-CZ" sz="398" dirty="0" err="1"/>
              <a:t>Šú</a:t>
            </a:r>
            <a:r>
              <a:rPr lang="cs-CZ" sz="398" dirty="0"/>
              <a:t>-nu nap-</a:t>
            </a:r>
            <a:r>
              <a:rPr lang="cs-CZ" sz="398" dirty="0" err="1"/>
              <a:t>har</a:t>
            </a:r>
            <a:r>
              <a:rPr lang="cs-CZ" sz="398" dirty="0"/>
              <a:t> </a:t>
            </a:r>
            <a:r>
              <a:rPr lang="cs-CZ" sz="398" dirty="0" err="1"/>
              <a:t>mâtŠ</a:t>
            </a:r>
            <a:r>
              <a:rPr lang="cs-CZ" sz="398" dirty="0"/>
              <a:t> ú-</a:t>
            </a:r>
            <a:r>
              <a:rPr lang="cs-CZ" sz="398" dirty="0" err="1"/>
              <a:t>me</a:t>
            </a:r>
            <a:r>
              <a:rPr lang="cs-CZ" sz="398" dirty="0"/>
              <a:t>-</a:t>
            </a:r>
            <a:r>
              <a:rPr lang="cs-CZ" sz="398" dirty="0" err="1"/>
              <a:t>ri</a:t>
            </a:r>
            <a:r>
              <a:rPr lang="cs-CZ" sz="398" dirty="0"/>
              <a:t> u </a:t>
            </a:r>
            <a:r>
              <a:rPr lang="cs-CZ" sz="398" dirty="0" err="1"/>
              <a:t>Ak</a:t>
            </a:r>
            <a:r>
              <a:rPr lang="cs-CZ" sz="398" dirty="0"/>
              <a:t>-</a:t>
            </a:r>
            <a:r>
              <a:rPr lang="cs-CZ" sz="398" dirty="0" err="1"/>
              <a:t>ka</a:t>
            </a:r>
            <a:r>
              <a:rPr lang="cs-CZ" sz="398" dirty="0"/>
              <a:t>-</a:t>
            </a:r>
            <a:r>
              <a:rPr lang="cs-CZ" sz="398" dirty="0" err="1"/>
              <a:t>diki</a:t>
            </a:r>
            <a:r>
              <a:rPr lang="cs-CZ" sz="398" dirty="0"/>
              <a:t> </a:t>
            </a:r>
            <a:r>
              <a:rPr lang="cs-CZ" sz="398" dirty="0" err="1"/>
              <a:t>ru</a:t>
            </a:r>
            <a:r>
              <a:rPr lang="cs-CZ" sz="398" dirty="0"/>
              <a:t>-</a:t>
            </a:r>
            <a:r>
              <a:rPr lang="cs-CZ" sz="398" dirty="0" err="1"/>
              <a:t>bi</a:t>
            </a:r>
            <a:r>
              <a:rPr lang="cs-CZ" sz="398" dirty="0"/>
              <a:t>-e ù Š </a:t>
            </a:r>
            <a:r>
              <a:rPr lang="cs-CZ" sz="398" dirty="0" err="1"/>
              <a:t>ak</a:t>
            </a:r>
            <a:r>
              <a:rPr lang="cs-CZ" sz="398" dirty="0"/>
              <a:t>-</a:t>
            </a:r>
            <a:r>
              <a:rPr lang="cs-CZ" sz="398" dirty="0" err="1"/>
              <a:t>ka</a:t>
            </a:r>
            <a:r>
              <a:rPr lang="cs-CZ" sz="398" dirty="0"/>
              <a:t>-</a:t>
            </a:r>
            <a:r>
              <a:rPr lang="cs-CZ" sz="398" dirty="0" err="1"/>
              <a:t>nak</a:t>
            </a:r>
            <a:r>
              <a:rPr lang="cs-CZ" sz="398" dirty="0"/>
              <a:t>-</a:t>
            </a:r>
            <a:r>
              <a:rPr lang="cs-CZ" sz="398" dirty="0" err="1"/>
              <a:t>ka</a:t>
            </a:r>
            <a:r>
              <a:rPr lang="cs-CZ" sz="398" dirty="0"/>
              <a:t> </a:t>
            </a:r>
            <a:r>
              <a:rPr lang="cs-CZ" sz="398" dirty="0" err="1"/>
              <a:t>Šá</a:t>
            </a:r>
            <a:r>
              <a:rPr lang="cs-CZ" sz="398" dirty="0"/>
              <a:t>-pal-Š ú </a:t>
            </a:r>
            <a:r>
              <a:rPr lang="cs-CZ" sz="398" dirty="0" err="1"/>
              <a:t>ik</a:t>
            </a:r>
            <a:r>
              <a:rPr lang="cs-CZ" sz="398" dirty="0"/>
              <a:t>-mi-</a:t>
            </a:r>
            <a:r>
              <a:rPr lang="cs-CZ" sz="398" dirty="0" err="1"/>
              <a:t>sa</a:t>
            </a:r>
            <a:r>
              <a:rPr lang="cs-CZ" sz="398" dirty="0"/>
              <a:t> ú-na-</a:t>
            </a:r>
            <a:r>
              <a:rPr lang="cs-CZ" sz="398" dirty="0" err="1"/>
              <a:t>aŠ</a:t>
            </a:r>
            <a:r>
              <a:rPr lang="cs-CZ" sz="398" dirty="0"/>
              <a:t> -Š i-</a:t>
            </a:r>
            <a:r>
              <a:rPr lang="cs-CZ" sz="398" dirty="0" err="1"/>
              <a:t>qu</a:t>
            </a:r>
            <a:r>
              <a:rPr lang="cs-CZ" sz="398" dirty="0"/>
              <a:t> </a:t>
            </a:r>
            <a:r>
              <a:rPr lang="cs-CZ" sz="398" dirty="0" err="1"/>
              <a:t>Še</a:t>
            </a:r>
            <a:r>
              <a:rPr lang="cs-CZ" sz="398" dirty="0"/>
              <a:t>-</a:t>
            </a:r>
            <a:r>
              <a:rPr lang="cs-CZ" sz="398" dirty="0" err="1"/>
              <a:t>pu</a:t>
            </a:r>
            <a:r>
              <a:rPr lang="cs-CZ" sz="398" dirty="0"/>
              <a:t>-u Š- </a:t>
            </a:r>
            <a:r>
              <a:rPr lang="cs-CZ" sz="398" dirty="0" err="1"/>
              <a:t>Šú</a:t>
            </a:r>
            <a:r>
              <a:rPr lang="cs-CZ" sz="398" dirty="0"/>
              <a:t> </a:t>
            </a:r>
            <a:r>
              <a:rPr lang="cs-CZ" sz="398" dirty="0" err="1"/>
              <a:t>ih</a:t>
            </a:r>
            <a:r>
              <a:rPr lang="cs-CZ" sz="398" dirty="0"/>
              <a:t>-</a:t>
            </a:r>
            <a:r>
              <a:rPr lang="cs-CZ" sz="398" dirty="0" err="1"/>
              <a:t>du</a:t>
            </a:r>
            <a:r>
              <a:rPr lang="cs-CZ" sz="398" dirty="0"/>
              <a:t>-ú a-na Š </a:t>
            </a:r>
            <a:r>
              <a:rPr lang="cs-CZ" sz="398" dirty="0" err="1"/>
              <a:t>arru</a:t>
            </a:r>
            <a:r>
              <a:rPr lang="cs-CZ" sz="398" dirty="0"/>
              <a:t>-ú-ti- </a:t>
            </a:r>
            <a:r>
              <a:rPr lang="cs-CZ" sz="398" dirty="0" err="1"/>
              <a:t>Šú</a:t>
            </a:r>
            <a:r>
              <a:rPr lang="cs-CZ" sz="398" dirty="0"/>
              <a:t> </a:t>
            </a:r>
            <a:r>
              <a:rPr lang="cs-CZ" sz="398" dirty="0" err="1"/>
              <a:t>im</a:t>
            </a:r>
            <a:r>
              <a:rPr lang="cs-CZ" sz="398" dirty="0"/>
              <a:t>-mi-</a:t>
            </a:r>
            <a:r>
              <a:rPr lang="cs-CZ" sz="398" dirty="0" err="1"/>
              <a:t>ru</a:t>
            </a:r>
            <a:r>
              <a:rPr lang="cs-CZ" sz="398" dirty="0"/>
              <a:t> </a:t>
            </a:r>
            <a:r>
              <a:rPr lang="cs-CZ" sz="398" dirty="0" err="1"/>
              <a:t>pa</a:t>
            </a:r>
            <a:r>
              <a:rPr lang="cs-CZ" sz="398" dirty="0"/>
              <a:t>-nu-</a:t>
            </a:r>
            <a:r>
              <a:rPr lang="cs-CZ" sz="398" dirty="0" err="1"/>
              <a:t>uŠ</a:t>
            </a:r>
            <a:r>
              <a:rPr lang="cs-CZ" sz="398" dirty="0"/>
              <a:t> - </a:t>
            </a:r>
            <a:r>
              <a:rPr lang="cs-CZ" sz="398" dirty="0" err="1"/>
              <a:t>Šú</a:t>
            </a:r>
            <a:r>
              <a:rPr lang="cs-CZ" sz="398" dirty="0"/>
              <a:t>-</a:t>
            </a:r>
            <a:r>
              <a:rPr lang="cs-CZ" sz="398" dirty="0" err="1"/>
              <a:t>un</a:t>
            </a:r>
            <a:endParaRPr lang="cs-CZ" sz="398" dirty="0"/>
          </a:p>
          <a:p>
            <a:pPr marL="0" indent="0" algn="just">
              <a:spcBef>
                <a:spcPts val="0"/>
              </a:spcBef>
              <a:buNone/>
            </a:pPr>
            <a:r>
              <a:rPr lang="cs-CZ" sz="398" dirty="0" err="1"/>
              <a:t>be</a:t>
            </a:r>
            <a:r>
              <a:rPr lang="cs-CZ" sz="398" dirty="0"/>
              <a:t>-</a:t>
            </a:r>
            <a:r>
              <a:rPr lang="cs-CZ" sz="398" dirty="0" err="1"/>
              <a:t>lu</a:t>
            </a:r>
            <a:r>
              <a:rPr lang="cs-CZ" sz="398" dirty="0"/>
              <a:t> </a:t>
            </a:r>
            <a:r>
              <a:rPr lang="cs-CZ" sz="398" dirty="0" err="1"/>
              <a:t>Šá</a:t>
            </a:r>
            <a:r>
              <a:rPr lang="cs-CZ" sz="398" dirty="0"/>
              <a:t> i-na tu-kul-ti- </a:t>
            </a:r>
            <a:r>
              <a:rPr lang="cs-CZ" sz="398" dirty="0" err="1"/>
              <a:t>Šá</a:t>
            </a:r>
            <a:r>
              <a:rPr lang="cs-CZ" sz="398" dirty="0"/>
              <a:t> ú-bal-li-tu mi-tu-ta-</a:t>
            </a:r>
            <a:r>
              <a:rPr lang="cs-CZ" sz="398" dirty="0" err="1"/>
              <a:t>an</a:t>
            </a:r>
            <a:r>
              <a:rPr lang="cs-CZ" sz="398" dirty="0"/>
              <a:t> i-na </a:t>
            </a:r>
            <a:r>
              <a:rPr lang="cs-CZ" sz="398" dirty="0" err="1"/>
              <a:t>bu</a:t>
            </a:r>
            <a:r>
              <a:rPr lang="cs-CZ" sz="398" dirty="0"/>
              <a:t>-ta-</a:t>
            </a:r>
            <a:r>
              <a:rPr lang="cs-CZ" sz="398" dirty="0" err="1"/>
              <a:t>qu</a:t>
            </a:r>
            <a:r>
              <a:rPr lang="cs-CZ" sz="398" dirty="0"/>
              <a:t> ú </a:t>
            </a:r>
            <a:r>
              <a:rPr lang="cs-CZ" sz="398" dirty="0" err="1"/>
              <a:t>pa</a:t>
            </a:r>
            <a:r>
              <a:rPr lang="cs-CZ" sz="398" dirty="0"/>
              <a:t>-</a:t>
            </a:r>
            <a:r>
              <a:rPr lang="cs-CZ" sz="398" dirty="0" err="1"/>
              <a:t>ki</a:t>
            </a:r>
            <a:r>
              <a:rPr lang="cs-CZ" sz="398" dirty="0"/>
              <a:t>-e </a:t>
            </a:r>
            <a:r>
              <a:rPr lang="cs-CZ" sz="398" dirty="0" err="1"/>
              <a:t>ig</a:t>
            </a:r>
            <a:r>
              <a:rPr lang="cs-CZ" sz="398" dirty="0"/>
              <a:t>-mi-</a:t>
            </a:r>
            <a:r>
              <a:rPr lang="cs-CZ" sz="398" dirty="0" err="1"/>
              <a:t>lu</a:t>
            </a:r>
            <a:r>
              <a:rPr lang="cs-CZ" sz="398" dirty="0"/>
              <a:t> kul-la-ta-</a:t>
            </a:r>
            <a:r>
              <a:rPr lang="cs-CZ" sz="398" dirty="0" err="1"/>
              <a:t>an</a:t>
            </a:r>
            <a:r>
              <a:rPr lang="cs-CZ" sz="398" dirty="0"/>
              <a:t> ta-</a:t>
            </a:r>
            <a:r>
              <a:rPr lang="cs-CZ" sz="398" dirty="0" err="1"/>
              <a:t>bi</a:t>
            </a:r>
            <a:r>
              <a:rPr lang="cs-CZ" sz="398" dirty="0"/>
              <a:t>-</a:t>
            </a:r>
            <a:r>
              <a:rPr lang="cs-CZ" sz="398" dirty="0" err="1"/>
              <a:t>iŠ</a:t>
            </a:r>
            <a:r>
              <a:rPr lang="cs-CZ" sz="398" dirty="0"/>
              <a:t> </a:t>
            </a:r>
            <a:r>
              <a:rPr lang="cs-CZ" sz="398" dirty="0" err="1"/>
              <a:t>ik</a:t>
            </a:r>
            <a:r>
              <a:rPr lang="cs-CZ" sz="398" dirty="0"/>
              <a:t>-ta-ar-</a:t>
            </a:r>
            <a:r>
              <a:rPr lang="cs-CZ" sz="398" dirty="0" err="1"/>
              <a:t>ra</a:t>
            </a:r>
            <a:r>
              <a:rPr lang="cs-CZ" sz="398" dirty="0"/>
              <a:t>-</a:t>
            </a:r>
            <a:r>
              <a:rPr lang="cs-CZ" sz="398" dirty="0" err="1"/>
              <a:t>bu</a:t>
            </a:r>
            <a:r>
              <a:rPr lang="cs-CZ" sz="398" dirty="0"/>
              <a:t>- </a:t>
            </a:r>
            <a:r>
              <a:rPr lang="cs-CZ" sz="398" dirty="0" err="1"/>
              <a:t>Šu</a:t>
            </a:r>
            <a:r>
              <a:rPr lang="cs-CZ" sz="398" dirty="0"/>
              <a:t> </a:t>
            </a:r>
            <a:r>
              <a:rPr lang="cs-CZ" sz="398" dirty="0" err="1"/>
              <a:t>iŠ</a:t>
            </a:r>
            <a:r>
              <a:rPr lang="cs-CZ" sz="398" dirty="0"/>
              <a:t>-tam-</a:t>
            </a:r>
            <a:r>
              <a:rPr lang="cs-CZ" sz="398" dirty="0" err="1"/>
              <a:t>ma</a:t>
            </a:r>
            <a:r>
              <a:rPr lang="cs-CZ" sz="398" dirty="0"/>
              <a:t>-</a:t>
            </a:r>
            <a:r>
              <a:rPr lang="cs-CZ" sz="398" dirty="0" err="1"/>
              <a:t>ru</a:t>
            </a:r>
            <a:r>
              <a:rPr lang="cs-CZ" sz="398" dirty="0"/>
              <a:t> </a:t>
            </a:r>
            <a:r>
              <a:rPr lang="cs-CZ" sz="398" dirty="0" err="1"/>
              <a:t>zi</a:t>
            </a:r>
            <a:r>
              <a:rPr lang="cs-CZ" sz="398" dirty="0"/>
              <a:t>-</a:t>
            </a:r>
            <a:r>
              <a:rPr lang="cs-CZ" sz="398" dirty="0" err="1"/>
              <a:t>ki</a:t>
            </a:r>
            <a:r>
              <a:rPr lang="cs-CZ" sz="398" dirty="0"/>
              <a:t>-</a:t>
            </a:r>
            <a:r>
              <a:rPr lang="cs-CZ" sz="398" dirty="0" err="1"/>
              <a:t>ir</a:t>
            </a:r>
            <a:r>
              <a:rPr lang="cs-CZ" sz="398" dirty="0"/>
              <a:t>-Š ú</a:t>
            </a:r>
          </a:p>
          <a:p>
            <a:pPr marL="0" indent="0" algn="just">
              <a:spcBef>
                <a:spcPts val="0"/>
              </a:spcBef>
              <a:buNone/>
            </a:pPr>
            <a:r>
              <a:rPr lang="cs-CZ" sz="398" dirty="0"/>
              <a:t>a-na-ku </a:t>
            </a:r>
            <a:r>
              <a:rPr lang="cs-CZ" sz="398" dirty="0" err="1"/>
              <a:t>mKu</a:t>
            </a:r>
            <a:r>
              <a:rPr lang="cs-CZ" sz="398" dirty="0"/>
              <a:t>-</a:t>
            </a:r>
            <a:r>
              <a:rPr lang="cs-CZ" sz="398" dirty="0" err="1"/>
              <a:t>ra</a:t>
            </a:r>
            <a:r>
              <a:rPr lang="cs-CZ" sz="398" dirty="0"/>
              <a:t>-</a:t>
            </a:r>
            <a:r>
              <a:rPr lang="cs-CZ" sz="398" dirty="0" err="1"/>
              <a:t>aŠ</a:t>
            </a:r>
            <a:r>
              <a:rPr lang="cs-CZ" sz="398" dirty="0"/>
              <a:t> </a:t>
            </a:r>
            <a:r>
              <a:rPr lang="cs-CZ" sz="398" dirty="0" err="1"/>
              <a:t>Šar</a:t>
            </a:r>
            <a:r>
              <a:rPr lang="cs-CZ" sz="398" dirty="0"/>
              <a:t> </a:t>
            </a:r>
            <a:r>
              <a:rPr lang="cs-CZ" sz="398" dirty="0" err="1"/>
              <a:t>kiŠ</a:t>
            </a:r>
            <a:r>
              <a:rPr lang="cs-CZ" sz="398" dirty="0"/>
              <a:t>-Š </a:t>
            </a:r>
            <a:r>
              <a:rPr lang="cs-CZ" sz="398" dirty="0" err="1"/>
              <a:t>at</a:t>
            </a:r>
            <a:r>
              <a:rPr lang="cs-CZ" sz="398" dirty="0"/>
              <a:t> </a:t>
            </a:r>
            <a:r>
              <a:rPr lang="cs-CZ" sz="398" dirty="0" err="1"/>
              <a:t>Šarru</a:t>
            </a:r>
            <a:r>
              <a:rPr lang="cs-CZ" sz="398" dirty="0"/>
              <a:t> rabu </a:t>
            </a:r>
            <a:r>
              <a:rPr lang="cs-CZ" sz="398" dirty="0" err="1"/>
              <a:t>Šarru</a:t>
            </a:r>
            <a:r>
              <a:rPr lang="cs-CZ" sz="398" dirty="0"/>
              <a:t> </a:t>
            </a:r>
            <a:r>
              <a:rPr lang="cs-CZ" sz="398" dirty="0" err="1"/>
              <a:t>dan</a:t>
            </a:r>
            <a:r>
              <a:rPr lang="cs-CZ" sz="398" dirty="0"/>
              <a:t>-nu Š ar </a:t>
            </a:r>
            <a:r>
              <a:rPr lang="cs-CZ" sz="398" dirty="0" err="1"/>
              <a:t>Babili</a:t>
            </a:r>
            <a:r>
              <a:rPr lang="cs-CZ" sz="398" dirty="0"/>
              <a:t> </a:t>
            </a:r>
            <a:r>
              <a:rPr lang="cs-CZ" sz="398" dirty="0" err="1"/>
              <a:t>Šar</a:t>
            </a:r>
            <a:r>
              <a:rPr lang="cs-CZ" sz="398" dirty="0"/>
              <a:t> </a:t>
            </a:r>
            <a:r>
              <a:rPr lang="cs-CZ" sz="398" dirty="0" err="1"/>
              <a:t>mât</a:t>
            </a:r>
            <a:r>
              <a:rPr lang="cs-CZ" sz="398" dirty="0"/>
              <a:t> Š ú-</a:t>
            </a:r>
            <a:r>
              <a:rPr lang="cs-CZ" sz="398" dirty="0" err="1"/>
              <a:t>me</a:t>
            </a:r>
            <a:r>
              <a:rPr lang="cs-CZ" sz="398" dirty="0"/>
              <a:t>-</a:t>
            </a:r>
            <a:r>
              <a:rPr lang="cs-CZ" sz="398" dirty="0" err="1"/>
              <a:t>ri</a:t>
            </a:r>
            <a:r>
              <a:rPr lang="cs-CZ" sz="398" dirty="0"/>
              <a:t> ú </a:t>
            </a:r>
            <a:r>
              <a:rPr lang="cs-CZ" sz="398" dirty="0" err="1"/>
              <a:t>Ak</a:t>
            </a:r>
            <a:r>
              <a:rPr lang="cs-CZ" sz="398" dirty="0"/>
              <a:t>-</a:t>
            </a:r>
            <a:r>
              <a:rPr lang="cs-CZ" sz="398" dirty="0" err="1"/>
              <a:t>ka</a:t>
            </a:r>
            <a:r>
              <a:rPr lang="cs-CZ" sz="398" dirty="0"/>
              <a:t>-</a:t>
            </a:r>
            <a:r>
              <a:rPr lang="cs-CZ" sz="398" dirty="0" err="1"/>
              <a:t>di</a:t>
            </a:r>
            <a:r>
              <a:rPr lang="cs-CZ" sz="398" dirty="0"/>
              <a:t> </a:t>
            </a:r>
            <a:r>
              <a:rPr lang="cs-CZ" sz="398" dirty="0" err="1"/>
              <a:t>Šar</a:t>
            </a:r>
            <a:r>
              <a:rPr lang="cs-CZ" sz="398" dirty="0"/>
              <a:t> </a:t>
            </a:r>
            <a:r>
              <a:rPr lang="cs-CZ" sz="398" dirty="0" err="1"/>
              <a:t>kib</a:t>
            </a:r>
            <a:r>
              <a:rPr lang="cs-CZ" sz="398" dirty="0"/>
              <a:t>-</a:t>
            </a:r>
            <a:r>
              <a:rPr lang="cs-CZ" sz="398" dirty="0" err="1"/>
              <a:t>ra</a:t>
            </a:r>
            <a:r>
              <a:rPr lang="cs-CZ" sz="398" dirty="0"/>
              <a:t>-a-ti </a:t>
            </a:r>
            <a:r>
              <a:rPr lang="cs-CZ" sz="398" dirty="0" err="1"/>
              <a:t>ir</a:t>
            </a:r>
            <a:r>
              <a:rPr lang="cs-CZ" sz="398" dirty="0"/>
              <a:t>-bit-</a:t>
            </a:r>
            <a:r>
              <a:rPr lang="cs-CZ" sz="398" dirty="0" err="1"/>
              <a:t>tim</a:t>
            </a:r>
            <a:endParaRPr lang="cs-CZ" sz="398" dirty="0"/>
          </a:p>
          <a:p>
            <a:pPr marL="0" indent="0" algn="just">
              <a:spcBef>
                <a:spcPts val="0"/>
              </a:spcBef>
              <a:buNone/>
            </a:pPr>
            <a:r>
              <a:rPr lang="cs-CZ" sz="398" dirty="0" err="1"/>
              <a:t>mar</a:t>
            </a:r>
            <a:r>
              <a:rPr lang="cs-CZ" sz="398" dirty="0"/>
              <a:t> </a:t>
            </a:r>
            <a:r>
              <a:rPr lang="cs-CZ" sz="398" dirty="0" err="1"/>
              <a:t>mKa</a:t>
            </a:r>
            <a:r>
              <a:rPr lang="cs-CZ" sz="398" dirty="0"/>
              <a:t>-</a:t>
            </a:r>
            <a:r>
              <a:rPr lang="cs-CZ" sz="398" dirty="0" err="1"/>
              <a:t>am</a:t>
            </a:r>
            <a:r>
              <a:rPr lang="cs-CZ" sz="398" dirty="0"/>
              <a:t>-</a:t>
            </a:r>
            <a:r>
              <a:rPr lang="cs-CZ" sz="398" dirty="0" err="1"/>
              <a:t>bu</a:t>
            </a:r>
            <a:r>
              <a:rPr lang="cs-CZ" sz="398" dirty="0"/>
              <a:t>-</a:t>
            </a:r>
            <a:r>
              <a:rPr lang="cs-CZ" sz="398" dirty="0" err="1"/>
              <a:t>zi</a:t>
            </a:r>
            <a:r>
              <a:rPr lang="cs-CZ" sz="398" dirty="0"/>
              <a:t>-</a:t>
            </a:r>
            <a:r>
              <a:rPr lang="cs-CZ" sz="398" dirty="0" err="1"/>
              <a:t>ia</a:t>
            </a:r>
            <a:r>
              <a:rPr lang="cs-CZ" sz="398" dirty="0"/>
              <a:t> </a:t>
            </a:r>
            <a:r>
              <a:rPr lang="cs-CZ" sz="398" dirty="0" err="1"/>
              <a:t>Šarru</a:t>
            </a:r>
            <a:r>
              <a:rPr lang="cs-CZ" sz="398" dirty="0"/>
              <a:t> rabu </a:t>
            </a:r>
            <a:r>
              <a:rPr lang="cs-CZ" sz="398" dirty="0" err="1"/>
              <a:t>Šar</a:t>
            </a:r>
            <a:r>
              <a:rPr lang="cs-CZ" sz="398" dirty="0"/>
              <a:t> </a:t>
            </a:r>
            <a:r>
              <a:rPr lang="cs-CZ" sz="398" dirty="0" err="1"/>
              <a:t>alu</a:t>
            </a:r>
            <a:r>
              <a:rPr lang="cs-CZ" sz="398" dirty="0"/>
              <a:t> </a:t>
            </a:r>
            <a:r>
              <a:rPr lang="cs-CZ" sz="398" dirty="0" err="1"/>
              <a:t>An</a:t>
            </a:r>
            <a:r>
              <a:rPr lang="cs-CZ" sz="398" dirty="0"/>
              <a:t>-Š á-</a:t>
            </a:r>
            <a:r>
              <a:rPr lang="cs-CZ" sz="398" dirty="0" err="1"/>
              <a:t>an</a:t>
            </a:r>
            <a:r>
              <a:rPr lang="cs-CZ" sz="398" dirty="0"/>
              <a:t> </a:t>
            </a:r>
            <a:r>
              <a:rPr lang="cs-CZ" sz="398" dirty="0" err="1"/>
              <a:t>mar</a:t>
            </a:r>
            <a:r>
              <a:rPr lang="cs-CZ" sz="398" dirty="0"/>
              <a:t> </a:t>
            </a:r>
            <a:r>
              <a:rPr lang="cs-CZ" sz="398" dirty="0" err="1"/>
              <a:t>mari</a:t>
            </a:r>
            <a:r>
              <a:rPr lang="cs-CZ" sz="398" dirty="0"/>
              <a:t> </a:t>
            </a:r>
            <a:r>
              <a:rPr lang="cs-CZ" sz="398" dirty="0" err="1"/>
              <a:t>mKu</a:t>
            </a:r>
            <a:r>
              <a:rPr lang="cs-CZ" sz="398" dirty="0"/>
              <a:t>-</a:t>
            </a:r>
            <a:r>
              <a:rPr lang="cs-CZ" sz="398" dirty="0" err="1"/>
              <a:t>ra</a:t>
            </a:r>
            <a:r>
              <a:rPr lang="cs-CZ" sz="398" dirty="0"/>
              <a:t>-</a:t>
            </a:r>
            <a:r>
              <a:rPr lang="cs-CZ" sz="398" dirty="0" err="1"/>
              <a:t>aŠ</a:t>
            </a:r>
            <a:r>
              <a:rPr lang="cs-CZ" sz="398" dirty="0"/>
              <a:t> </a:t>
            </a:r>
            <a:r>
              <a:rPr lang="cs-CZ" sz="398" dirty="0" err="1"/>
              <a:t>Šarru</a:t>
            </a:r>
            <a:r>
              <a:rPr lang="cs-CZ" sz="398" dirty="0"/>
              <a:t> rabu </a:t>
            </a:r>
            <a:r>
              <a:rPr lang="cs-CZ" sz="398" dirty="0" err="1"/>
              <a:t>Šar</a:t>
            </a:r>
            <a:r>
              <a:rPr lang="cs-CZ" sz="398" dirty="0"/>
              <a:t> </a:t>
            </a:r>
            <a:r>
              <a:rPr lang="cs-CZ" sz="398" dirty="0" err="1"/>
              <a:t>alu</a:t>
            </a:r>
            <a:r>
              <a:rPr lang="cs-CZ" sz="398" dirty="0"/>
              <a:t> </a:t>
            </a:r>
            <a:r>
              <a:rPr lang="cs-CZ" sz="398" dirty="0" err="1"/>
              <a:t>An</a:t>
            </a:r>
            <a:r>
              <a:rPr lang="cs-CZ" sz="398" dirty="0"/>
              <a:t>-Š á-</a:t>
            </a:r>
            <a:r>
              <a:rPr lang="cs-CZ" sz="398" dirty="0" err="1"/>
              <a:t>an</a:t>
            </a:r>
            <a:r>
              <a:rPr lang="cs-CZ" sz="398" dirty="0"/>
              <a:t> ŠA.BAL.BAL m Š i-</a:t>
            </a:r>
            <a:r>
              <a:rPr lang="cs-CZ" sz="398" dirty="0" err="1"/>
              <a:t>iŠ</a:t>
            </a:r>
            <a:r>
              <a:rPr lang="cs-CZ" sz="398" dirty="0"/>
              <a:t>-</a:t>
            </a:r>
            <a:r>
              <a:rPr lang="cs-CZ" sz="398" dirty="0" err="1"/>
              <a:t>pi</a:t>
            </a:r>
            <a:r>
              <a:rPr lang="cs-CZ" sz="398" dirty="0"/>
              <a:t>-</a:t>
            </a:r>
            <a:r>
              <a:rPr lang="cs-CZ" sz="398" dirty="0" err="1"/>
              <a:t>iŠ</a:t>
            </a:r>
            <a:r>
              <a:rPr lang="cs-CZ" sz="398" dirty="0"/>
              <a:t> Š </a:t>
            </a:r>
            <a:r>
              <a:rPr lang="cs-CZ" sz="398" dirty="0" err="1"/>
              <a:t>arru</a:t>
            </a:r>
            <a:r>
              <a:rPr lang="cs-CZ" sz="398" dirty="0"/>
              <a:t> rabu </a:t>
            </a:r>
            <a:r>
              <a:rPr lang="cs-CZ" sz="398" dirty="0" err="1"/>
              <a:t>Šar</a:t>
            </a:r>
            <a:r>
              <a:rPr lang="cs-CZ" sz="398" dirty="0"/>
              <a:t> </a:t>
            </a:r>
            <a:r>
              <a:rPr lang="cs-CZ" sz="398" dirty="0" err="1"/>
              <a:t>alu</a:t>
            </a:r>
            <a:r>
              <a:rPr lang="cs-CZ" sz="398" dirty="0"/>
              <a:t> </a:t>
            </a:r>
            <a:r>
              <a:rPr lang="cs-CZ" sz="398" dirty="0" err="1"/>
              <a:t>An</a:t>
            </a:r>
            <a:r>
              <a:rPr lang="cs-CZ" sz="398" dirty="0"/>
              <a:t>-Š a-</a:t>
            </a:r>
            <a:r>
              <a:rPr lang="cs-CZ" sz="398" dirty="0" err="1"/>
              <a:t>an</a:t>
            </a:r>
            <a:endParaRPr lang="cs-CZ" sz="398" dirty="0"/>
          </a:p>
          <a:p>
            <a:pPr marL="0" indent="0" algn="just">
              <a:spcBef>
                <a:spcPts val="0"/>
              </a:spcBef>
              <a:buNone/>
            </a:pPr>
            <a:r>
              <a:rPr lang="cs-CZ" sz="398" dirty="0" err="1"/>
              <a:t>ziru</a:t>
            </a:r>
            <a:r>
              <a:rPr lang="cs-CZ" sz="398" dirty="0"/>
              <a:t> </a:t>
            </a:r>
            <a:r>
              <a:rPr lang="cs-CZ" sz="398" dirty="0" err="1"/>
              <a:t>da</a:t>
            </a:r>
            <a:r>
              <a:rPr lang="cs-CZ" sz="398" dirty="0"/>
              <a:t>-</a:t>
            </a:r>
            <a:r>
              <a:rPr lang="cs-CZ" sz="398" dirty="0" err="1"/>
              <a:t>ru</a:t>
            </a:r>
            <a:r>
              <a:rPr lang="cs-CZ" sz="398" dirty="0"/>
              <a:t>-ú </a:t>
            </a:r>
            <a:r>
              <a:rPr lang="cs-CZ" sz="398" dirty="0" err="1"/>
              <a:t>Ša</a:t>
            </a:r>
            <a:r>
              <a:rPr lang="cs-CZ" sz="398" dirty="0"/>
              <a:t> </a:t>
            </a:r>
            <a:r>
              <a:rPr lang="cs-CZ" sz="398" dirty="0" err="1"/>
              <a:t>Šarru</a:t>
            </a:r>
            <a:r>
              <a:rPr lang="cs-CZ" sz="398" dirty="0"/>
              <a:t>-ú-tu </a:t>
            </a:r>
            <a:r>
              <a:rPr lang="cs-CZ" sz="398" dirty="0" err="1"/>
              <a:t>Ša</a:t>
            </a:r>
            <a:r>
              <a:rPr lang="cs-CZ" sz="398" dirty="0"/>
              <a:t> </a:t>
            </a:r>
            <a:r>
              <a:rPr lang="cs-CZ" sz="398" dirty="0" err="1"/>
              <a:t>iluBel</a:t>
            </a:r>
            <a:r>
              <a:rPr lang="cs-CZ" sz="398" dirty="0"/>
              <a:t> u </a:t>
            </a:r>
            <a:r>
              <a:rPr lang="cs-CZ" sz="398" dirty="0" err="1"/>
              <a:t>ilu</a:t>
            </a:r>
            <a:r>
              <a:rPr lang="cs-CZ" sz="398" dirty="0"/>
              <a:t> </a:t>
            </a:r>
            <a:r>
              <a:rPr lang="cs-CZ" sz="398" dirty="0" err="1"/>
              <a:t>Nabu</a:t>
            </a:r>
            <a:r>
              <a:rPr lang="cs-CZ" sz="398" dirty="0"/>
              <a:t> </a:t>
            </a:r>
            <a:r>
              <a:rPr lang="cs-CZ" sz="398" dirty="0" err="1"/>
              <a:t>ir</a:t>
            </a:r>
            <a:r>
              <a:rPr lang="cs-CZ" sz="398" dirty="0"/>
              <a:t>-a-mu </a:t>
            </a:r>
            <a:r>
              <a:rPr lang="cs-CZ" sz="398" dirty="0" err="1"/>
              <a:t>pa</a:t>
            </a:r>
            <a:r>
              <a:rPr lang="cs-CZ" sz="398" dirty="0"/>
              <a:t>-la-a-Š ú a-na tu-</a:t>
            </a:r>
            <a:r>
              <a:rPr lang="cs-CZ" sz="398" dirty="0" err="1"/>
              <a:t>ub</a:t>
            </a:r>
            <a:r>
              <a:rPr lang="cs-CZ" sz="398" dirty="0"/>
              <a:t> lib-</a:t>
            </a:r>
            <a:r>
              <a:rPr lang="cs-CZ" sz="398" dirty="0" err="1"/>
              <a:t>bi</a:t>
            </a:r>
            <a:r>
              <a:rPr lang="cs-CZ" sz="398" dirty="0"/>
              <a:t>- </a:t>
            </a:r>
            <a:r>
              <a:rPr lang="cs-CZ" sz="398" dirty="0" err="1"/>
              <a:t>Šú</a:t>
            </a:r>
            <a:r>
              <a:rPr lang="cs-CZ" sz="398" dirty="0"/>
              <a:t>-nu i h-</a:t>
            </a:r>
            <a:r>
              <a:rPr lang="cs-CZ" sz="398" dirty="0" err="1"/>
              <a:t>Ši</a:t>
            </a:r>
            <a:r>
              <a:rPr lang="cs-CZ" sz="398" dirty="0"/>
              <a:t>-ha </a:t>
            </a:r>
            <a:r>
              <a:rPr lang="cs-CZ" sz="398" dirty="0" err="1"/>
              <a:t>Šarru</a:t>
            </a:r>
            <a:r>
              <a:rPr lang="cs-CZ" sz="398" dirty="0"/>
              <a:t>-</a:t>
            </a:r>
            <a:r>
              <a:rPr lang="cs-CZ" sz="398" dirty="0" err="1"/>
              <a:t>ut</a:t>
            </a:r>
            <a:r>
              <a:rPr lang="cs-CZ" sz="398" dirty="0"/>
              <a:t>-</a:t>
            </a:r>
            <a:r>
              <a:rPr lang="cs-CZ" sz="398" dirty="0" err="1"/>
              <a:t>su</a:t>
            </a:r>
            <a:r>
              <a:rPr lang="cs-CZ" sz="398" dirty="0"/>
              <a:t> e-nu-</a:t>
            </a:r>
            <a:r>
              <a:rPr lang="cs-CZ" sz="398" dirty="0" err="1"/>
              <a:t>ma</a:t>
            </a:r>
            <a:r>
              <a:rPr lang="cs-CZ" sz="398" dirty="0"/>
              <a:t> a-na </a:t>
            </a:r>
            <a:r>
              <a:rPr lang="cs-CZ" sz="398" dirty="0" err="1"/>
              <a:t>ki</a:t>
            </a:r>
            <a:r>
              <a:rPr lang="cs-CZ" sz="398" dirty="0"/>
              <a:t>-</a:t>
            </a:r>
            <a:r>
              <a:rPr lang="cs-CZ" sz="398" dirty="0" err="1"/>
              <a:t>rib</a:t>
            </a:r>
            <a:r>
              <a:rPr lang="cs-CZ" sz="398" dirty="0"/>
              <a:t> </a:t>
            </a:r>
            <a:r>
              <a:rPr lang="cs-CZ" sz="398" dirty="0" err="1"/>
              <a:t>Babili</a:t>
            </a:r>
            <a:r>
              <a:rPr lang="cs-CZ" sz="398" dirty="0"/>
              <a:t> e-</a:t>
            </a:r>
            <a:r>
              <a:rPr lang="cs-CZ" sz="398" dirty="0" err="1"/>
              <a:t>ru</a:t>
            </a:r>
            <a:r>
              <a:rPr lang="cs-CZ" sz="398" dirty="0"/>
              <a:t>-</a:t>
            </a:r>
            <a:r>
              <a:rPr lang="cs-CZ" sz="398" dirty="0" err="1"/>
              <a:t>bu</a:t>
            </a:r>
            <a:r>
              <a:rPr lang="cs-CZ" sz="398" dirty="0"/>
              <a:t> </a:t>
            </a:r>
            <a:r>
              <a:rPr lang="cs-CZ" sz="398" dirty="0" err="1"/>
              <a:t>sa</a:t>
            </a:r>
            <a:r>
              <a:rPr lang="cs-CZ" sz="398" dirty="0"/>
              <a:t>-li-mi-i Š</a:t>
            </a:r>
          </a:p>
          <a:p>
            <a:pPr marL="0" indent="0" algn="just">
              <a:spcBef>
                <a:spcPts val="0"/>
              </a:spcBef>
              <a:buNone/>
            </a:pPr>
            <a:r>
              <a:rPr lang="cs-CZ" sz="398" dirty="0"/>
              <a:t>i-na </a:t>
            </a:r>
            <a:r>
              <a:rPr lang="cs-CZ" sz="398" dirty="0" err="1"/>
              <a:t>ul</a:t>
            </a:r>
            <a:r>
              <a:rPr lang="cs-CZ" sz="398" dirty="0"/>
              <a:t>-si ù </a:t>
            </a:r>
            <a:r>
              <a:rPr lang="cs-CZ" sz="398" dirty="0" err="1"/>
              <a:t>ri</a:t>
            </a:r>
            <a:r>
              <a:rPr lang="cs-CZ" sz="398" dirty="0"/>
              <a:t>- Š á-a-</a:t>
            </a:r>
            <a:r>
              <a:rPr lang="cs-CZ" sz="398" dirty="0" err="1"/>
              <a:t>tim</a:t>
            </a:r>
            <a:r>
              <a:rPr lang="cs-CZ" sz="398" dirty="0"/>
              <a:t> i-na </a:t>
            </a:r>
            <a:r>
              <a:rPr lang="cs-CZ" sz="398" dirty="0" err="1"/>
              <a:t>ekal</a:t>
            </a:r>
            <a:r>
              <a:rPr lang="cs-CZ" sz="398" dirty="0"/>
              <a:t> </a:t>
            </a:r>
            <a:r>
              <a:rPr lang="cs-CZ" sz="398" dirty="0" err="1"/>
              <a:t>ma</a:t>
            </a:r>
            <a:r>
              <a:rPr lang="cs-CZ" sz="398" dirty="0"/>
              <a:t>-</a:t>
            </a:r>
            <a:r>
              <a:rPr lang="cs-CZ" sz="398" dirty="0" err="1"/>
              <a:t>al</a:t>
            </a:r>
            <a:r>
              <a:rPr lang="cs-CZ" sz="398" dirty="0"/>
              <a:t>-</a:t>
            </a:r>
            <a:r>
              <a:rPr lang="cs-CZ" sz="398" dirty="0" err="1"/>
              <a:t>ki</a:t>
            </a:r>
            <a:r>
              <a:rPr lang="cs-CZ" sz="398" dirty="0"/>
              <a:t> ar-</a:t>
            </a:r>
            <a:r>
              <a:rPr lang="cs-CZ" sz="398" dirty="0" err="1"/>
              <a:t>ma</a:t>
            </a:r>
            <a:r>
              <a:rPr lang="cs-CZ" sz="398" dirty="0"/>
              <a:t>-a Š ú-</a:t>
            </a:r>
            <a:r>
              <a:rPr lang="cs-CZ" sz="398" dirty="0" err="1"/>
              <a:t>bat</a:t>
            </a:r>
            <a:r>
              <a:rPr lang="cs-CZ" sz="398" dirty="0"/>
              <a:t> </a:t>
            </a:r>
            <a:r>
              <a:rPr lang="cs-CZ" sz="398" dirty="0" err="1"/>
              <a:t>be</a:t>
            </a:r>
            <a:r>
              <a:rPr lang="cs-CZ" sz="398" dirty="0"/>
              <a:t>-</a:t>
            </a:r>
            <a:r>
              <a:rPr lang="cs-CZ" sz="398" dirty="0" err="1"/>
              <a:t>lu</a:t>
            </a:r>
            <a:r>
              <a:rPr lang="cs-CZ" sz="398" dirty="0"/>
              <a:t>-</a:t>
            </a:r>
            <a:r>
              <a:rPr lang="cs-CZ" sz="398" dirty="0" err="1"/>
              <a:t>tim</a:t>
            </a:r>
            <a:r>
              <a:rPr lang="cs-CZ" sz="398" dirty="0"/>
              <a:t> </a:t>
            </a:r>
            <a:r>
              <a:rPr lang="cs-CZ" sz="398" dirty="0" err="1"/>
              <a:t>iluMarduk</a:t>
            </a:r>
            <a:r>
              <a:rPr lang="cs-CZ" sz="398" dirty="0"/>
              <a:t> belu rabu lib-</a:t>
            </a:r>
            <a:r>
              <a:rPr lang="cs-CZ" sz="398" dirty="0" err="1"/>
              <a:t>bi</a:t>
            </a:r>
            <a:r>
              <a:rPr lang="cs-CZ" sz="398" dirty="0"/>
              <a:t> </a:t>
            </a:r>
            <a:r>
              <a:rPr lang="cs-CZ" sz="398" dirty="0" err="1"/>
              <a:t>ri</a:t>
            </a:r>
            <a:r>
              <a:rPr lang="cs-CZ" sz="398" dirty="0"/>
              <a:t>-</a:t>
            </a:r>
            <a:r>
              <a:rPr lang="cs-CZ" sz="398" dirty="0" err="1"/>
              <a:t>it</a:t>
            </a:r>
            <a:r>
              <a:rPr lang="cs-CZ" sz="398" dirty="0"/>
              <a:t>-</a:t>
            </a:r>
            <a:r>
              <a:rPr lang="cs-CZ" sz="398" dirty="0" err="1"/>
              <a:t>pa</a:t>
            </a:r>
            <a:r>
              <a:rPr lang="cs-CZ" sz="398" dirty="0"/>
              <a:t>- Š ú </a:t>
            </a:r>
            <a:r>
              <a:rPr lang="cs-CZ" sz="398" dirty="0" err="1"/>
              <a:t>Šá</a:t>
            </a:r>
            <a:r>
              <a:rPr lang="cs-CZ" sz="398" dirty="0"/>
              <a:t> mare </a:t>
            </a:r>
            <a:r>
              <a:rPr lang="cs-CZ" sz="398" dirty="0" err="1"/>
              <a:t>Babili</a:t>
            </a:r>
            <a:r>
              <a:rPr lang="cs-CZ" sz="398" dirty="0"/>
              <a:t> ú . . . </a:t>
            </a:r>
            <a:r>
              <a:rPr lang="cs-CZ" sz="398" dirty="0" err="1"/>
              <a:t>an</a:t>
            </a:r>
            <a:r>
              <a:rPr lang="cs-CZ" sz="398" dirty="0"/>
              <a:t>-ni-</a:t>
            </a:r>
            <a:r>
              <a:rPr lang="cs-CZ" sz="398" dirty="0" err="1"/>
              <a:t>ma</a:t>
            </a:r>
            <a:r>
              <a:rPr lang="cs-CZ" sz="398" dirty="0"/>
              <a:t> û-mi- </a:t>
            </a:r>
            <a:r>
              <a:rPr lang="cs-CZ" sz="398" dirty="0" err="1"/>
              <a:t>Šam</a:t>
            </a:r>
            <a:r>
              <a:rPr lang="cs-CZ" sz="398" dirty="0"/>
              <a:t> a-Š e-'-a </a:t>
            </a:r>
            <a:r>
              <a:rPr lang="cs-CZ" sz="398" dirty="0" err="1"/>
              <a:t>pa</a:t>
            </a:r>
            <a:r>
              <a:rPr lang="cs-CZ" sz="398" dirty="0"/>
              <a:t>-la-</a:t>
            </a:r>
            <a:r>
              <a:rPr lang="cs-CZ" sz="398" dirty="0" err="1"/>
              <a:t>ah</a:t>
            </a:r>
            <a:r>
              <a:rPr lang="cs-CZ" sz="398" dirty="0"/>
              <a:t>- </a:t>
            </a:r>
            <a:r>
              <a:rPr lang="cs-CZ" sz="398" dirty="0" err="1"/>
              <a:t>Šú</a:t>
            </a:r>
            <a:endParaRPr lang="cs-CZ" sz="398" dirty="0"/>
          </a:p>
          <a:p>
            <a:pPr marL="0" indent="0" algn="just">
              <a:spcBef>
                <a:spcPts val="0"/>
              </a:spcBef>
              <a:buNone/>
            </a:pPr>
            <a:r>
              <a:rPr lang="cs-CZ" sz="398" dirty="0"/>
              <a:t>um-</a:t>
            </a:r>
            <a:r>
              <a:rPr lang="cs-CZ" sz="398" dirty="0" err="1"/>
              <a:t>ma</a:t>
            </a:r>
            <a:r>
              <a:rPr lang="cs-CZ" sz="398" dirty="0"/>
              <a:t>-ni-</a:t>
            </a:r>
            <a:r>
              <a:rPr lang="cs-CZ" sz="398" dirty="0" err="1"/>
              <a:t>ia</a:t>
            </a:r>
            <a:r>
              <a:rPr lang="cs-CZ" sz="398" dirty="0"/>
              <a:t> rap-</a:t>
            </a:r>
            <a:r>
              <a:rPr lang="cs-CZ" sz="398" dirty="0" err="1"/>
              <a:t>Ša</a:t>
            </a:r>
            <a:r>
              <a:rPr lang="cs-CZ" sz="398" dirty="0"/>
              <a:t>-</a:t>
            </a:r>
            <a:r>
              <a:rPr lang="cs-CZ" sz="398" dirty="0" err="1"/>
              <a:t>tim</a:t>
            </a:r>
            <a:r>
              <a:rPr lang="cs-CZ" sz="398" dirty="0"/>
              <a:t> i-na </a:t>
            </a:r>
            <a:r>
              <a:rPr lang="cs-CZ" sz="398" dirty="0" err="1"/>
              <a:t>ki</a:t>
            </a:r>
            <a:r>
              <a:rPr lang="cs-CZ" sz="398" dirty="0"/>
              <a:t>-</a:t>
            </a:r>
            <a:r>
              <a:rPr lang="cs-CZ" sz="398" dirty="0" err="1"/>
              <a:t>rib</a:t>
            </a:r>
            <a:r>
              <a:rPr lang="cs-CZ" sz="398" dirty="0"/>
              <a:t> </a:t>
            </a:r>
            <a:r>
              <a:rPr lang="cs-CZ" sz="398" dirty="0" err="1"/>
              <a:t>Babili</a:t>
            </a:r>
            <a:r>
              <a:rPr lang="cs-CZ" sz="398" dirty="0"/>
              <a:t> i-</a:t>
            </a:r>
            <a:r>
              <a:rPr lang="cs-CZ" sz="398" dirty="0" err="1"/>
              <a:t>Šá</a:t>
            </a:r>
            <a:r>
              <a:rPr lang="cs-CZ" sz="398" dirty="0"/>
              <a:t>-ad-</a:t>
            </a:r>
            <a:r>
              <a:rPr lang="cs-CZ" sz="398" dirty="0" err="1"/>
              <a:t>di</a:t>
            </a:r>
            <a:r>
              <a:rPr lang="cs-CZ" sz="398" dirty="0"/>
              <a:t>-ha </a:t>
            </a:r>
            <a:r>
              <a:rPr lang="cs-CZ" sz="398" dirty="0" err="1"/>
              <a:t>Šú</a:t>
            </a:r>
            <a:r>
              <a:rPr lang="cs-CZ" sz="398" dirty="0"/>
              <a:t>-</a:t>
            </a:r>
            <a:r>
              <a:rPr lang="cs-CZ" sz="398" dirty="0" err="1"/>
              <a:t>ul</a:t>
            </a:r>
            <a:r>
              <a:rPr lang="cs-CZ" sz="398" dirty="0"/>
              <a:t>-</a:t>
            </a:r>
            <a:r>
              <a:rPr lang="cs-CZ" sz="398" dirty="0" err="1"/>
              <a:t>ma</a:t>
            </a:r>
            <a:r>
              <a:rPr lang="cs-CZ" sz="398" dirty="0"/>
              <a:t>-</a:t>
            </a:r>
            <a:r>
              <a:rPr lang="cs-CZ" sz="398" dirty="0" err="1"/>
              <a:t>niŠ</a:t>
            </a:r>
            <a:r>
              <a:rPr lang="cs-CZ" sz="398" dirty="0"/>
              <a:t> nap-</a:t>
            </a:r>
            <a:r>
              <a:rPr lang="cs-CZ" sz="398" dirty="0" err="1"/>
              <a:t>har</a:t>
            </a:r>
            <a:r>
              <a:rPr lang="cs-CZ" sz="398" dirty="0"/>
              <a:t> mat [ </a:t>
            </a:r>
            <a:r>
              <a:rPr lang="cs-CZ" sz="398" dirty="0" err="1"/>
              <a:t>Šu</a:t>
            </a:r>
            <a:r>
              <a:rPr lang="cs-CZ" sz="398" dirty="0"/>
              <a:t>-</a:t>
            </a:r>
            <a:r>
              <a:rPr lang="cs-CZ" sz="398" dirty="0" err="1"/>
              <a:t>me</a:t>
            </a:r>
            <a:r>
              <a:rPr lang="cs-CZ" sz="398" dirty="0"/>
              <a:t>-</a:t>
            </a:r>
            <a:r>
              <a:rPr lang="cs-CZ" sz="398" dirty="0" err="1"/>
              <a:t>ri</a:t>
            </a:r>
            <a:r>
              <a:rPr lang="cs-CZ" sz="398" dirty="0"/>
              <a:t>] ù </a:t>
            </a:r>
            <a:r>
              <a:rPr lang="cs-CZ" sz="398" dirty="0" err="1"/>
              <a:t>Akkadiki</a:t>
            </a:r>
            <a:r>
              <a:rPr lang="cs-CZ" sz="398" dirty="0"/>
              <a:t> mu-</a:t>
            </a:r>
            <a:r>
              <a:rPr lang="cs-CZ" sz="398" dirty="0" err="1"/>
              <a:t>gal</a:t>
            </a:r>
            <a:r>
              <a:rPr lang="cs-CZ" sz="398" dirty="0"/>
              <a:t>-[l]i-</a:t>
            </a:r>
            <a:r>
              <a:rPr lang="cs-CZ" sz="398" dirty="0" err="1"/>
              <a:t>tim</a:t>
            </a:r>
            <a:r>
              <a:rPr lang="cs-CZ" sz="398" dirty="0"/>
              <a:t> </a:t>
            </a:r>
            <a:r>
              <a:rPr lang="cs-CZ" sz="398" dirty="0" err="1"/>
              <a:t>ul</a:t>
            </a:r>
            <a:r>
              <a:rPr lang="cs-CZ" sz="398" dirty="0"/>
              <a:t> ú- </a:t>
            </a:r>
            <a:r>
              <a:rPr lang="cs-CZ" sz="398" dirty="0" err="1"/>
              <a:t>Šar</a:t>
            </a:r>
            <a:r>
              <a:rPr lang="cs-CZ" sz="398" dirty="0"/>
              <a:t>-</a:t>
            </a:r>
            <a:r>
              <a:rPr lang="cs-CZ" sz="398" dirty="0" err="1"/>
              <a:t>Ši</a:t>
            </a:r>
            <a:endParaRPr lang="cs-CZ" sz="398" dirty="0"/>
          </a:p>
          <a:p>
            <a:pPr marL="0" indent="0" algn="just">
              <a:spcBef>
                <a:spcPts val="0"/>
              </a:spcBef>
              <a:buNone/>
            </a:pPr>
            <a:r>
              <a:rPr lang="cs-CZ" sz="398" dirty="0" err="1"/>
              <a:t>dannat</a:t>
            </a:r>
            <a:r>
              <a:rPr lang="cs-CZ" sz="398" dirty="0"/>
              <a:t> </a:t>
            </a:r>
            <a:r>
              <a:rPr lang="cs-CZ" sz="398" dirty="0" err="1"/>
              <a:t>Babili</a:t>
            </a:r>
            <a:r>
              <a:rPr lang="cs-CZ" sz="398" dirty="0"/>
              <a:t> ù kul-lat </a:t>
            </a:r>
            <a:r>
              <a:rPr lang="cs-CZ" sz="398" dirty="0" err="1"/>
              <a:t>ma</a:t>
            </a:r>
            <a:r>
              <a:rPr lang="cs-CZ" sz="398" dirty="0"/>
              <a:t>-ha-</a:t>
            </a:r>
            <a:r>
              <a:rPr lang="cs-CZ" sz="398" dirty="0" err="1"/>
              <a:t>zi</a:t>
            </a:r>
            <a:r>
              <a:rPr lang="cs-CZ" sz="398" dirty="0"/>
              <a:t>- </a:t>
            </a:r>
            <a:r>
              <a:rPr lang="cs-CZ" sz="398" dirty="0" err="1"/>
              <a:t>Šu</a:t>
            </a:r>
            <a:r>
              <a:rPr lang="cs-CZ" sz="398" dirty="0"/>
              <a:t> i-na </a:t>
            </a:r>
            <a:r>
              <a:rPr lang="cs-CZ" sz="398" dirty="0" err="1"/>
              <a:t>Šà</a:t>
            </a:r>
            <a:r>
              <a:rPr lang="cs-CZ" sz="398" dirty="0"/>
              <a:t>-li-</a:t>
            </a:r>
            <a:r>
              <a:rPr lang="cs-CZ" sz="398" dirty="0" err="1"/>
              <a:t>im</a:t>
            </a:r>
            <a:r>
              <a:rPr lang="cs-CZ" sz="398" dirty="0"/>
              <a:t>-</a:t>
            </a:r>
            <a:r>
              <a:rPr lang="cs-CZ" sz="398" dirty="0" err="1"/>
              <a:t>tim</a:t>
            </a:r>
            <a:r>
              <a:rPr lang="cs-CZ" sz="398" dirty="0"/>
              <a:t> a Š -</a:t>
            </a:r>
            <a:r>
              <a:rPr lang="cs-CZ" sz="398" dirty="0" err="1"/>
              <a:t>te</a:t>
            </a:r>
            <a:r>
              <a:rPr lang="cs-CZ" sz="398" dirty="0"/>
              <a:t>-'-e mare Babi[li . . .] </a:t>
            </a:r>
            <a:r>
              <a:rPr lang="cs-CZ" sz="398" dirty="0" err="1"/>
              <a:t>ki</a:t>
            </a:r>
            <a:r>
              <a:rPr lang="cs-CZ" sz="398" dirty="0"/>
              <a:t> </a:t>
            </a:r>
            <a:r>
              <a:rPr lang="cs-CZ" sz="398" dirty="0" err="1"/>
              <a:t>ma</a:t>
            </a:r>
            <a:r>
              <a:rPr lang="cs-CZ" sz="398" dirty="0"/>
              <a:t>-la lib-[. . .]-</a:t>
            </a:r>
            <a:r>
              <a:rPr lang="cs-CZ" sz="398" dirty="0" err="1"/>
              <a:t>ma</a:t>
            </a:r>
            <a:r>
              <a:rPr lang="cs-CZ" sz="398" dirty="0"/>
              <a:t> ab- Š a-a-ni la si-</a:t>
            </a:r>
            <a:r>
              <a:rPr lang="cs-CZ" sz="398" dirty="0" err="1"/>
              <a:t>ma</a:t>
            </a:r>
            <a:r>
              <a:rPr lang="cs-CZ" sz="398" dirty="0"/>
              <a:t>-ti-</a:t>
            </a:r>
            <a:r>
              <a:rPr lang="cs-CZ" sz="398" dirty="0" err="1"/>
              <a:t>Šu</a:t>
            </a:r>
            <a:r>
              <a:rPr lang="cs-CZ" sz="398" dirty="0"/>
              <a:t>-nu Š ú-</a:t>
            </a:r>
            <a:r>
              <a:rPr lang="cs-CZ" sz="398" dirty="0" err="1"/>
              <a:t>bat</a:t>
            </a:r>
            <a:r>
              <a:rPr lang="cs-CZ" sz="398" dirty="0"/>
              <a:t>-</a:t>
            </a:r>
            <a:r>
              <a:rPr lang="cs-CZ" sz="398" dirty="0" err="1"/>
              <a:t>su</a:t>
            </a:r>
            <a:r>
              <a:rPr lang="cs-CZ" sz="398" dirty="0"/>
              <a:t>-</a:t>
            </a:r>
            <a:r>
              <a:rPr lang="cs-CZ" sz="398" dirty="0" err="1"/>
              <a:t>un</a:t>
            </a:r>
            <a:endParaRPr lang="cs-CZ" sz="398" dirty="0"/>
          </a:p>
          <a:p>
            <a:pPr marL="0" indent="0" algn="just">
              <a:spcBef>
                <a:spcPts val="0"/>
              </a:spcBef>
              <a:buNone/>
            </a:pPr>
            <a:r>
              <a:rPr lang="cs-CZ" sz="398" dirty="0" err="1"/>
              <a:t>an</a:t>
            </a:r>
            <a:r>
              <a:rPr lang="cs-CZ" sz="398" dirty="0"/>
              <a:t>-</a:t>
            </a:r>
            <a:r>
              <a:rPr lang="cs-CZ" sz="398" dirty="0" err="1"/>
              <a:t>hu</a:t>
            </a:r>
            <a:r>
              <a:rPr lang="cs-CZ" sz="398" dirty="0"/>
              <a:t>-</a:t>
            </a:r>
            <a:r>
              <a:rPr lang="cs-CZ" sz="398" dirty="0" err="1"/>
              <a:t>ut</a:t>
            </a:r>
            <a:r>
              <a:rPr lang="cs-CZ" sz="398" dirty="0"/>
              <a:t>-</a:t>
            </a:r>
            <a:r>
              <a:rPr lang="cs-CZ" sz="398" dirty="0" err="1"/>
              <a:t>su</a:t>
            </a:r>
            <a:r>
              <a:rPr lang="cs-CZ" sz="398" dirty="0"/>
              <a:t>-</a:t>
            </a:r>
            <a:r>
              <a:rPr lang="cs-CZ" sz="398" dirty="0" err="1"/>
              <a:t>un</a:t>
            </a:r>
            <a:r>
              <a:rPr lang="cs-CZ" sz="398" dirty="0"/>
              <a:t> ú-</a:t>
            </a:r>
            <a:r>
              <a:rPr lang="cs-CZ" sz="398" dirty="0" err="1"/>
              <a:t>pa</a:t>
            </a:r>
            <a:r>
              <a:rPr lang="cs-CZ" sz="398" dirty="0"/>
              <a:t>-a Š -</a:t>
            </a:r>
            <a:r>
              <a:rPr lang="cs-CZ" sz="398" dirty="0" err="1"/>
              <a:t>Ši</a:t>
            </a:r>
            <a:r>
              <a:rPr lang="cs-CZ" sz="398" dirty="0"/>
              <a:t>-ha ú-Š á-</a:t>
            </a:r>
            <a:r>
              <a:rPr lang="cs-CZ" sz="398" dirty="0" err="1"/>
              <a:t>ap</a:t>
            </a:r>
            <a:r>
              <a:rPr lang="cs-CZ" sz="398" dirty="0"/>
              <a:t>-ti-</a:t>
            </a:r>
            <a:r>
              <a:rPr lang="cs-CZ" sz="398" dirty="0" err="1"/>
              <a:t>ir</a:t>
            </a:r>
            <a:r>
              <a:rPr lang="cs-CZ" sz="398" dirty="0"/>
              <a:t> </a:t>
            </a:r>
            <a:r>
              <a:rPr lang="cs-CZ" sz="398" dirty="0" err="1"/>
              <a:t>sa</a:t>
            </a:r>
            <a:r>
              <a:rPr lang="cs-CZ" sz="398" dirty="0"/>
              <a:t>-ar-ba- </a:t>
            </a:r>
            <a:r>
              <a:rPr lang="cs-CZ" sz="398" dirty="0" err="1"/>
              <a:t>Šu</a:t>
            </a:r>
            <a:r>
              <a:rPr lang="cs-CZ" sz="398" dirty="0"/>
              <a:t>-nu a-na </a:t>
            </a:r>
            <a:r>
              <a:rPr lang="cs-CZ" sz="398" dirty="0" err="1"/>
              <a:t>ip</a:t>
            </a:r>
            <a:r>
              <a:rPr lang="cs-CZ" sz="398" dirty="0"/>
              <a:t>- </a:t>
            </a:r>
            <a:r>
              <a:rPr lang="cs-CZ" sz="398" dirty="0" err="1"/>
              <a:t>Še</a:t>
            </a:r>
            <a:r>
              <a:rPr lang="cs-CZ" sz="398" dirty="0"/>
              <a:t>-e-ti-[</a:t>
            </a:r>
            <a:r>
              <a:rPr lang="cs-CZ" sz="398" dirty="0" err="1"/>
              <a:t>ia</a:t>
            </a:r>
            <a:r>
              <a:rPr lang="cs-CZ" sz="398" dirty="0"/>
              <a:t>] </a:t>
            </a:r>
            <a:r>
              <a:rPr lang="cs-CZ" sz="398" dirty="0" err="1"/>
              <a:t>iluMarduk</a:t>
            </a:r>
            <a:r>
              <a:rPr lang="cs-CZ" sz="398" dirty="0"/>
              <a:t> belu rabu ú-</a:t>
            </a:r>
            <a:r>
              <a:rPr lang="cs-CZ" sz="398" dirty="0" err="1"/>
              <a:t>ih</a:t>
            </a:r>
            <a:r>
              <a:rPr lang="cs-CZ" sz="398" dirty="0"/>
              <a:t>-</a:t>
            </a:r>
            <a:r>
              <a:rPr lang="cs-CZ" sz="398" dirty="0" err="1"/>
              <a:t>di</a:t>
            </a:r>
            <a:r>
              <a:rPr lang="cs-CZ" sz="398" dirty="0"/>
              <a:t>-e-</a:t>
            </a:r>
            <a:r>
              <a:rPr lang="cs-CZ" sz="398" dirty="0" err="1"/>
              <a:t>ma</a:t>
            </a:r>
            <a:endParaRPr lang="cs-CZ" sz="398" dirty="0"/>
          </a:p>
          <a:p>
            <a:pPr marL="0" indent="0" algn="just">
              <a:spcBef>
                <a:spcPts val="0"/>
              </a:spcBef>
              <a:buNone/>
            </a:pPr>
            <a:r>
              <a:rPr lang="cs-CZ" sz="398" dirty="0"/>
              <a:t>a-na </a:t>
            </a:r>
            <a:r>
              <a:rPr lang="cs-CZ" sz="398" dirty="0" err="1"/>
              <a:t>ia</a:t>
            </a:r>
            <a:r>
              <a:rPr lang="cs-CZ" sz="398" dirty="0"/>
              <a:t>-a-ti </a:t>
            </a:r>
            <a:r>
              <a:rPr lang="cs-CZ" sz="398" dirty="0" err="1"/>
              <a:t>mKu</a:t>
            </a:r>
            <a:r>
              <a:rPr lang="cs-CZ" sz="398" dirty="0"/>
              <a:t>-</a:t>
            </a:r>
            <a:r>
              <a:rPr lang="cs-CZ" sz="398" dirty="0" err="1"/>
              <a:t>ra</a:t>
            </a:r>
            <a:r>
              <a:rPr lang="cs-CZ" sz="398" dirty="0"/>
              <a:t>-a </a:t>
            </a:r>
            <a:r>
              <a:rPr lang="cs-CZ" sz="398" dirty="0" err="1"/>
              <a:t>ŠŠarru</a:t>
            </a:r>
            <a:r>
              <a:rPr lang="cs-CZ" sz="398" dirty="0"/>
              <a:t> </a:t>
            </a:r>
            <a:r>
              <a:rPr lang="cs-CZ" sz="398" dirty="0" err="1"/>
              <a:t>pa</a:t>
            </a:r>
            <a:r>
              <a:rPr lang="cs-CZ" sz="398" dirty="0"/>
              <a:t>-li-</a:t>
            </a:r>
            <a:r>
              <a:rPr lang="cs-CZ" sz="398" dirty="0" err="1"/>
              <a:t>ih</a:t>
            </a:r>
            <a:r>
              <a:rPr lang="cs-CZ" sz="398" dirty="0"/>
              <a:t>-Š u ù </a:t>
            </a:r>
            <a:r>
              <a:rPr lang="cs-CZ" sz="398" dirty="0" err="1"/>
              <a:t>mKa</a:t>
            </a:r>
            <a:r>
              <a:rPr lang="cs-CZ" sz="398" dirty="0"/>
              <a:t>-</a:t>
            </a:r>
            <a:r>
              <a:rPr lang="cs-CZ" sz="398" dirty="0" err="1"/>
              <a:t>am</a:t>
            </a:r>
            <a:r>
              <a:rPr lang="cs-CZ" sz="398" dirty="0"/>
              <a:t>-</a:t>
            </a:r>
            <a:r>
              <a:rPr lang="cs-CZ" sz="398" dirty="0" err="1"/>
              <a:t>bu</a:t>
            </a:r>
            <a:r>
              <a:rPr lang="cs-CZ" sz="398" dirty="0"/>
              <a:t>-</a:t>
            </a:r>
            <a:r>
              <a:rPr lang="cs-CZ" sz="398" dirty="0" err="1"/>
              <a:t>zi</a:t>
            </a:r>
            <a:r>
              <a:rPr lang="cs-CZ" sz="398" dirty="0"/>
              <a:t>-</a:t>
            </a:r>
            <a:r>
              <a:rPr lang="cs-CZ" sz="398" dirty="0" err="1"/>
              <a:t>ia</a:t>
            </a:r>
            <a:r>
              <a:rPr lang="cs-CZ" sz="398" dirty="0"/>
              <a:t> </a:t>
            </a:r>
            <a:r>
              <a:rPr lang="cs-CZ" sz="398" dirty="0" err="1"/>
              <a:t>mari</a:t>
            </a:r>
            <a:r>
              <a:rPr lang="cs-CZ" sz="398" dirty="0"/>
              <a:t> si-</a:t>
            </a:r>
            <a:r>
              <a:rPr lang="cs-CZ" sz="398" dirty="0" err="1"/>
              <a:t>it</a:t>
            </a:r>
            <a:r>
              <a:rPr lang="cs-CZ" sz="398" dirty="0"/>
              <a:t> lib-</a:t>
            </a:r>
            <a:r>
              <a:rPr lang="cs-CZ" sz="398" dirty="0" err="1"/>
              <a:t>bi</a:t>
            </a:r>
            <a:r>
              <a:rPr lang="cs-CZ" sz="398" dirty="0"/>
              <a:t>-[</a:t>
            </a:r>
            <a:r>
              <a:rPr lang="cs-CZ" sz="398" dirty="0" err="1"/>
              <a:t>ia</a:t>
            </a:r>
            <a:r>
              <a:rPr lang="cs-CZ" sz="398" dirty="0"/>
              <a:t> ù a]-na nap- </a:t>
            </a:r>
            <a:r>
              <a:rPr lang="cs-CZ" sz="398" dirty="0" err="1"/>
              <a:t>har</a:t>
            </a:r>
            <a:r>
              <a:rPr lang="cs-CZ" sz="398" dirty="0"/>
              <a:t> um-</a:t>
            </a:r>
            <a:r>
              <a:rPr lang="cs-CZ" sz="398" dirty="0" err="1"/>
              <a:t>ma</a:t>
            </a:r>
            <a:r>
              <a:rPr lang="cs-CZ" sz="398" dirty="0"/>
              <a:t>-ni-</a:t>
            </a:r>
            <a:r>
              <a:rPr lang="cs-CZ" sz="398" dirty="0" err="1"/>
              <a:t>ia</a:t>
            </a:r>
            <a:endParaRPr lang="cs-CZ" sz="398" dirty="0"/>
          </a:p>
          <a:p>
            <a:pPr marL="0" indent="0" algn="just">
              <a:spcBef>
                <a:spcPts val="0"/>
              </a:spcBef>
              <a:buNone/>
            </a:pPr>
            <a:r>
              <a:rPr lang="cs-CZ" sz="398" dirty="0" err="1"/>
              <a:t>da</a:t>
            </a:r>
            <a:r>
              <a:rPr lang="cs-CZ" sz="398" dirty="0"/>
              <a:t>-</a:t>
            </a:r>
            <a:r>
              <a:rPr lang="cs-CZ" sz="398" dirty="0" err="1"/>
              <a:t>am</a:t>
            </a:r>
            <a:r>
              <a:rPr lang="cs-CZ" sz="398" dirty="0"/>
              <a:t>-</a:t>
            </a:r>
            <a:r>
              <a:rPr lang="cs-CZ" sz="398" dirty="0" err="1"/>
              <a:t>ki</a:t>
            </a:r>
            <a:r>
              <a:rPr lang="cs-CZ" sz="398" dirty="0"/>
              <a:t>-</a:t>
            </a:r>
            <a:r>
              <a:rPr lang="cs-CZ" sz="398" dirty="0" err="1"/>
              <a:t>iŠ</a:t>
            </a:r>
            <a:r>
              <a:rPr lang="cs-CZ" sz="398" dirty="0"/>
              <a:t> </a:t>
            </a:r>
            <a:r>
              <a:rPr lang="cs-CZ" sz="398" dirty="0" err="1"/>
              <a:t>ik</a:t>
            </a:r>
            <a:r>
              <a:rPr lang="cs-CZ" sz="398" dirty="0"/>
              <a:t>-</a:t>
            </a:r>
            <a:r>
              <a:rPr lang="cs-CZ" sz="398" dirty="0" err="1"/>
              <a:t>ru</a:t>
            </a:r>
            <a:r>
              <a:rPr lang="cs-CZ" sz="398" dirty="0"/>
              <a:t>-</a:t>
            </a:r>
            <a:r>
              <a:rPr lang="cs-CZ" sz="398" dirty="0" err="1"/>
              <a:t>ub</a:t>
            </a:r>
            <a:r>
              <a:rPr lang="cs-CZ" sz="398" dirty="0"/>
              <a:t>-</a:t>
            </a:r>
            <a:r>
              <a:rPr lang="cs-CZ" sz="398" dirty="0" err="1"/>
              <a:t>ma</a:t>
            </a:r>
            <a:r>
              <a:rPr lang="cs-CZ" sz="398" dirty="0"/>
              <a:t> i-na </a:t>
            </a:r>
            <a:r>
              <a:rPr lang="cs-CZ" sz="398" dirty="0" err="1"/>
              <a:t>Ša</a:t>
            </a:r>
            <a:r>
              <a:rPr lang="cs-CZ" sz="398" dirty="0"/>
              <a:t>-lim-</a:t>
            </a:r>
            <a:r>
              <a:rPr lang="cs-CZ" sz="398" dirty="0" err="1"/>
              <a:t>tim</a:t>
            </a:r>
            <a:r>
              <a:rPr lang="cs-CZ" sz="398" dirty="0"/>
              <a:t> </a:t>
            </a:r>
            <a:r>
              <a:rPr lang="cs-CZ" sz="398" dirty="0" err="1"/>
              <a:t>ma</a:t>
            </a:r>
            <a:r>
              <a:rPr lang="cs-CZ" sz="398" dirty="0"/>
              <a:t>-</a:t>
            </a:r>
            <a:r>
              <a:rPr lang="cs-CZ" sz="398" dirty="0" err="1"/>
              <a:t>har</a:t>
            </a:r>
            <a:r>
              <a:rPr lang="cs-CZ" sz="398" dirty="0"/>
              <a:t>-Š a ta-</a:t>
            </a:r>
            <a:r>
              <a:rPr lang="cs-CZ" sz="398" dirty="0" err="1"/>
              <a:t>bi</a:t>
            </a:r>
            <a:r>
              <a:rPr lang="cs-CZ" sz="398" dirty="0"/>
              <a:t>-</a:t>
            </a:r>
            <a:r>
              <a:rPr lang="cs-CZ" sz="398" dirty="0" err="1"/>
              <a:t>iŠ</a:t>
            </a:r>
            <a:r>
              <a:rPr lang="cs-CZ" sz="398" dirty="0"/>
              <a:t> ni-</a:t>
            </a:r>
            <a:r>
              <a:rPr lang="cs-CZ" sz="398" dirty="0" err="1"/>
              <a:t>it</a:t>
            </a:r>
            <a:r>
              <a:rPr lang="cs-CZ" sz="398" dirty="0"/>
              <a:t>-ta-['-id i-</a:t>
            </a:r>
            <a:r>
              <a:rPr lang="cs-CZ" sz="398" dirty="0" err="1"/>
              <a:t>lu</a:t>
            </a:r>
            <a:r>
              <a:rPr lang="cs-CZ" sz="398" dirty="0"/>
              <a:t>-ti- </a:t>
            </a:r>
            <a:r>
              <a:rPr lang="cs-CZ" sz="398" dirty="0" err="1"/>
              <a:t>Šu</a:t>
            </a:r>
            <a:r>
              <a:rPr lang="cs-CZ" sz="398" dirty="0"/>
              <a:t>] sir-ti nap-</a:t>
            </a:r>
            <a:r>
              <a:rPr lang="cs-CZ" sz="398" dirty="0" err="1"/>
              <a:t>har</a:t>
            </a:r>
            <a:r>
              <a:rPr lang="cs-CZ" sz="398" dirty="0"/>
              <a:t> </a:t>
            </a:r>
            <a:r>
              <a:rPr lang="cs-CZ" sz="398" dirty="0" err="1"/>
              <a:t>Šarri</a:t>
            </a:r>
            <a:r>
              <a:rPr lang="cs-CZ" sz="398" dirty="0"/>
              <a:t> a- </a:t>
            </a:r>
            <a:r>
              <a:rPr lang="cs-CZ" sz="398" dirty="0" err="1"/>
              <a:t>Ši</a:t>
            </a:r>
            <a:r>
              <a:rPr lang="cs-CZ" sz="398" dirty="0"/>
              <a:t>-</a:t>
            </a:r>
            <a:r>
              <a:rPr lang="cs-CZ" sz="398" dirty="0" err="1"/>
              <a:t>ib</a:t>
            </a:r>
            <a:r>
              <a:rPr lang="cs-CZ" sz="398" dirty="0"/>
              <a:t> </a:t>
            </a:r>
            <a:r>
              <a:rPr lang="cs-CZ" sz="398" dirty="0" err="1"/>
              <a:t>parakke</a:t>
            </a:r>
            <a:endParaRPr lang="cs-CZ" sz="398" dirty="0"/>
          </a:p>
          <a:p>
            <a:pPr marL="0" indent="0" algn="just">
              <a:spcBef>
                <a:spcPts val="0"/>
              </a:spcBef>
              <a:buNone/>
            </a:pPr>
            <a:r>
              <a:rPr lang="cs-CZ" sz="398" dirty="0" err="1"/>
              <a:t>Ša</a:t>
            </a:r>
            <a:r>
              <a:rPr lang="cs-CZ" sz="398" dirty="0"/>
              <a:t> </a:t>
            </a:r>
            <a:r>
              <a:rPr lang="cs-CZ" sz="398" dirty="0" err="1"/>
              <a:t>ka</a:t>
            </a:r>
            <a:r>
              <a:rPr lang="cs-CZ" sz="398" dirty="0"/>
              <a:t>-li-i Š </a:t>
            </a:r>
            <a:r>
              <a:rPr lang="cs-CZ" sz="398" dirty="0" err="1"/>
              <a:t>kib</a:t>
            </a:r>
            <a:r>
              <a:rPr lang="cs-CZ" sz="398" dirty="0"/>
              <a:t>-</a:t>
            </a:r>
            <a:r>
              <a:rPr lang="cs-CZ" sz="398" dirty="0" err="1"/>
              <a:t>ra</a:t>
            </a:r>
            <a:r>
              <a:rPr lang="cs-CZ" sz="398" dirty="0"/>
              <a:t>-a-ta </a:t>
            </a:r>
            <a:r>
              <a:rPr lang="cs-CZ" sz="398" dirty="0" err="1"/>
              <a:t>iŠ</a:t>
            </a:r>
            <a:r>
              <a:rPr lang="cs-CZ" sz="398" dirty="0"/>
              <a:t>-tu tam-</a:t>
            </a:r>
            <a:r>
              <a:rPr lang="cs-CZ" sz="398" dirty="0" err="1"/>
              <a:t>tim</a:t>
            </a:r>
            <a:r>
              <a:rPr lang="cs-CZ" sz="398" dirty="0"/>
              <a:t> e-li-</a:t>
            </a:r>
            <a:r>
              <a:rPr lang="cs-CZ" sz="398" dirty="0" err="1"/>
              <a:t>tim</a:t>
            </a:r>
            <a:r>
              <a:rPr lang="cs-CZ" sz="398" dirty="0"/>
              <a:t> a-</a:t>
            </a:r>
            <a:r>
              <a:rPr lang="cs-CZ" sz="398" dirty="0" err="1"/>
              <a:t>di</a:t>
            </a:r>
            <a:r>
              <a:rPr lang="cs-CZ" sz="398" dirty="0"/>
              <a:t> tam-</a:t>
            </a:r>
            <a:r>
              <a:rPr lang="cs-CZ" sz="398" dirty="0" err="1"/>
              <a:t>tim</a:t>
            </a:r>
            <a:r>
              <a:rPr lang="cs-CZ" sz="398" dirty="0"/>
              <a:t> </a:t>
            </a:r>
            <a:r>
              <a:rPr lang="cs-CZ" sz="398" dirty="0" err="1"/>
              <a:t>Šap</a:t>
            </a:r>
            <a:r>
              <a:rPr lang="cs-CZ" sz="398" dirty="0"/>
              <a:t>-li-</a:t>
            </a:r>
            <a:r>
              <a:rPr lang="cs-CZ" sz="398" dirty="0" err="1"/>
              <a:t>tim</a:t>
            </a:r>
            <a:r>
              <a:rPr lang="cs-CZ" sz="398" dirty="0"/>
              <a:t> a-</a:t>
            </a:r>
            <a:r>
              <a:rPr lang="cs-CZ" sz="398" dirty="0" err="1"/>
              <a:t>Ši</a:t>
            </a:r>
            <a:r>
              <a:rPr lang="cs-CZ" sz="398" dirty="0"/>
              <a:t>-</a:t>
            </a:r>
            <a:r>
              <a:rPr lang="cs-CZ" sz="398" dirty="0" err="1"/>
              <a:t>ib</a:t>
            </a:r>
            <a:r>
              <a:rPr lang="cs-CZ" sz="398" dirty="0"/>
              <a:t> kul-[. . . .] </a:t>
            </a:r>
            <a:r>
              <a:rPr lang="cs-CZ" sz="398" dirty="0" err="1"/>
              <a:t>Šar</a:t>
            </a:r>
            <a:r>
              <a:rPr lang="cs-CZ" sz="398" dirty="0"/>
              <a:t>-</a:t>
            </a:r>
            <a:r>
              <a:rPr lang="cs-CZ" sz="398" dirty="0" err="1"/>
              <a:t>ra</a:t>
            </a:r>
            <a:r>
              <a:rPr lang="cs-CZ" sz="398" dirty="0"/>
              <a:t>-ni </a:t>
            </a:r>
            <a:r>
              <a:rPr lang="cs-CZ" sz="398" dirty="0" err="1"/>
              <a:t>mati</a:t>
            </a:r>
            <a:r>
              <a:rPr lang="cs-CZ" sz="398" dirty="0"/>
              <a:t> A-mur-</a:t>
            </a:r>
            <a:r>
              <a:rPr lang="cs-CZ" sz="398" dirty="0" err="1"/>
              <a:t>ri</a:t>
            </a:r>
            <a:r>
              <a:rPr lang="cs-CZ" sz="398" dirty="0"/>
              <a:t>-i a- </a:t>
            </a:r>
            <a:r>
              <a:rPr lang="cs-CZ" sz="398" dirty="0" err="1"/>
              <a:t>Ši</a:t>
            </a:r>
            <a:r>
              <a:rPr lang="cs-CZ" sz="398" dirty="0"/>
              <a:t>-</a:t>
            </a:r>
            <a:r>
              <a:rPr lang="cs-CZ" sz="398" dirty="0" err="1"/>
              <a:t>ib</a:t>
            </a:r>
            <a:r>
              <a:rPr lang="cs-CZ" sz="398" dirty="0"/>
              <a:t> </a:t>
            </a:r>
            <a:r>
              <a:rPr lang="cs-CZ" sz="398" dirty="0" err="1"/>
              <a:t>kuŠ</a:t>
            </a:r>
            <a:r>
              <a:rPr lang="cs-CZ" sz="398" dirty="0"/>
              <a:t>-ta-</a:t>
            </a:r>
            <a:r>
              <a:rPr lang="cs-CZ" sz="398" dirty="0" err="1"/>
              <a:t>ri</a:t>
            </a:r>
            <a:r>
              <a:rPr lang="cs-CZ" sz="398" dirty="0"/>
              <a:t> </a:t>
            </a:r>
            <a:r>
              <a:rPr lang="cs-CZ" sz="398" dirty="0" err="1"/>
              <a:t>ka</a:t>
            </a:r>
            <a:r>
              <a:rPr lang="cs-CZ" sz="398" dirty="0"/>
              <a:t>-li-Š u-</a:t>
            </a:r>
            <a:r>
              <a:rPr lang="cs-CZ" sz="398" dirty="0" err="1"/>
              <a:t>un</a:t>
            </a:r>
            <a:endParaRPr lang="cs-CZ" sz="398" dirty="0"/>
          </a:p>
          <a:p>
            <a:pPr marL="0" indent="0" algn="just">
              <a:spcBef>
                <a:spcPts val="0"/>
              </a:spcBef>
              <a:buNone/>
            </a:pPr>
            <a:r>
              <a:rPr lang="cs-CZ" sz="398" dirty="0" err="1"/>
              <a:t>bi</a:t>
            </a:r>
            <a:r>
              <a:rPr lang="cs-CZ" sz="398" dirty="0"/>
              <a:t>-lat-</a:t>
            </a:r>
            <a:r>
              <a:rPr lang="cs-CZ" sz="398" dirty="0" err="1"/>
              <a:t>su</a:t>
            </a:r>
            <a:r>
              <a:rPr lang="cs-CZ" sz="398" dirty="0"/>
              <a:t>-nu </a:t>
            </a:r>
            <a:r>
              <a:rPr lang="cs-CZ" sz="398" dirty="0" err="1"/>
              <a:t>ka</a:t>
            </a:r>
            <a:r>
              <a:rPr lang="cs-CZ" sz="398" dirty="0"/>
              <a:t>-</a:t>
            </a:r>
            <a:r>
              <a:rPr lang="cs-CZ" sz="398" dirty="0" err="1"/>
              <a:t>bi</a:t>
            </a:r>
            <a:r>
              <a:rPr lang="cs-CZ" sz="398" dirty="0"/>
              <a:t>-</a:t>
            </a:r>
            <a:r>
              <a:rPr lang="cs-CZ" sz="398" dirty="0" err="1"/>
              <a:t>it</a:t>
            </a:r>
            <a:r>
              <a:rPr lang="cs-CZ" sz="398" dirty="0"/>
              <a:t>-</a:t>
            </a:r>
            <a:r>
              <a:rPr lang="cs-CZ" sz="398" dirty="0" err="1"/>
              <a:t>tim</a:t>
            </a:r>
            <a:r>
              <a:rPr lang="cs-CZ" sz="398" dirty="0"/>
              <a:t> ú-</a:t>
            </a:r>
            <a:r>
              <a:rPr lang="cs-CZ" sz="398" dirty="0" err="1"/>
              <a:t>bi</a:t>
            </a:r>
            <a:r>
              <a:rPr lang="cs-CZ" sz="398" dirty="0"/>
              <a:t>-</a:t>
            </a:r>
            <a:r>
              <a:rPr lang="cs-CZ" sz="398" dirty="0" err="1"/>
              <a:t>lu</a:t>
            </a:r>
            <a:r>
              <a:rPr lang="cs-CZ" sz="398" dirty="0"/>
              <a:t>-nim-</a:t>
            </a:r>
            <a:r>
              <a:rPr lang="cs-CZ" sz="398" dirty="0" err="1"/>
              <a:t>ma</a:t>
            </a:r>
            <a:r>
              <a:rPr lang="cs-CZ" sz="398" dirty="0"/>
              <a:t> </a:t>
            </a:r>
            <a:r>
              <a:rPr lang="cs-CZ" sz="398" dirty="0" err="1"/>
              <a:t>ki</a:t>
            </a:r>
            <a:r>
              <a:rPr lang="cs-CZ" sz="398" dirty="0"/>
              <a:t>-</a:t>
            </a:r>
            <a:r>
              <a:rPr lang="cs-CZ" sz="398" dirty="0" err="1"/>
              <a:t>ir</a:t>
            </a:r>
            <a:r>
              <a:rPr lang="cs-CZ" sz="398" dirty="0"/>
              <a:t>-ba </a:t>
            </a:r>
            <a:r>
              <a:rPr lang="cs-CZ" sz="398" dirty="0" err="1"/>
              <a:t>Babili</a:t>
            </a:r>
            <a:r>
              <a:rPr lang="cs-CZ" sz="398" dirty="0"/>
              <a:t> ú-na-</a:t>
            </a:r>
            <a:r>
              <a:rPr lang="cs-CZ" sz="398" dirty="0" err="1"/>
              <a:t>aŠ</a:t>
            </a:r>
            <a:r>
              <a:rPr lang="cs-CZ" sz="398" dirty="0"/>
              <a:t>-Š i-</a:t>
            </a:r>
            <a:r>
              <a:rPr lang="cs-CZ" sz="398" dirty="0" err="1"/>
              <a:t>qu</a:t>
            </a:r>
            <a:r>
              <a:rPr lang="cs-CZ" sz="398" dirty="0"/>
              <a:t> </a:t>
            </a:r>
            <a:r>
              <a:rPr lang="cs-CZ" sz="398" dirty="0" err="1"/>
              <a:t>Še</a:t>
            </a:r>
            <a:r>
              <a:rPr lang="cs-CZ" sz="398" dirty="0"/>
              <a:t>-</a:t>
            </a:r>
            <a:r>
              <a:rPr lang="cs-CZ" sz="398" dirty="0" err="1"/>
              <a:t>pu</a:t>
            </a:r>
            <a:r>
              <a:rPr lang="cs-CZ" sz="398" dirty="0"/>
              <a:t>-ú-a </a:t>
            </a:r>
            <a:r>
              <a:rPr lang="cs-CZ" sz="398" dirty="0" err="1"/>
              <a:t>iŠ</a:t>
            </a:r>
            <a:r>
              <a:rPr lang="cs-CZ" sz="398" dirty="0"/>
              <a:t>-tu [. . . .] a-</a:t>
            </a:r>
            <a:r>
              <a:rPr lang="cs-CZ" sz="398" dirty="0" err="1"/>
              <a:t>di</a:t>
            </a:r>
            <a:r>
              <a:rPr lang="cs-CZ" sz="398" dirty="0"/>
              <a:t> </a:t>
            </a:r>
            <a:r>
              <a:rPr lang="cs-CZ" sz="398" dirty="0" err="1"/>
              <a:t>alu</a:t>
            </a:r>
            <a:r>
              <a:rPr lang="cs-CZ" sz="398" dirty="0"/>
              <a:t> A </a:t>
            </a:r>
            <a:r>
              <a:rPr lang="cs-CZ" sz="398" dirty="0" err="1"/>
              <a:t>ŠŠurki</a:t>
            </a:r>
            <a:r>
              <a:rPr lang="cs-CZ" sz="398" dirty="0"/>
              <a:t> ù </a:t>
            </a:r>
            <a:r>
              <a:rPr lang="cs-CZ" sz="398" dirty="0" err="1"/>
              <a:t>Šu</a:t>
            </a:r>
            <a:r>
              <a:rPr lang="cs-CZ" sz="398" dirty="0"/>
              <a:t>-Š </a:t>
            </a:r>
            <a:r>
              <a:rPr lang="cs-CZ" sz="398" dirty="0" err="1"/>
              <a:t>anki</a:t>
            </a:r>
            <a:endParaRPr lang="cs-CZ" sz="398" dirty="0"/>
          </a:p>
          <a:p>
            <a:pPr marL="0" indent="0" algn="just">
              <a:spcBef>
                <a:spcPts val="0"/>
              </a:spcBef>
              <a:buNone/>
            </a:pPr>
            <a:r>
              <a:rPr lang="cs-CZ" sz="398" dirty="0"/>
              <a:t>A-</a:t>
            </a:r>
            <a:r>
              <a:rPr lang="cs-CZ" sz="398" dirty="0" err="1"/>
              <a:t>ga</a:t>
            </a:r>
            <a:r>
              <a:rPr lang="cs-CZ" sz="398" dirty="0"/>
              <a:t>-</a:t>
            </a:r>
            <a:r>
              <a:rPr lang="cs-CZ" sz="398" dirty="0" err="1"/>
              <a:t>deki</a:t>
            </a:r>
            <a:r>
              <a:rPr lang="cs-CZ" sz="398" dirty="0"/>
              <a:t> </a:t>
            </a:r>
            <a:r>
              <a:rPr lang="cs-CZ" sz="398" dirty="0" err="1"/>
              <a:t>mâtu</a:t>
            </a:r>
            <a:r>
              <a:rPr lang="cs-CZ" sz="398" dirty="0"/>
              <a:t> E Š -nu-</a:t>
            </a:r>
            <a:r>
              <a:rPr lang="cs-CZ" sz="398" dirty="0" err="1"/>
              <a:t>nak</a:t>
            </a:r>
            <a:r>
              <a:rPr lang="cs-CZ" sz="398" dirty="0"/>
              <a:t> </a:t>
            </a:r>
            <a:r>
              <a:rPr lang="cs-CZ" sz="398" dirty="0" err="1"/>
              <a:t>aluZa</a:t>
            </a:r>
            <a:r>
              <a:rPr lang="cs-CZ" sz="398" dirty="0"/>
              <a:t>-</a:t>
            </a:r>
            <a:r>
              <a:rPr lang="cs-CZ" sz="398" dirty="0" err="1"/>
              <a:t>am</a:t>
            </a:r>
            <a:r>
              <a:rPr lang="cs-CZ" sz="398" dirty="0"/>
              <a:t>-ba-</a:t>
            </a:r>
            <a:r>
              <a:rPr lang="cs-CZ" sz="398" dirty="0" err="1"/>
              <a:t>an</a:t>
            </a:r>
            <a:r>
              <a:rPr lang="cs-CZ" sz="398" dirty="0"/>
              <a:t> </a:t>
            </a:r>
            <a:r>
              <a:rPr lang="cs-CZ" sz="398" dirty="0" err="1"/>
              <a:t>aluMe</a:t>
            </a:r>
            <a:r>
              <a:rPr lang="cs-CZ" sz="398" dirty="0"/>
              <a:t>-túr-nu </a:t>
            </a:r>
            <a:r>
              <a:rPr lang="cs-CZ" sz="398" dirty="0" err="1"/>
              <a:t>Deriki</a:t>
            </a:r>
            <a:r>
              <a:rPr lang="cs-CZ" sz="398" dirty="0"/>
              <a:t> a-</a:t>
            </a:r>
            <a:r>
              <a:rPr lang="cs-CZ" sz="398" dirty="0" err="1"/>
              <a:t>di</a:t>
            </a:r>
            <a:r>
              <a:rPr lang="cs-CZ" sz="398" dirty="0"/>
              <a:t> </a:t>
            </a:r>
            <a:r>
              <a:rPr lang="cs-CZ" sz="398" dirty="0" err="1"/>
              <a:t>pa</a:t>
            </a:r>
            <a:r>
              <a:rPr lang="cs-CZ" sz="398" dirty="0"/>
              <a:t>-</a:t>
            </a:r>
            <a:r>
              <a:rPr lang="cs-CZ" sz="398" dirty="0" err="1"/>
              <a:t>at</a:t>
            </a:r>
            <a:r>
              <a:rPr lang="cs-CZ" sz="398" dirty="0"/>
              <a:t> </a:t>
            </a:r>
            <a:r>
              <a:rPr lang="cs-CZ" sz="398" dirty="0" err="1"/>
              <a:t>mât</a:t>
            </a:r>
            <a:r>
              <a:rPr lang="cs-CZ" sz="398" dirty="0"/>
              <a:t> </a:t>
            </a:r>
            <a:r>
              <a:rPr lang="cs-CZ" sz="398" dirty="0" err="1"/>
              <a:t>Qu</a:t>
            </a:r>
            <a:r>
              <a:rPr lang="cs-CZ" sz="398" dirty="0"/>
              <a:t>-ti-i </a:t>
            </a:r>
            <a:r>
              <a:rPr lang="cs-CZ" sz="398" dirty="0" err="1"/>
              <a:t>ma</a:t>
            </a:r>
            <a:r>
              <a:rPr lang="cs-CZ" sz="398" dirty="0"/>
              <a:t>-ha-za [ </a:t>
            </a:r>
            <a:r>
              <a:rPr lang="cs-CZ" sz="398" dirty="0" err="1"/>
              <a:t>Šá</a:t>
            </a:r>
            <a:r>
              <a:rPr lang="cs-CZ" sz="398" dirty="0"/>
              <a:t> e-</a:t>
            </a:r>
            <a:r>
              <a:rPr lang="cs-CZ" sz="398" dirty="0" err="1"/>
              <a:t>bir</a:t>
            </a:r>
            <a:r>
              <a:rPr lang="cs-CZ" sz="398" dirty="0"/>
              <a:t>]-ti </a:t>
            </a:r>
            <a:r>
              <a:rPr lang="cs-CZ" sz="398" dirty="0" err="1"/>
              <a:t>nâruDiqlat</a:t>
            </a:r>
            <a:r>
              <a:rPr lang="cs-CZ" sz="398" dirty="0"/>
              <a:t> Š á i Š-tu </a:t>
            </a:r>
            <a:r>
              <a:rPr lang="cs-CZ" sz="398" dirty="0" err="1"/>
              <a:t>ap</a:t>
            </a:r>
            <a:r>
              <a:rPr lang="cs-CZ" sz="398" dirty="0"/>
              <a:t>-na-</a:t>
            </a:r>
            <a:r>
              <a:rPr lang="cs-CZ" sz="398" dirty="0" err="1"/>
              <a:t>ma</a:t>
            </a:r>
            <a:r>
              <a:rPr lang="cs-CZ" sz="398" dirty="0"/>
              <a:t> na-</a:t>
            </a:r>
            <a:r>
              <a:rPr lang="cs-CZ" sz="398" dirty="0" err="1"/>
              <a:t>du</a:t>
            </a:r>
            <a:r>
              <a:rPr lang="cs-CZ" sz="398" dirty="0"/>
              <a:t>-ú </a:t>
            </a:r>
            <a:r>
              <a:rPr lang="cs-CZ" sz="398" dirty="0" err="1"/>
              <a:t>Šú</a:t>
            </a:r>
            <a:r>
              <a:rPr lang="cs-CZ" sz="398" dirty="0"/>
              <a:t>-</a:t>
            </a:r>
            <a:r>
              <a:rPr lang="cs-CZ" sz="398" dirty="0" err="1"/>
              <a:t>bat</a:t>
            </a:r>
            <a:r>
              <a:rPr lang="cs-CZ" sz="398" dirty="0"/>
              <a:t>-</a:t>
            </a:r>
            <a:r>
              <a:rPr lang="cs-CZ" sz="398" dirty="0" err="1"/>
              <a:t>su</a:t>
            </a:r>
            <a:r>
              <a:rPr lang="cs-CZ" sz="398" dirty="0"/>
              <a:t>-</a:t>
            </a:r>
            <a:r>
              <a:rPr lang="cs-CZ" sz="398" dirty="0" err="1"/>
              <a:t>un</a:t>
            </a:r>
            <a:endParaRPr lang="cs-CZ" sz="398" dirty="0"/>
          </a:p>
          <a:p>
            <a:pPr marL="0" indent="0" algn="just">
              <a:spcBef>
                <a:spcPts val="0"/>
              </a:spcBef>
              <a:buNone/>
            </a:pPr>
            <a:r>
              <a:rPr lang="cs-CZ" sz="398" dirty="0" err="1"/>
              <a:t>ilâni</a:t>
            </a:r>
            <a:r>
              <a:rPr lang="cs-CZ" sz="398" dirty="0"/>
              <a:t> a-</a:t>
            </a:r>
            <a:r>
              <a:rPr lang="cs-CZ" sz="398" dirty="0" err="1"/>
              <a:t>Ši</a:t>
            </a:r>
            <a:r>
              <a:rPr lang="cs-CZ" sz="398" dirty="0"/>
              <a:t>-</a:t>
            </a:r>
            <a:r>
              <a:rPr lang="cs-CZ" sz="398" dirty="0" err="1"/>
              <a:t>ib</a:t>
            </a:r>
            <a:r>
              <a:rPr lang="cs-CZ" sz="398" dirty="0"/>
              <a:t> lib-</a:t>
            </a:r>
            <a:r>
              <a:rPr lang="cs-CZ" sz="398" dirty="0" err="1"/>
              <a:t>bi</a:t>
            </a:r>
            <a:r>
              <a:rPr lang="cs-CZ" sz="398" dirty="0"/>
              <a:t>- </a:t>
            </a:r>
            <a:r>
              <a:rPr lang="cs-CZ" sz="398" dirty="0" err="1"/>
              <a:t>Šu</a:t>
            </a:r>
            <a:r>
              <a:rPr lang="cs-CZ" sz="398" dirty="0"/>
              <a:t>-nu a-na </a:t>
            </a:r>
            <a:r>
              <a:rPr lang="cs-CZ" sz="398" dirty="0" err="1"/>
              <a:t>aŠ</a:t>
            </a:r>
            <a:r>
              <a:rPr lang="cs-CZ" sz="398" dirty="0"/>
              <a:t>-</a:t>
            </a:r>
            <a:r>
              <a:rPr lang="cs-CZ" sz="398" dirty="0" err="1"/>
              <a:t>ri</a:t>
            </a:r>
            <a:r>
              <a:rPr lang="cs-CZ" sz="398" dirty="0"/>
              <a:t>-</a:t>
            </a:r>
            <a:r>
              <a:rPr lang="cs-CZ" sz="398" dirty="0" err="1"/>
              <a:t>Šú</a:t>
            </a:r>
            <a:r>
              <a:rPr lang="cs-CZ" sz="398" dirty="0"/>
              <a:t>-nu ú-</a:t>
            </a:r>
            <a:r>
              <a:rPr lang="cs-CZ" sz="398" dirty="0" err="1"/>
              <a:t>tir</a:t>
            </a:r>
            <a:r>
              <a:rPr lang="cs-CZ" sz="398" dirty="0"/>
              <a:t>-</a:t>
            </a:r>
            <a:r>
              <a:rPr lang="cs-CZ" sz="398" dirty="0" err="1"/>
              <a:t>ma</a:t>
            </a:r>
            <a:r>
              <a:rPr lang="cs-CZ" sz="398" dirty="0"/>
              <a:t> ú-</a:t>
            </a:r>
            <a:r>
              <a:rPr lang="cs-CZ" sz="398" dirty="0" err="1"/>
              <a:t>Šar</a:t>
            </a:r>
            <a:r>
              <a:rPr lang="cs-CZ" sz="398" dirty="0"/>
              <a:t>-</a:t>
            </a:r>
            <a:r>
              <a:rPr lang="cs-CZ" sz="398" dirty="0" err="1"/>
              <a:t>ma</a:t>
            </a:r>
            <a:r>
              <a:rPr lang="cs-CZ" sz="398" dirty="0"/>
              <a:t>-a Š ú-</a:t>
            </a:r>
            <a:r>
              <a:rPr lang="cs-CZ" sz="398" dirty="0" err="1"/>
              <a:t>bat</a:t>
            </a:r>
            <a:r>
              <a:rPr lang="cs-CZ" sz="398" dirty="0"/>
              <a:t> </a:t>
            </a:r>
            <a:r>
              <a:rPr lang="cs-CZ" sz="398" dirty="0" err="1"/>
              <a:t>da</a:t>
            </a:r>
            <a:r>
              <a:rPr lang="cs-CZ" sz="398" dirty="0"/>
              <a:t>-</a:t>
            </a:r>
            <a:r>
              <a:rPr lang="cs-CZ" sz="398" dirty="0" err="1"/>
              <a:t>er</a:t>
            </a:r>
            <a:r>
              <a:rPr lang="cs-CZ" sz="398" dirty="0"/>
              <a:t>-a-ta kul-lat </a:t>
            </a:r>
            <a:r>
              <a:rPr lang="cs-CZ" sz="398" dirty="0" err="1"/>
              <a:t>niŠe</a:t>
            </a:r>
            <a:r>
              <a:rPr lang="cs-CZ" sz="398" dirty="0"/>
              <a:t>- </a:t>
            </a:r>
            <a:r>
              <a:rPr lang="cs-CZ" sz="398" dirty="0" err="1"/>
              <a:t>Šu</a:t>
            </a:r>
            <a:r>
              <a:rPr lang="cs-CZ" sz="398" dirty="0"/>
              <a:t>-nu ú-</a:t>
            </a:r>
            <a:r>
              <a:rPr lang="cs-CZ" sz="398" dirty="0" err="1"/>
              <a:t>pa</a:t>
            </a:r>
            <a:r>
              <a:rPr lang="cs-CZ" sz="398" dirty="0"/>
              <a:t>-</a:t>
            </a:r>
            <a:r>
              <a:rPr lang="cs-CZ" sz="398" dirty="0" err="1"/>
              <a:t>ah</a:t>
            </a:r>
            <a:r>
              <a:rPr lang="cs-CZ" sz="398" dirty="0"/>
              <a:t> -</a:t>
            </a:r>
            <a:r>
              <a:rPr lang="cs-CZ" sz="398" dirty="0" err="1"/>
              <a:t>hi</a:t>
            </a:r>
            <a:r>
              <a:rPr lang="cs-CZ" sz="398" dirty="0"/>
              <a:t>-</a:t>
            </a:r>
            <a:r>
              <a:rPr lang="cs-CZ" sz="398" dirty="0" err="1"/>
              <a:t>ra</a:t>
            </a:r>
            <a:r>
              <a:rPr lang="cs-CZ" sz="398" dirty="0"/>
              <a:t>-</a:t>
            </a:r>
            <a:r>
              <a:rPr lang="cs-CZ" sz="398" dirty="0" err="1"/>
              <a:t>am</a:t>
            </a:r>
            <a:r>
              <a:rPr lang="cs-CZ" sz="398" dirty="0"/>
              <a:t>-</a:t>
            </a:r>
            <a:r>
              <a:rPr lang="cs-CZ" sz="398" dirty="0" err="1"/>
              <a:t>ma</a:t>
            </a:r>
            <a:r>
              <a:rPr lang="cs-CZ" sz="398" dirty="0"/>
              <a:t> ú-</a:t>
            </a:r>
            <a:r>
              <a:rPr lang="cs-CZ" sz="398" dirty="0" err="1"/>
              <a:t>te</a:t>
            </a:r>
            <a:r>
              <a:rPr lang="cs-CZ" sz="398" dirty="0"/>
              <a:t>-</a:t>
            </a:r>
            <a:r>
              <a:rPr lang="cs-CZ" sz="398" dirty="0" err="1"/>
              <a:t>ir</a:t>
            </a:r>
            <a:r>
              <a:rPr lang="cs-CZ" sz="398" dirty="0"/>
              <a:t> </a:t>
            </a:r>
            <a:r>
              <a:rPr lang="cs-CZ" sz="398" dirty="0" err="1"/>
              <a:t>da</a:t>
            </a:r>
            <a:r>
              <a:rPr lang="cs-CZ" sz="398" dirty="0"/>
              <a:t>-</a:t>
            </a:r>
            <a:r>
              <a:rPr lang="cs-CZ" sz="398" dirty="0" err="1"/>
              <a:t>ád</a:t>
            </a:r>
            <a:r>
              <a:rPr lang="cs-CZ" sz="398" dirty="0"/>
              <a:t>-mi- </a:t>
            </a:r>
            <a:r>
              <a:rPr lang="cs-CZ" sz="398" dirty="0" err="1"/>
              <a:t>Šu</a:t>
            </a:r>
            <a:r>
              <a:rPr lang="cs-CZ" sz="398" dirty="0"/>
              <a:t>-</a:t>
            </a:r>
            <a:r>
              <a:rPr lang="cs-CZ" sz="398" dirty="0" err="1"/>
              <a:t>un</a:t>
            </a:r>
            <a:endParaRPr lang="cs-CZ" sz="398" dirty="0"/>
          </a:p>
          <a:p>
            <a:pPr marL="0" indent="0" algn="just">
              <a:spcBef>
                <a:spcPts val="0"/>
              </a:spcBef>
              <a:buNone/>
            </a:pPr>
            <a:r>
              <a:rPr lang="cs-CZ" sz="398" dirty="0"/>
              <a:t>ù </a:t>
            </a:r>
            <a:r>
              <a:rPr lang="cs-CZ" sz="398" dirty="0" err="1"/>
              <a:t>ilâni</a:t>
            </a:r>
            <a:r>
              <a:rPr lang="cs-CZ" sz="398" dirty="0"/>
              <a:t> </a:t>
            </a:r>
            <a:r>
              <a:rPr lang="cs-CZ" sz="398" dirty="0" err="1"/>
              <a:t>mât</a:t>
            </a:r>
            <a:r>
              <a:rPr lang="cs-CZ" sz="398" dirty="0"/>
              <a:t> </a:t>
            </a:r>
            <a:r>
              <a:rPr lang="cs-CZ" sz="398" dirty="0" err="1"/>
              <a:t>Šú</a:t>
            </a:r>
            <a:r>
              <a:rPr lang="cs-CZ" sz="398" dirty="0"/>
              <a:t>-</a:t>
            </a:r>
            <a:r>
              <a:rPr lang="cs-CZ" sz="398" dirty="0" err="1"/>
              <a:t>me</a:t>
            </a:r>
            <a:r>
              <a:rPr lang="cs-CZ" sz="398" dirty="0"/>
              <a:t>-</a:t>
            </a:r>
            <a:r>
              <a:rPr lang="cs-CZ" sz="398" dirty="0" err="1"/>
              <a:t>ri</a:t>
            </a:r>
            <a:r>
              <a:rPr lang="cs-CZ" sz="398" dirty="0"/>
              <a:t> ù </a:t>
            </a:r>
            <a:r>
              <a:rPr lang="cs-CZ" sz="398" dirty="0" err="1"/>
              <a:t>AkkadikiŠ</a:t>
            </a:r>
            <a:r>
              <a:rPr lang="cs-CZ" sz="398" dirty="0"/>
              <a:t> á m, </a:t>
            </a:r>
            <a:r>
              <a:rPr lang="cs-CZ" sz="398" dirty="0" err="1"/>
              <a:t>iluNabu</a:t>
            </a:r>
            <a:r>
              <a:rPr lang="cs-CZ" sz="398" dirty="0"/>
              <a:t>-na'id a-na </a:t>
            </a:r>
            <a:r>
              <a:rPr lang="cs-CZ" sz="398" dirty="0" err="1"/>
              <a:t>ug</a:t>
            </a:r>
            <a:r>
              <a:rPr lang="cs-CZ" sz="398" dirty="0"/>
              <a:t>-</a:t>
            </a:r>
            <a:r>
              <a:rPr lang="cs-CZ" sz="398" dirty="0" err="1"/>
              <a:t>ga</a:t>
            </a:r>
            <a:r>
              <a:rPr lang="cs-CZ" sz="398" dirty="0"/>
              <a:t>-</a:t>
            </a:r>
            <a:r>
              <a:rPr lang="cs-CZ" sz="398" dirty="0" err="1"/>
              <a:t>tim</a:t>
            </a:r>
            <a:r>
              <a:rPr lang="cs-CZ" sz="398" dirty="0"/>
              <a:t> bel </a:t>
            </a:r>
            <a:r>
              <a:rPr lang="cs-CZ" sz="398" dirty="0" err="1"/>
              <a:t>ilâni</a:t>
            </a:r>
            <a:r>
              <a:rPr lang="cs-CZ" sz="398" dirty="0"/>
              <a:t> ú- </a:t>
            </a:r>
            <a:r>
              <a:rPr lang="cs-CZ" sz="398" dirty="0" err="1"/>
              <a:t>Še</a:t>
            </a:r>
            <a:r>
              <a:rPr lang="cs-CZ" sz="398" dirty="0"/>
              <a:t>-</a:t>
            </a:r>
            <a:r>
              <a:rPr lang="cs-CZ" sz="398" dirty="0" err="1"/>
              <a:t>ri</a:t>
            </a:r>
            <a:r>
              <a:rPr lang="cs-CZ" sz="398" dirty="0"/>
              <a:t>-</a:t>
            </a:r>
            <a:r>
              <a:rPr lang="cs-CZ" sz="398" dirty="0" err="1"/>
              <a:t>bi</a:t>
            </a:r>
            <a:r>
              <a:rPr lang="cs-CZ" sz="398" dirty="0"/>
              <a:t> a-na </a:t>
            </a:r>
            <a:r>
              <a:rPr lang="cs-CZ" sz="398" dirty="0" err="1"/>
              <a:t>ki</a:t>
            </a:r>
            <a:r>
              <a:rPr lang="cs-CZ" sz="398" dirty="0"/>
              <a:t>-</a:t>
            </a:r>
            <a:r>
              <a:rPr lang="cs-CZ" sz="398" dirty="0" err="1"/>
              <a:t>rib</a:t>
            </a:r>
            <a:r>
              <a:rPr lang="cs-CZ" sz="398" dirty="0"/>
              <a:t> </a:t>
            </a:r>
            <a:r>
              <a:rPr lang="cs-CZ" sz="398" dirty="0" err="1"/>
              <a:t>Babili</a:t>
            </a:r>
            <a:r>
              <a:rPr lang="cs-CZ" sz="398" dirty="0"/>
              <a:t> i-na </a:t>
            </a:r>
            <a:r>
              <a:rPr lang="cs-CZ" sz="398" dirty="0" err="1"/>
              <a:t>ki</a:t>
            </a:r>
            <a:r>
              <a:rPr lang="cs-CZ" sz="398" dirty="0"/>
              <a:t>-</a:t>
            </a:r>
            <a:r>
              <a:rPr lang="cs-CZ" sz="398" dirty="0" err="1"/>
              <a:t>bi</a:t>
            </a:r>
            <a:r>
              <a:rPr lang="cs-CZ" sz="398" dirty="0"/>
              <a:t>-ti </a:t>
            </a:r>
            <a:r>
              <a:rPr lang="cs-CZ" sz="398" dirty="0" err="1"/>
              <a:t>iluMarduk</a:t>
            </a:r>
            <a:r>
              <a:rPr lang="cs-CZ" sz="398" dirty="0"/>
              <a:t> belu </a:t>
            </a:r>
            <a:r>
              <a:rPr lang="cs-CZ" sz="398" dirty="0" err="1"/>
              <a:t>rabû</a:t>
            </a:r>
            <a:r>
              <a:rPr lang="cs-CZ" sz="398" dirty="0"/>
              <a:t> i-na Š á-li-</a:t>
            </a:r>
            <a:r>
              <a:rPr lang="cs-CZ" sz="398" dirty="0" err="1"/>
              <a:t>im</a:t>
            </a:r>
            <a:r>
              <a:rPr lang="cs-CZ" sz="398" dirty="0"/>
              <a:t>-</a:t>
            </a:r>
            <a:r>
              <a:rPr lang="cs-CZ" sz="398" dirty="0" err="1"/>
              <a:t>tim</a:t>
            </a:r>
            <a:endParaRPr lang="cs-CZ" sz="398" dirty="0"/>
          </a:p>
          <a:p>
            <a:pPr marL="0" indent="0" algn="just">
              <a:spcBef>
                <a:spcPts val="0"/>
              </a:spcBef>
              <a:buNone/>
            </a:pPr>
            <a:r>
              <a:rPr lang="cs-CZ" sz="398" dirty="0"/>
              <a:t>i-na </a:t>
            </a:r>
            <a:r>
              <a:rPr lang="cs-CZ" sz="398" dirty="0" err="1"/>
              <a:t>maŠ</a:t>
            </a:r>
            <a:r>
              <a:rPr lang="cs-CZ" sz="398" dirty="0"/>
              <a:t>-ta-</a:t>
            </a:r>
            <a:r>
              <a:rPr lang="cs-CZ" sz="398" dirty="0" err="1"/>
              <a:t>ki</a:t>
            </a:r>
            <a:r>
              <a:rPr lang="cs-CZ" sz="398" dirty="0"/>
              <a:t>- </a:t>
            </a:r>
            <a:r>
              <a:rPr lang="cs-CZ" sz="398" dirty="0" err="1"/>
              <a:t>Šu</a:t>
            </a:r>
            <a:r>
              <a:rPr lang="cs-CZ" sz="398" dirty="0"/>
              <a:t>-nu ú-</a:t>
            </a:r>
            <a:r>
              <a:rPr lang="cs-CZ" sz="398" dirty="0" err="1"/>
              <a:t>Še</a:t>
            </a:r>
            <a:r>
              <a:rPr lang="cs-CZ" sz="398" dirty="0"/>
              <a:t>-</a:t>
            </a:r>
            <a:r>
              <a:rPr lang="cs-CZ" sz="398" dirty="0" err="1"/>
              <a:t>Ši</a:t>
            </a:r>
            <a:r>
              <a:rPr lang="cs-CZ" sz="398" dirty="0"/>
              <a:t>-</a:t>
            </a:r>
            <a:r>
              <a:rPr lang="cs-CZ" sz="398" dirty="0" err="1"/>
              <a:t>ib</a:t>
            </a:r>
            <a:r>
              <a:rPr lang="cs-CZ" sz="398" dirty="0"/>
              <a:t> </a:t>
            </a:r>
            <a:r>
              <a:rPr lang="cs-CZ" sz="398" dirty="0" err="1"/>
              <a:t>Šú</a:t>
            </a:r>
            <a:r>
              <a:rPr lang="cs-CZ" sz="398" dirty="0"/>
              <a:t>-ba-</a:t>
            </a:r>
            <a:r>
              <a:rPr lang="cs-CZ" sz="398" dirty="0" err="1"/>
              <a:t>at</a:t>
            </a:r>
            <a:r>
              <a:rPr lang="cs-CZ" sz="398" dirty="0"/>
              <a:t> tu-</a:t>
            </a:r>
            <a:r>
              <a:rPr lang="cs-CZ" sz="398" dirty="0" err="1"/>
              <a:t>ub</a:t>
            </a:r>
            <a:r>
              <a:rPr lang="cs-CZ" sz="398" dirty="0"/>
              <a:t> lib-</a:t>
            </a:r>
            <a:r>
              <a:rPr lang="cs-CZ" sz="398" dirty="0" err="1"/>
              <a:t>bi</a:t>
            </a:r>
            <a:r>
              <a:rPr lang="cs-CZ" sz="398" dirty="0"/>
              <a:t> kul-la-ta </a:t>
            </a:r>
            <a:r>
              <a:rPr lang="cs-CZ" sz="398" dirty="0" err="1"/>
              <a:t>ilâni</a:t>
            </a:r>
            <a:r>
              <a:rPr lang="cs-CZ" sz="398" dirty="0"/>
              <a:t> Š a ú-</a:t>
            </a:r>
            <a:r>
              <a:rPr lang="cs-CZ" sz="398" dirty="0" err="1"/>
              <a:t>Še</a:t>
            </a:r>
            <a:r>
              <a:rPr lang="cs-CZ" sz="398" dirty="0"/>
              <a:t>-</a:t>
            </a:r>
            <a:r>
              <a:rPr lang="cs-CZ" sz="398" dirty="0" err="1"/>
              <a:t>ri</a:t>
            </a:r>
            <a:r>
              <a:rPr lang="cs-CZ" sz="398" dirty="0"/>
              <a:t>-</a:t>
            </a:r>
            <a:r>
              <a:rPr lang="cs-CZ" sz="398" dirty="0" err="1"/>
              <a:t>bi</a:t>
            </a:r>
            <a:r>
              <a:rPr lang="cs-CZ" sz="398" dirty="0"/>
              <a:t> a-na </a:t>
            </a:r>
            <a:r>
              <a:rPr lang="cs-CZ" sz="398" dirty="0" err="1"/>
              <a:t>ki</a:t>
            </a:r>
            <a:r>
              <a:rPr lang="cs-CZ" sz="398" dirty="0"/>
              <a:t>-</a:t>
            </a:r>
            <a:r>
              <a:rPr lang="cs-CZ" sz="398" dirty="0" err="1"/>
              <a:t>ir</a:t>
            </a:r>
            <a:r>
              <a:rPr lang="cs-CZ" sz="398" dirty="0"/>
              <a:t>-</a:t>
            </a:r>
            <a:r>
              <a:rPr lang="cs-CZ" sz="398" dirty="0" err="1"/>
              <a:t>bi</a:t>
            </a:r>
            <a:r>
              <a:rPr lang="cs-CZ" sz="398" dirty="0"/>
              <a:t> </a:t>
            </a:r>
            <a:r>
              <a:rPr lang="cs-CZ" sz="398" dirty="0" err="1"/>
              <a:t>ma</a:t>
            </a:r>
            <a:r>
              <a:rPr lang="cs-CZ" sz="398" dirty="0"/>
              <a:t>-ha-</a:t>
            </a:r>
            <a:r>
              <a:rPr lang="cs-CZ" sz="398" dirty="0" err="1"/>
              <a:t>zi</a:t>
            </a:r>
            <a:r>
              <a:rPr lang="cs-CZ" sz="398" dirty="0"/>
              <a:t>- </a:t>
            </a:r>
            <a:r>
              <a:rPr lang="cs-CZ" sz="398" dirty="0" err="1"/>
              <a:t>Šu</a:t>
            </a:r>
            <a:r>
              <a:rPr lang="cs-CZ" sz="398" dirty="0"/>
              <a:t>-</a:t>
            </a:r>
            <a:r>
              <a:rPr lang="cs-CZ" sz="398" dirty="0" err="1"/>
              <a:t>un</a:t>
            </a:r>
            <a:endParaRPr lang="cs-CZ" sz="398" dirty="0"/>
          </a:p>
          <a:p>
            <a:pPr marL="0" indent="0" algn="just">
              <a:spcBef>
                <a:spcPts val="0"/>
              </a:spcBef>
              <a:buNone/>
            </a:pPr>
            <a:r>
              <a:rPr lang="cs-CZ" sz="398" dirty="0"/>
              <a:t>û-mi-</a:t>
            </a:r>
            <a:r>
              <a:rPr lang="cs-CZ" sz="398" dirty="0" err="1"/>
              <a:t>Ša</a:t>
            </a:r>
            <a:r>
              <a:rPr lang="cs-CZ" sz="398" dirty="0"/>
              <a:t>-</a:t>
            </a:r>
            <a:r>
              <a:rPr lang="cs-CZ" sz="398" dirty="0" err="1"/>
              <a:t>am</a:t>
            </a:r>
            <a:r>
              <a:rPr lang="cs-CZ" sz="398" dirty="0"/>
              <a:t> </a:t>
            </a:r>
            <a:r>
              <a:rPr lang="cs-CZ" sz="398" dirty="0" err="1"/>
              <a:t>ma</a:t>
            </a:r>
            <a:r>
              <a:rPr lang="cs-CZ" sz="398" dirty="0"/>
              <a:t>- h ar </a:t>
            </a:r>
            <a:r>
              <a:rPr lang="cs-CZ" sz="398" dirty="0" err="1"/>
              <a:t>iluBel</a:t>
            </a:r>
            <a:r>
              <a:rPr lang="cs-CZ" sz="398" dirty="0"/>
              <a:t> ù </a:t>
            </a:r>
            <a:r>
              <a:rPr lang="cs-CZ" sz="398" dirty="0" err="1"/>
              <a:t>iluNabu</a:t>
            </a:r>
            <a:r>
              <a:rPr lang="cs-CZ" sz="398" dirty="0"/>
              <a:t> Š a </a:t>
            </a:r>
            <a:r>
              <a:rPr lang="cs-CZ" sz="398" dirty="0" err="1"/>
              <a:t>a</a:t>
            </a:r>
            <a:r>
              <a:rPr lang="cs-CZ" sz="398" dirty="0"/>
              <a:t>-</a:t>
            </a:r>
            <a:r>
              <a:rPr lang="cs-CZ" sz="398" dirty="0" err="1"/>
              <a:t>ra</a:t>
            </a:r>
            <a:r>
              <a:rPr lang="cs-CZ" sz="398" dirty="0"/>
              <a:t>-ku ume-</a:t>
            </a:r>
            <a:r>
              <a:rPr lang="cs-CZ" sz="398" dirty="0" err="1"/>
              <a:t>ia</a:t>
            </a:r>
            <a:r>
              <a:rPr lang="cs-CZ" sz="398" dirty="0"/>
              <a:t> li-ta-mu-ú lit-</a:t>
            </a:r>
            <a:r>
              <a:rPr lang="cs-CZ" sz="398" dirty="0" err="1"/>
              <a:t>taŠ</a:t>
            </a:r>
            <a:r>
              <a:rPr lang="cs-CZ" sz="398" dirty="0"/>
              <a:t>-</a:t>
            </a:r>
            <a:r>
              <a:rPr lang="cs-CZ" sz="398" dirty="0" err="1"/>
              <a:t>ka</a:t>
            </a:r>
            <a:r>
              <a:rPr lang="cs-CZ" sz="398" dirty="0"/>
              <a:t>-</a:t>
            </a:r>
            <a:r>
              <a:rPr lang="cs-CZ" sz="398" dirty="0" err="1"/>
              <a:t>ru</a:t>
            </a:r>
            <a:r>
              <a:rPr lang="cs-CZ" sz="398" dirty="0"/>
              <a:t> a-</a:t>
            </a:r>
            <a:r>
              <a:rPr lang="cs-CZ" sz="398" dirty="0" err="1"/>
              <a:t>ma</a:t>
            </a:r>
            <a:r>
              <a:rPr lang="cs-CZ" sz="398" dirty="0"/>
              <a:t>-a-ta </a:t>
            </a:r>
            <a:r>
              <a:rPr lang="cs-CZ" sz="398" dirty="0" err="1"/>
              <a:t>du</a:t>
            </a:r>
            <a:r>
              <a:rPr lang="cs-CZ" sz="398" dirty="0"/>
              <a:t>-</a:t>
            </a:r>
            <a:r>
              <a:rPr lang="cs-CZ" sz="398" dirty="0" err="1"/>
              <a:t>un</a:t>
            </a:r>
            <a:r>
              <a:rPr lang="cs-CZ" sz="398" dirty="0"/>
              <a:t>-</a:t>
            </a:r>
            <a:r>
              <a:rPr lang="cs-CZ" sz="398" dirty="0" err="1"/>
              <a:t>ki</a:t>
            </a:r>
            <a:r>
              <a:rPr lang="cs-CZ" sz="398" dirty="0"/>
              <a:t>-</a:t>
            </a:r>
            <a:r>
              <a:rPr lang="cs-CZ" sz="398" dirty="0" err="1"/>
              <a:t>ia</a:t>
            </a:r>
            <a:r>
              <a:rPr lang="cs-CZ" sz="398" dirty="0"/>
              <a:t> ù a-na </a:t>
            </a:r>
            <a:r>
              <a:rPr lang="cs-CZ" sz="398" dirty="0" err="1"/>
              <a:t>iluMarduk</a:t>
            </a:r>
            <a:r>
              <a:rPr lang="cs-CZ" sz="398" dirty="0"/>
              <a:t> </a:t>
            </a:r>
            <a:r>
              <a:rPr lang="cs-CZ" sz="398" dirty="0" err="1"/>
              <a:t>beli</a:t>
            </a:r>
            <a:r>
              <a:rPr lang="cs-CZ" sz="398" dirty="0"/>
              <a:t>-</a:t>
            </a:r>
            <a:r>
              <a:rPr lang="cs-CZ" sz="398" dirty="0" err="1"/>
              <a:t>ia</a:t>
            </a:r>
            <a:r>
              <a:rPr lang="cs-CZ" sz="398" dirty="0"/>
              <a:t> li-iq-</a:t>
            </a:r>
            <a:r>
              <a:rPr lang="cs-CZ" sz="398" dirty="0" err="1"/>
              <a:t>bu</a:t>
            </a:r>
            <a:r>
              <a:rPr lang="cs-CZ" sz="398" dirty="0"/>
              <a:t>-ú </a:t>
            </a:r>
            <a:r>
              <a:rPr lang="cs-CZ" sz="398" dirty="0" err="1"/>
              <a:t>Ša</a:t>
            </a:r>
            <a:r>
              <a:rPr lang="cs-CZ" sz="398" dirty="0"/>
              <a:t> </a:t>
            </a:r>
            <a:r>
              <a:rPr lang="cs-CZ" sz="398" dirty="0" err="1"/>
              <a:t>mKu</a:t>
            </a:r>
            <a:r>
              <a:rPr lang="cs-CZ" sz="398" dirty="0"/>
              <a:t>-</a:t>
            </a:r>
            <a:r>
              <a:rPr lang="cs-CZ" sz="398" dirty="0" err="1"/>
              <a:t>ra</a:t>
            </a:r>
            <a:r>
              <a:rPr lang="cs-CZ" sz="398" dirty="0"/>
              <a:t>-</a:t>
            </a:r>
            <a:r>
              <a:rPr lang="cs-CZ" sz="398" dirty="0" err="1"/>
              <a:t>aŠ</a:t>
            </a:r>
            <a:r>
              <a:rPr lang="cs-CZ" sz="398" dirty="0"/>
              <a:t> </a:t>
            </a:r>
            <a:r>
              <a:rPr lang="cs-CZ" sz="398" dirty="0" err="1"/>
              <a:t>Šarri</a:t>
            </a:r>
            <a:r>
              <a:rPr lang="cs-CZ" sz="398" dirty="0"/>
              <a:t> </a:t>
            </a:r>
            <a:r>
              <a:rPr lang="cs-CZ" sz="398" dirty="0" err="1"/>
              <a:t>pa</a:t>
            </a:r>
            <a:r>
              <a:rPr lang="cs-CZ" sz="398" dirty="0"/>
              <a:t>-li- </a:t>
            </a:r>
            <a:r>
              <a:rPr lang="cs-CZ" sz="398" dirty="0" err="1"/>
              <a:t>hi</a:t>
            </a:r>
            <a:r>
              <a:rPr lang="cs-CZ" sz="398" dirty="0"/>
              <a:t>-</a:t>
            </a:r>
            <a:r>
              <a:rPr lang="cs-CZ" sz="398" dirty="0" err="1"/>
              <a:t>ka</a:t>
            </a:r>
            <a:r>
              <a:rPr lang="cs-CZ" sz="398" dirty="0"/>
              <a:t> u </a:t>
            </a:r>
            <a:r>
              <a:rPr lang="cs-CZ" sz="398" dirty="0" err="1"/>
              <a:t>mKa</a:t>
            </a:r>
            <a:r>
              <a:rPr lang="cs-CZ" sz="398" dirty="0"/>
              <a:t>-</a:t>
            </a:r>
            <a:r>
              <a:rPr lang="cs-CZ" sz="398" dirty="0" err="1"/>
              <a:t>am</a:t>
            </a:r>
            <a:r>
              <a:rPr lang="cs-CZ" sz="398" dirty="0"/>
              <a:t>-</a:t>
            </a:r>
            <a:r>
              <a:rPr lang="cs-CZ" sz="398" dirty="0" err="1"/>
              <a:t>bu</a:t>
            </a:r>
            <a:r>
              <a:rPr lang="cs-CZ" sz="398" dirty="0"/>
              <a:t>-</a:t>
            </a:r>
            <a:r>
              <a:rPr lang="cs-CZ" sz="398" dirty="0" err="1"/>
              <a:t>zi</a:t>
            </a:r>
            <a:r>
              <a:rPr lang="cs-CZ" sz="398" dirty="0"/>
              <a:t>-</a:t>
            </a:r>
            <a:r>
              <a:rPr lang="cs-CZ" sz="398" dirty="0" err="1"/>
              <a:t>ia</a:t>
            </a:r>
            <a:r>
              <a:rPr lang="cs-CZ" sz="398" dirty="0"/>
              <a:t> </a:t>
            </a:r>
            <a:r>
              <a:rPr lang="cs-CZ" sz="398" dirty="0" err="1"/>
              <a:t>mari</a:t>
            </a:r>
            <a:r>
              <a:rPr lang="cs-CZ" sz="398" dirty="0"/>
              <a:t>- </a:t>
            </a:r>
            <a:r>
              <a:rPr lang="cs-CZ" sz="398" dirty="0" err="1"/>
              <a:t>Šu</a:t>
            </a:r>
            <a:endParaRPr lang="cs-CZ" sz="398" dirty="0"/>
          </a:p>
          <a:p>
            <a:pPr marL="0" indent="0" algn="just">
              <a:spcBef>
                <a:spcPts val="0"/>
              </a:spcBef>
              <a:buNone/>
            </a:pPr>
            <a:r>
              <a:rPr lang="cs-CZ" sz="398" dirty="0" err="1"/>
              <a:t>da</a:t>
            </a:r>
            <a:r>
              <a:rPr lang="cs-CZ" sz="398" dirty="0"/>
              <a:t> [. . .] </a:t>
            </a:r>
            <a:r>
              <a:rPr lang="cs-CZ" sz="398" dirty="0" err="1"/>
              <a:t>ib</a:t>
            </a:r>
            <a:r>
              <a:rPr lang="cs-CZ" sz="398" dirty="0"/>
              <a:t>-</a:t>
            </a:r>
            <a:r>
              <a:rPr lang="cs-CZ" sz="398" dirty="0" err="1"/>
              <a:t>Šu</a:t>
            </a:r>
            <a:r>
              <a:rPr lang="cs-CZ" sz="398" dirty="0"/>
              <a:t>-nu </a:t>
            </a:r>
            <a:r>
              <a:rPr lang="cs-CZ" sz="398" dirty="0" err="1"/>
              <a:t>lu</a:t>
            </a:r>
            <a:r>
              <a:rPr lang="cs-CZ" sz="398" dirty="0"/>
              <a:t>-ú [. . .] </a:t>
            </a:r>
            <a:r>
              <a:rPr lang="cs-CZ" sz="398" dirty="0" err="1"/>
              <a:t>ka</a:t>
            </a:r>
            <a:r>
              <a:rPr lang="cs-CZ" sz="398" dirty="0"/>
              <a:t>-li-</a:t>
            </a:r>
            <a:r>
              <a:rPr lang="cs-CZ" sz="398" dirty="0" err="1"/>
              <a:t>Ši</a:t>
            </a:r>
            <a:r>
              <a:rPr lang="cs-CZ" sz="398" dirty="0"/>
              <a:t>-na Š ú-</a:t>
            </a:r>
            <a:r>
              <a:rPr lang="cs-CZ" sz="398" dirty="0" err="1"/>
              <a:t>ub</a:t>
            </a:r>
            <a:r>
              <a:rPr lang="cs-CZ" sz="398" dirty="0"/>
              <a:t>-ti ni-</a:t>
            </a:r>
            <a:r>
              <a:rPr lang="cs-CZ" sz="398" dirty="0" err="1"/>
              <a:t>ih</a:t>
            </a:r>
            <a:r>
              <a:rPr lang="cs-CZ" sz="398" dirty="0"/>
              <a:t>-</a:t>
            </a:r>
            <a:r>
              <a:rPr lang="cs-CZ" sz="398" dirty="0" err="1"/>
              <a:t>tim</a:t>
            </a:r>
            <a:r>
              <a:rPr lang="cs-CZ" sz="398" dirty="0"/>
              <a:t> ú-</a:t>
            </a:r>
            <a:r>
              <a:rPr lang="cs-CZ" sz="398" dirty="0" err="1"/>
              <a:t>Še</a:t>
            </a:r>
            <a:r>
              <a:rPr lang="cs-CZ" sz="398" dirty="0"/>
              <a:t>- </a:t>
            </a:r>
            <a:r>
              <a:rPr lang="cs-CZ" sz="398" dirty="0" err="1"/>
              <a:t>Ši</a:t>
            </a:r>
            <a:r>
              <a:rPr lang="cs-CZ" sz="398" dirty="0"/>
              <a:t>-</a:t>
            </a:r>
            <a:r>
              <a:rPr lang="cs-CZ" sz="398" dirty="0" err="1"/>
              <a:t>ib</a:t>
            </a:r>
            <a:r>
              <a:rPr lang="cs-CZ" sz="398" dirty="0"/>
              <a:t> [. . .] </a:t>
            </a:r>
            <a:r>
              <a:rPr lang="cs-CZ" sz="398" dirty="0" err="1"/>
              <a:t>paspase</a:t>
            </a:r>
            <a:r>
              <a:rPr lang="cs-CZ" sz="398" dirty="0"/>
              <a:t> u TU.KIR.HU [. . .]</a:t>
            </a:r>
          </a:p>
          <a:p>
            <a:pPr marL="0" indent="0" algn="just">
              <a:spcBef>
                <a:spcPts val="0"/>
              </a:spcBef>
              <a:buNone/>
            </a:pPr>
            <a:endParaRPr lang="cs-CZ" sz="398" dirty="0"/>
          </a:p>
        </p:txBody>
      </p:sp>
      <p:sp>
        <p:nvSpPr>
          <p:cNvPr id="4" name="Zástupný symbol pro obsah 3"/>
          <p:cNvSpPr>
            <a:spLocks noGrp="1"/>
          </p:cNvSpPr>
          <p:nvPr>
            <p:ph sz="half" idx="2"/>
          </p:nvPr>
        </p:nvSpPr>
        <p:spPr>
          <a:xfrm>
            <a:off x="1301448" y="735224"/>
            <a:ext cx="10691631" cy="6036732"/>
          </a:xfrm>
        </p:spPr>
        <p:txBody>
          <a:bodyPr>
            <a:noAutofit/>
          </a:bodyPr>
          <a:lstStyle/>
          <a:p>
            <a:pPr marL="181858" indent="-181858">
              <a:spcBef>
                <a:spcPts val="0"/>
              </a:spcBef>
              <a:buFont typeface="+mj-lt"/>
              <a:buAutoNum type="arabicParenR" startAt="13"/>
            </a:pPr>
            <a:r>
              <a:rPr lang="cs-CZ" sz="1200" dirty="0" err="1"/>
              <a:t>The</a:t>
            </a:r>
            <a:r>
              <a:rPr lang="cs-CZ" sz="1200" dirty="0"/>
              <a:t> </a:t>
            </a:r>
            <a:r>
              <a:rPr lang="cs-CZ" sz="1200" dirty="0" err="1"/>
              <a:t>land</a:t>
            </a:r>
            <a:r>
              <a:rPr lang="cs-CZ" sz="1200" dirty="0"/>
              <a:t> </a:t>
            </a:r>
            <a:r>
              <a:rPr lang="cs-CZ" sz="1200" dirty="0" err="1"/>
              <a:t>of</a:t>
            </a:r>
            <a:r>
              <a:rPr lang="cs-CZ" sz="1200" dirty="0"/>
              <a:t> </a:t>
            </a:r>
            <a:r>
              <a:rPr lang="cs-CZ" sz="1200" dirty="0" err="1"/>
              <a:t>Qutu</a:t>
            </a:r>
            <a:r>
              <a:rPr lang="cs-CZ" sz="1200" dirty="0"/>
              <a:t>, </a:t>
            </a:r>
            <a:r>
              <a:rPr lang="cs-CZ" sz="1200" dirty="0" err="1"/>
              <a:t>all</a:t>
            </a:r>
            <a:r>
              <a:rPr lang="cs-CZ" sz="1200" dirty="0"/>
              <a:t> </a:t>
            </a:r>
            <a:r>
              <a:rPr lang="cs-CZ" sz="1200" dirty="0" err="1"/>
              <a:t>the</a:t>
            </a:r>
            <a:r>
              <a:rPr lang="cs-CZ" sz="1200" dirty="0"/>
              <a:t> </a:t>
            </a:r>
            <a:r>
              <a:rPr lang="cs-CZ" sz="1200" dirty="0" err="1"/>
              <a:t>Umman</a:t>
            </a:r>
            <a:r>
              <a:rPr lang="cs-CZ" sz="1200" dirty="0"/>
              <a:t>-manda, he </a:t>
            </a:r>
            <a:r>
              <a:rPr lang="cs-CZ" sz="1200" dirty="0" err="1"/>
              <a:t>cast</a:t>
            </a:r>
            <a:r>
              <a:rPr lang="cs-CZ" sz="1200" dirty="0"/>
              <a:t> </a:t>
            </a:r>
            <a:r>
              <a:rPr lang="cs-CZ" sz="1200" dirty="0" err="1"/>
              <a:t>down</a:t>
            </a:r>
            <a:r>
              <a:rPr lang="cs-CZ" sz="1200" dirty="0"/>
              <a:t> </a:t>
            </a:r>
            <a:r>
              <a:rPr lang="cs-CZ" sz="1200" dirty="0" err="1"/>
              <a:t>at</a:t>
            </a:r>
            <a:r>
              <a:rPr lang="cs-CZ" sz="1200" dirty="0"/>
              <a:t> his </a:t>
            </a:r>
            <a:r>
              <a:rPr lang="cs-CZ" sz="1200" dirty="0" err="1"/>
              <a:t>feet</a:t>
            </a:r>
            <a:r>
              <a:rPr lang="cs-CZ" sz="1200" dirty="0"/>
              <a:t>. </a:t>
            </a:r>
            <a:r>
              <a:rPr lang="cs-CZ" sz="1200" dirty="0" err="1"/>
              <a:t>The</a:t>
            </a:r>
            <a:r>
              <a:rPr lang="cs-CZ" sz="1200" dirty="0"/>
              <a:t> </a:t>
            </a:r>
            <a:r>
              <a:rPr lang="cs-CZ" sz="1200" dirty="0" err="1"/>
              <a:t>black</a:t>
            </a:r>
            <a:r>
              <a:rPr lang="cs-CZ" sz="1200" dirty="0"/>
              <a:t>-</a:t>
            </a:r>
            <a:r>
              <a:rPr lang="cs-CZ" sz="1200" dirty="0" err="1"/>
              <a:t>headed</a:t>
            </a:r>
            <a:r>
              <a:rPr lang="cs-CZ" sz="1200" dirty="0"/>
              <a:t> </a:t>
            </a:r>
            <a:r>
              <a:rPr lang="cs-CZ" sz="1200" dirty="0" err="1"/>
              <a:t>people</a:t>
            </a:r>
            <a:r>
              <a:rPr lang="cs-CZ" sz="1200" dirty="0"/>
              <a:t>, </a:t>
            </a:r>
            <a:r>
              <a:rPr lang="cs-CZ" sz="1200" dirty="0" err="1"/>
              <a:t>whom</a:t>
            </a:r>
            <a:r>
              <a:rPr lang="cs-CZ" sz="1200" dirty="0"/>
              <a:t> he </a:t>
            </a:r>
            <a:r>
              <a:rPr lang="cs-CZ" sz="1200" dirty="0" err="1"/>
              <a:t>gave</a:t>
            </a:r>
            <a:r>
              <a:rPr lang="cs-CZ" sz="1200" dirty="0"/>
              <a:t> his </a:t>
            </a:r>
            <a:r>
              <a:rPr lang="cs-CZ" sz="1200" dirty="0" err="1"/>
              <a:t>hands</a:t>
            </a:r>
            <a:r>
              <a:rPr lang="cs-CZ" sz="1200" dirty="0"/>
              <a:t> to </a:t>
            </a:r>
            <a:r>
              <a:rPr lang="cs-CZ" sz="1200" dirty="0" err="1"/>
              <a:t>conquer</a:t>
            </a:r>
            <a:r>
              <a:rPr lang="cs-CZ" sz="1200" dirty="0"/>
              <a:t>,</a:t>
            </a:r>
          </a:p>
          <a:p>
            <a:pPr marL="181858" indent="-181858">
              <a:spcBef>
                <a:spcPts val="0"/>
              </a:spcBef>
              <a:buFont typeface="+mj-lt"/>
              <a:buAutoNum type="arabicParenR" startAt="13"/>
            </a:pPr>
            <a:r>
              <a:rPr lang="cs-CZ" sz="1200" b="1" dirty="0"/>
              <a:t> he </a:t>
            </a:r>
            <a:r>
              <a:rPr lang="cs-CZ" sz="1200" b="1" dirty="0" err="1"/>
              <a:t>took</a:t>
            </a:r>
            <a:r>
              <a:rPr lang="cs-CZ" sz="1200" b="1" dirty="0"/>
              <a:t> </a:t>
            </a:r>
            <a:r>
              <a:rPr lang="cs-CZ" sz="1200" b="1" dirty="0" err="1"/>
              <a:t>them</a:t>
            </a:r>
            <a:r>
              <a:rPr lang="cs-CZ" sz="1200" b="1" dirty="0"/>
              <a:t> in justice and </a:t>
            </a:r>
            <a:r>
              <a:rPr lang="cs-CZ" sz="1200" b="1" dirty="0" err="1"/>
              <a:t>righteousness</a:t>
            </a:r>
            <a:r>
              <a:rPr lang="cs-CZ" sz="1200" dirty="0"/>
              <a:t>. </a:t>
            </a:r>
            <a:r>
              <a:rPr lang="cs-CZ" sz="1200" dirty="0" err="1"/>
              <a:t>Marduk</a:t>
            </a:r>
            <a:r>
              <a:rPr lang="cs-CZ" sz="1200" dirty="0"/>
              <a:t>, </a:t>
            </a:r>
            <a:r>
              <a:rPr lang="cs-CZ" sz="1200" dirty="0" err="1"/>
              <a:t>the</a:t>
            </a:r>
            <a:r>
              <a:rPr lang="cs-CZ" sz="1200" dirty="0"/>
              <a:t> </a:t>
            </a:r>
            <a:r>
              <a:rPr lang="cs-CZ" sz="1200" dirty="0" err="1"/>
              <a:t>great</a:t>
            </a:r>
            <a:r>
              <a:rPr lang="cs-CZ" sz="1200" dirty="0"/>
              <a:t> lord, </a:t>
            </a:r>
            <a:r>
              <a:rPr lang="cs-CZ" sz="1200" dirty="0" err="1"/>
              <a:t>looked</a:t>
            </a:r>
            <a:r>
              <a:rPr lang="cs-CZ" sz="1200" dirty="0"/>
              <a:t> </a:t>
            </a:r>
            <a:r>
              <a:rPr lang="cs-CZ" sz="1200" dirty="0" err="1"/>
              <a:t>joyously</a:t>
            </a:r>
            <a:r>
              <a:rPr lang="cs-CZ" sz="1200" dirty="0"/>
              <a:t> on </a:t>
            </a:r>
            <a:r>
              <a:rPr lang="cs-CZ" sz="1200" dirty="0" err="1"/>
              <a:t>the</a:t>
            </a:r>
            <a:r>
              <a:rPr lang="cs-CZ" sz="1200" dirty="0"/>
              <a:t> </a:t>
            </a:r>
            <a:r>
              <a:rPr lang="cs-CZ" sz="1200" dirty="0" err="1"/>
              <a:t>caring</a:t>
            </a:r>
            <a:r>
              <a:rPr lang="cs-CZ" sz="1200" dirty="0"/>
              <a:t> </a:t>
            </a:r>
            <a:r>
              <a:rPr lang="cs-CZ" sz="1200" dirty="0" err="1"/>
              <a:t>for</a:t>
            </a:r>
            <a:r>
              <a:rPr lang="cs-CZ" sz="1200" dirty="0"/>
              <a:t> his </a:t>
            </a:r>
            <a:r>
              <a:rPr lang="cs-CZ" sz="1200" dirty="0" err="1"/>
              <a:t>people</a:t>
            </a:r>
            <a:r>
              <a:rPr lang="cs-CZ" sz="1200" dirty="0"/>
              <a:t>, on </a:t>
            </a:r>
            <a:r>
              <a:rPr lang="cs-CZ" sz="1200" b="1" dirty="0"/>
              <a:t>his </a:t>
            </a:r>
            <a:r>
              <a:rPr lang="cs-CZ" sz="1200" b="1" dirty="0" err="1"/>
              <a:t>pious</a:t>
            </a:r>
            <a:r>
              <a:rPr lang="cs-CZ" sz="1200" b="1" dirty="0"/>
              <a:t> </a:t>
            </a:r>
            <a:r>
              <a:rPr lang="cs-CZ" sz="1200" b="1" dirty="0" err="1"/>
              <a:t>works</a:t>
            </a:r>
            <a:r>
              <a:rPr lang="cs-CZ" sz="1200" b="1" dirty="0"/>
              <a:t> </a:t>
            </a:r>
            <a:r>
              <a:rPr lang="cs-CZ" sz="1200" b="1" dirty="0" err="1"/>
              <a:t>and</a:t>
            </a:r>
            <a:r>
              <a:rPr lang="cs-CZ" sz="1200" b="1" dirty="0"/>
              <a:t> his </a:t>
            </a:r>
            <a:r>
              <a:rPr lang="cs-CZ" sz="1200" b="1" dirty="0" err="1"/>
              <a:t>righteous</a:t>
            </a:r>
            <a:r>
              <a:rPr lang="cs-CZ" sz="1200" b="1" dirty="0"/>
              <a:t> </a:t>
            </a:r>
            <a:r>
              <a:rPr lang="cs-CZ" sz="1200" b="1" dirty="0" err="1"/>
              <a:t>heart</a:t>
            </a:r>
            <a:r>
              <a:rPr lang="cs-CZ" sz="1200" b="1" dirty="0"/>
              <a:t>.</a:t>
            </a:r>
          </a:p>
          <a:p>
            <a:pPr marL="181858" indent="-181858">
              <a:spcBef>
                <a:spcPts val="0"/>
              </a:spcBef>
              <a:buFont typeface="+mj-lt"/>
              <a:buAutoNum type="arabicParenR" startAt="13"/>
            </a:pPr>
            <a:r>
              <a:rPr lang="cs-CZ" sz="1200" dirty="0"/>
              <a:t>To his city, Babylon, he </a:t>
            </a:r>
            <a:r>
              <a:rPr lang="cs-CZ" sz="1200" dirty="0" err="1"/>
              <a:t>caused</a:t>
            </a:r>
            <a:r>
              <a:rPr lang="cs-CZ" sz="1200" dirty="0"/>
              <a:t> </a:t>
            </a:r>
            <a:r>
              <a:rPr lang="cs-CZ" sz="1200" dirty="0" err="1"/>
              <a:t>him</a:t>
            </a:r>
            <a:r>
              <a:rPr lang="cs-CZ" sz="1200" dirty="0"/>
              <a:t> to go; he </a:t>
            </a:r>
            <a:r>
              <a:rPr lang="cs-CZ" sz="1200" dirty="0" err="1"/>
              <a:t>made</a:t>
            </a:r>
            <a:r>
              <a:rPr lang="cs-CZ" sz="1200" dirty="0"/>
              <a:t> </a:t>
            </a:r>
            <a:r>
              <a:rPr lang="cs-CZ" sz="1200" dirty="0" err="1"/>
              <a:t>him</a:t>
            </a:r>
            <a:r>
              <a:rPr lang="cs-CZ" sz="1200" dirty="0"/>
              <a:t> </a:t>
            </a:r>
            <a:r>
              <a:rPr lang="cs-CZ" sz="1200" dirty="0" err="1"/>
              <a:t>take</a:t>
            </a:r>
            <a:r>
              <a:rPr lang="cs-CZ" sz="1200" dirty="0"/>
              <a:t> </a:t>
            </a:r>
            <a:r>
              <a:rPr lang="cs-CZ" sz="1200" dirty="0" err="1"/>
              <a:t>the</a:t>
            </a:r>
            <a:r>
              <a:rPr lang="cs-CZ" sz="1200" dirty="0"/>
              <a:t> </a:t>
            </a:r>
            <a:r>
              <a:rPr lang="cs-CZ" sz="1200" dirty="0" err="1"/>
              <a:t>road</a:t>
            </a:r>
            <a:r>
              <a:rPr lang="cs-CZ" sz="1200" dirty="0"/>
              <a:t> to Babylon, </a:t>
            </a:r>
            <a:r>
              <a:rPr lang="cs-CZ" sz="1200" b="1" dirty="0" err="1"/>
              <a:t>going</a:t>
            </a:r>
            <a:r>
              <a:rPr lang="cs-CZ" sz="1200" b="1" dirty="0"/>
              <a:t> as a </a:t>
            </a:r>
            <a:r>
              <a:rPr lang="cs-CZ" sz="1200" b="1" dirty="0" err="1"/>
              <a:t>friend</a:t>
            </a:r>
            <a:r>
              <a:rPr lang="cs-CZ" sz="1200" b="1" dirty="0"/>
              <a:t> </a:t>
            </a:r>
            <a:r>
              <a:rPr lang="cs-CZ" sz="1200" b="1" dirty="0" err="1"/>
              <a:t>and</a:t>
            </a:r>
            <a:r>
              <a:rPr lang="cs-CZ" sz="1200" b="1" dirty="0"/>
              <a:t> </a:t>
            </a:r>
            <a:r>
              <a:rPr lang="cs-CZ" sz="1200" b="1" dirty="0" err="1"/>
              <a:t>companion</a:t>
            </a:r>
            <a:r>
              <a:rPr lang="cs-CZ" sz="1200" b="1" dirty="0"/>
              <a:t> </a:t>
            </a:r>
            <a:r>
              <a:rPr lang="cs-CZ" sz="1200" b="1" dirty="0" err="1"/>
              <a:t>at</a:t>
            </a:r>
            <a:r>
              <a:rPr lang="cs-CZ" sz="1200" b="1" dirty="0"/>
              <a:t> his </a:t>
            </a:r>
            <a:r>
              <a:rPr lang="cs-CZ" sz="1200" b="1" dirty="0" err="1"/>
              <a:t>side</a:t>
            </a:r>
            <a:r>
              <a:rPr lang="cs-CZ" sz="1200" dirty="0"/>
              <a:t>.</a:t>
            </a:r>
          </a:p>
          <a:p>
            <a:pPr marL="181858" indent="-181858">
              <a:spcBef>
                <a:spcPts val="0"/>
              </a:spcBef>
              <a:buFont typeface="+mj-lt"/>
              <a:buAutoNum type="arabicParenR" startAt="13"/>
            </a:pPr>
            <a:r>
              <a:rPr lang="cs-CZ" sz="1200" dirty="0"/>
              <a:t>His </a:t>
            </a:r>
            <a:r>
              <a:rPr lang="cs-CZ" sz="1200" dirty="0" err="1"/>
              <a:t>numerous</a:t>
            </a:r>
            <a:r>
              <a:rPr lang="cs-CZ" sz="1200" dirty="0"/>
              <a:t> </a:t>
            </a:r>
            <a:r>
              <a:rPr lang="cs-CZ" sz="1200" dirty="0" err="1"/>
              <a:t>troops</a:t>
            </a:r>
            <a:r>
              <a:rPr lang="cs-CZ" sz="1200" dirty="0"/>
              <a:t>, in </a:t>
            </a:r>
            <a:r>
              <a:rPr lang="cs-CZ" sz="1200" dirty="0" err="1"/>
              <a:t>unknown</a:t>
            </a:r>
            <a:r>
              <a:rPr lang="cs-CZ" sz="1200" dirty="0"/>
              <a:t> </a:t>
            </a:r>
            <a:r>
              <a:rPr lang="cs-CZ" sz="1200" dirty="0" err="1"/>
              <a:t>numbers</a:t>
            </a:r>
            <a:r>
              <a:rPr lang="cs-CZ" sz="1200" dirty="0"/>
              <a:t>, </a:t>
            </a:r>
            <a:r>
              <a:rPr lang="cs-CZ" sz="1200" dirty="0" err="1"/>
              <a:t>like</a:t>
            </a:r>
            <a:r>
              <a:rPr lang="cs-CZ" sz="1200" dirty="0"/>
              <a:t> </a:t>
            </a:r>
            <a:r>
              <a:rPr lang="cs-CZ" sz="1200" dirty="0" err="1"/>
              <a:t>the</a:t>
            </a:r>
            <a:r>
              <a:rPr lang="cs-CZ" sz="1200" dirty="0"/>
              <a:t> </a:t>
            </a:r>
            <a:r>
              <a:rPr lang="cs-CZ" sz="1200" dirty="0" err="1"/>
              <a:t>waters</a:t>
            </a:r>
            <a:r>
              <a:rPr lang="cs-CZ" sz="1200" dirty="0"/>
              <a:t> </a:t>
            </a:r>
            <a:r>
              <a:rPr lang="cs-CZ" sz="1200" dirty="0" err="1"/>
              <a:t>of</a:t>
            </a:r>
            <a:r>
              <a:rPr lang="cs-CZ" sz="1200" dirty="0"/>
              <a:t> a </a:t>
            </a:r>
            <a:r>
              <a:rPr lang="cs-CZ" sz="1200" dirty="0" err="1"/>
              <a:t>river</a:t>
            </a:r>
            <a:r>
              <a:rPr lang="cs-CZ" sz="1200" dirty="0"/>
              <a:t>, </a:t>
            </a:r>
            <a:r>
              <a:rPr lang="cs-CZ" sz="1200" dirty="0" err="1"/>
              <a:t>marched</a:t>
            </a:r>
            <a:r>
              <a:rPr lang="cs-CZ" sz="1200" dirty="0"/>
              <a:t> </a:t>
            </a:r>
            <a:r>
              <a:rPr lang="cs-CZ" sz="1200" dirty="0" err="1"/>
              <a:t>armed</a:t>
            </a:r>
            <a:r>
              <a:rPr lang="cs-CZ" sz="1200" dirty="0"/>
              <a:t> </a:t>
            </a:r>
            <a:r>
              <a:rPr lang="cs-CZ" sz="1200" dirty="0" err="1"/>
              <a:t>at</a:t>
            </a:r>
            <a:r>
              <a:rPr lang="cs-CZ" sz="1200" dirty="0"/>
              <a:t> his </a:t>
            </a:r>
            <a:r>
              <a:rPr lang="cs-CZ" sz="1200" dirty="0" err="1"/>
              <a:t>side</a:t>
            </a:r>
            <a:r>
              <a:rPr lang="cs-CZ" sz="1200" dirty="0"/>
              <a:t>.</a:t>
            </a:r>
          </a:p>
          <a:p>
            <a:pPr marL="181858" indent="-181858">
              <a:spcBef>
                <a:spcPts val="0"/>
              </a:spcBef>
              <a:buFont typeface="+mj-lt"/>
              <a:buAutoNum type="arabicParenR" startAt="13"/>
            </a:pPr>
            <a:r>
              <a:rPr lang="cs-CZ" sz="1200" dirty="0" err="1"/>
              <a:t>Without</a:t>
            </a:r>
            <a:r>
              <a:rPr lang="cs-CZ" sz="1200" dirty="0"/>
              <a:t> </a:t>
            </a:r>
            <a:r>
              <a:rPr lang="cs-CZ" sz="1200" dirty="0" err="1"/>
              <a:t>battle</a:t>
            </a:r>
            <a:r>
              <a:rPr lang="cs-CZ" sz="1200" dirty="0"/>
              <a:t> </a:t>
            </a:r>
            <a:r>
              <a:rPr lang="cs-CZ" sz="1200" dirty="0" err="1"/>
              <a:t>and</a:t>
            </a:r>
            <a:r>
              <a:rPr lang="cs-CZ" sz="1200" dirty="0"/>
              <a:t> </a:t>
            </a:r>
            <a:r>
              <a:rPr lang="cs-CZ" sz="1200" dirty="0" err="1"/>
              <a:t>conflict</a:t>
            </a:r>
            <a:r>
              <a:rPr lang="cs-CZ" sz="1200" dirty="0"/>
              <a:t>, he </a:t>
            </a:r>
            <a:r>
              <a:rPr lang="cs-CZ" sz="1200" dirty="0" err="1"/>
              <a:t>permitted</a:t>
            </a:r>
            <a:r>
              <a:rPr lang="cs-CZ" sz="1200" dirty="0"/>
              <a:t> </a:t>
            </a:r>
            <a:r>
              <a:rPr lang="cs-CZ" sz="1200" dirty="0" err="1"/>
              <a:t>him</a:t>
            </a:r>
            <a:r>
              <a:rPr lang="cs-CZ" sz="1200" dirty="0"/>
              <a:t> to enter Babylon. He </a:t>
            </a:r>
            <a:r>
              <a:rPr lang="cs-CZ" sz="1200" dirty="0" err="1"/>
              <a:t>spared</a:t>
            </a:r>
            <a:r>
              <a:rPr lang="cs-CZ" sz="1200" dirty="0"/>
              <a:t> his city, Babylon, a </a:t>
            </a:r>
            <a:r>
              <a:rPr lang="cs-CZ" sz="1200" dirty="0" err="1"/>
              <a:t>calamity</a:t>
            </a:r>
            <a:r>
              <a:rPr lang="cs-CZ" sz="1200" dirty="0"/>
              <a:t>. </a:t>
            </a:r>
            <a:r>
              <a:rPr lang="cs-CZ" sz="1200" dirty="0" err="1"/>
              <a:t>Nabonidus</a:t>
            </a:r>
            <a:r>
              <a:rPr lang="cs-CZ" sz="1200" dirty="0"/>
              <a:t>, </a:t>
            </a:r>
            <a:r>
              <a:rPr lang="cs-CZ" sz="1200" dirty="0" err="1"/>
              <a:t>the</a:t>
            </a:r>
            <a:r>
              <a:rPr lang="cs-CZ" sz="1200" dirty="0"/>
              <a:t> king, </a:t>
            </a:r>
            <a:r>
              <a:rPr lang="cs-CZ" sz="1200" dirty="0" err="1"/>
              <a:t>who</a:t>
            </a:r>
            <a:r>
              <a:rPr lang="cs-CZ" sz="1200" dirty="0"/>
              <a:t> </a:t>
            </a:r>
            <a:r>
              <a:rPr lang="cs-CZ" sz="1200" dirty="0" err="1"/>
              <a:t>did</a:t>
            </a:r>
            <a:r>
              <a:rPr lang="cs-CZ" sz="1200" dirty="0"/>
              <a:t> not </a:t>
            </a:r>
            <a:r>
              <a:rPr lang="cs-CZ" sz="1200" dirty="0" err="1"/>
              <a:t>fear</a:t>
            </a:r>
            <a:r>
              <a:rPr lang="cs-CZ" sz="1200" dirty="0"/>
              <a:t> </a:t>
            </a:r>
            <a:r>
              <a:rPr lang="cs-CZ" sz="1200" dirty="0" err="1"/>
              <a:t>him</a:t>
            </a:r>
            <a:r>
              <a:rPr lang="cs-CZ" sz="1200" dirty="0"/>
              <a:t>, he </a:t>
            </a:r>
            <a:r>
              <a:rPr lang="cs-CZ" sz="1200" dirty="0" err="1"/>
              <a:t>delivered</a:t>
            </a:r>
            <a:r>
              <a:rPr lang="cs-CZ" sz="1200" dirty="0"/>
              <a:t> </a:t>
            </a:r>
            <a:r>
              <a:rPr lang="cs-CZ" sz="1200" dirty="0" err="1"/>
              <a:t>into</a:t>
            </a:r>
            <a:r>
              <a:rPr lang="cs-CZ" sz="1200" dirty="0"/>
              <a:t> his </a:t>
            </a:r>
            <a:r>
              <a:rPr lang="cs-CZ" sz="1200" dirty="0" err="1"/>
              <a:t>hand</a:t>
            </a:r>
            <a:r>
              <a:rPr lang="cs-CZ" sz="1200" dirty="0"/>
              <a:t>.</a:t>
            </a:r>
          </a:p>
          <a:p>
            <a:pPr marL="181858" indent="-181858">
              <a:spcBef>
                <a:spcPts val="0"/>
              </a:spcBef>
              <a:buFont typeface="+mj-lt"/>
              <a:buAutoNum type="arabicParenR" startAt="13"/>
            </a:pPr>
            <a:r>
              <a:rPr lang="cs-CZ" sz="1200" dirty="0" err="1"/>
              <a:t>All</a:t>
            </a:r>
            <a:r>
              <a:rPr lang="cs-CZ" sz="1200" dirty="0"/>
              <a:t> </a:t>
            </a:r>
            <a:r>
              <a:rPr lang="cs-CZ" sz="1200" dirty="0" err="1"/>
              <a:t>the</a:t>
            </a:r>
            <a:r>
              <a:rPr lang="cs-CZ" sz="1200" dirty="0"/>
              <a:t> </a:t>
            </a:r>
            <a:r>
              <a:rPr lang="cs-CZ" sz="1200" dirty="0" err="1"/>
              <a:t>people</a:t>
            </a:r>
            <a:r>
              <a:rPr lang="cs-CZ" sz="1200" dirty="0"/>
              <a:t> </a:t>
            </a:r>
            <a:r>
              <a:rPr lang="cs-CZ" sz="1200" dirty="0" err="1"/>
              <a:t>of</a:t>
            </a:r>
            <a:r>
              <a:rPr lang="cs-CZ" sz="1200" dirty="0"/>
              <a:t> Babylon, Sumer, </a:t>
            </a:r>
            <a:r>
              <a:rPr lang="cs-CZ" sz="1200" dirty="0" err="1"/>
              <a:t>and</a:t>
            </a:r>
            <a:r>
              <a:rPr lang="cs-CZ" sz="1200" dirty="0"/>
              <a:t> </a:t>
            </a:r>
            <a:r>
              <a:rPr lang="cs-CZ" sz="1200" dirty="0" err="1"/>
              <a:t>Akkad</a:t>
            </a:r>
            <a:r>
              <a:rPr lang="cs-CZ" sz="1200" dirty="0"/>
              <a:t>, princes </a:t>
            </a:r>
            <a:r>
              <a:rPr lang="cs-CZ" sz="1200" dirty="0" err="1"/>
              <a:t>and</a:t>
            </a:r>
            <a:r>
              <a:rPr lang="cs-CZ" sz="1200" dirty="0"/>
              <a:t> </a:t>
            </a:r>
            <a:r>
              <a:rPr lang="cs-CZ" sz="1200" dirty="0" err="1"/>
              <a:t>governors</a:t>
            </a:r>
            <a:r>
              <a:rPr lang="cs-CZ" sz="1200" dirty="0"/>
              <a:t>, </a:t>
            </a:r>
            <a:r>
              <a:rPr lang="cs-CZ" sz="1200" dirty="0" err="1"/>
              <a:t>fell</a:t>
            </a:r>
            <a:r>
              <a:rPr lang="cs-CZ" sz="1200" dirty="0"/>
              <a:t> </a:t>
            </a:r>
            <a:r>
              <a:rPr lang="cs-CZ" sz="1200" dirty="0" err="1"/>
              <a:t>down</a:t>
            </a:r>
            <a:r>
              <a:rPr lang="cs-CZ" sz="1200" dirty="0"/>
              <a:t> </a:t>
            </a:r>
            <a:r>
              <a:rPr lang="cs-CZ" sz="1200" dirty="0" err="1"/>
              <a:t>before</a:t>
            </a:r>
            <a:r>
              <a:rPr lang="cs-CZ" sz="1200" dirty="0"/>
              <a:t> </a:t>
            </a:r>
            <a:r>
              <a:rPr lang="cs-CZ" sz="1200" dirty="0" err="1"/>
              <a:t>him</a:t>
            </a:r>
            <a:r>
              <a:rPr lang="cs-CZ" sz="1200" dirty="0"/>
              <a:t> </a:t>
            </a:r>
            <a:r>
              <a:rPr lang="cs-CZ" sz="1200" dirty="0" err="1"/>
              <a:t>and</a:t>
            </a:r>
            <a:r>
              <a:rPr lang="cs-CZ" sz="1200" dirty="0"/>
              <a:t> </a:t>
            </a:r>
            <a:r>
              <a:rPr lang="cs-CZ" sz="1200" dirty="0" err="1"/>
              <a:t>kissed</a:t>
            </a:r>
            <a:r>
              <a:rPr lang="cs-CZ" sz="1200" dirty="0"/>
              <a:t> his </a:t>
            </a:r>
            <a:r>
              <a:rPr lang="cs-CZ" sz="1200" dirty="0" err="1"/>
              <a:t>feet</a:t>
            </a:r>
            <a:r>
              <a:rPr lang="cs-CZ" sz="1200" dirty="0"/>
              <a:t>. </a:t>
            </a:r>
            <a:r>
              <a:rPr lang="cs-CZ" sz="1200" dirty="0" err="1"/>
              <a:t>They</a:t>
            </a:r>
            <a:r>
              <a:rPr lang="cs-CZ" sz="1200" dirty="0"/>
              <a:t> </a:t>
            </a:r>
            <a:r>
              <a:rPr lang="cs-CZ" sz="1200" dirty="0" err="1"/>
              <a:t>rejoiced</a:t>
            </a:r>
            <a:r>
              <a:rPr lang="cs-CZ" sz="1200" dirty="0"/>
              <a:t> in his </a:t>
            </a:r>
            <a:r>
              <a:rPr lang="cs-CZ" sz="1200" dirty="0" err="1"/>
              <a:t>sovereignty</a:t>
            </a:r>
            <a:r>
              <a:rPr lang="cs-CZ" sz="1200" dirty="0"/>
              <a:t>; </a:t>
            </a:r>
            <a:r>
              <a:rPr lang="cs-CZ" sz="1200" dirty="0" err="1"/>
              <a:t>their</a:t>
            </a:r>
            <a:r>
              <a:rPr lang="cs-CZ" sz="1200" dirty="0"/>
              <a:t> </a:t>
            </a:r>
            <a:r>
              <a:rPr lang="cs-CZ" sz="1200" dirty="0" err="1"/>
              <a:t>faces</a:t>
            </a:r>
            <a:r>
              <a:rPr lang="cs-CZ" sz="1200" dirty="0"/>
              <a:t> shone.</a:t>
            </a:r>
          </a:p>
          <a:p>
            <a:pPr marL="181858" indent="-181858">
              <a:spcBef>
                <a:spcPts val="0"/>
              </a:spcBef>
              <a:buFont typeface="+mj-lt"/>
              <a:buAutoNum type="arabicParenR" startAt="13"/>
            </a:pPr>
            <a:r>
              <a:rPr lang="cs-CZ" sz="1200" dirty="0" err="1"/>
              <a:t>The</a:t>
            </a:r>
            <a:r>
              <a:rPr lang="cs-CZ" sz="1200" dirty="0"/>
              <a:t> lord, </a:t>
            </a:r>
            <a:r>
              <a:rPr lang="cs-CZ" sz="1200" dirty="0" err="1"/>
              <a:t>who</a:t>
            </a:r>
            <a:r>
              <a:rPr lang="cs-CZ" sz="1200" dirty="0"/>
              <a:t> by his </a:t>
            </a:r>
            <a:r>
              <a:rPr lang="cs-CZ" sz="1200" dirty="0" err="1"/>
              <a:t>power</a:t>
            </a:r>
            <a:r>
              <a:rPr lang="cs-CZ" sz="1200" dirty="0"/>
              <a:t> </a:t>
            </a:r>
            <a:r>
              <a:rPr lang="cs-CZ" sz="1200" dirty="0" err="1"/>
              <a:t>brings</a:t>
            </a:r>
            <a:r>
              <a:rPr lang="cs-CZ" sz="1200" dirty="0"/>
              <a:t> </a:t>
            </a:r>
            <a:r>
              <a:rPr lang="cs-CZ" sz="1200" dirty="0" err="1"/>
              <a:t>the</a:t>
            </a:r>
            <a:r>
              <a:rPr lang="cs-CZ" sz="1200" dirty="0"/>
              <a:t> </a:t>
            </a:r>
            <a:r>
              <a:rPr lang="cs-CZ" sz="1200" dirty="0" err="1"/>
              <a:t>dead</a:t>
            </a:r>
            <a:r>
              <a:rPr lang="cs-CZ" sz="1200" dirty="0"/>
              <a:t> to </a:t>
            </a:r>
            <a:r>
              <a:rPr lang="cs-CZ" sz="1200" dirty="0" err="1"/>
              <a:t>life</a:t>
            </a:r>
            <a:r>
              <a:rPr lang="cs-CZ" sz="1200" dirty="0"/>
              <a:t>, </a:t>
            </a:r>
            <a:r>
              <a:rPr lang="cs-CZ" sz="1200" dirty="0" err="1"/>
              <a:t>who</a:t>
            </a:r>
            <a:r>
              <a:rPr lang="cs-CZ" sz="1200" dirty="0"/>
              <a:t> amid </a:t>
            </a:r>
            <a:r>
              <a:rPr lang="cs-CZ" sz="1200" dirty="0" err="1"/>
              <a:t>destruction</a:t>
            </a:r>
            <a:r>
              <a:rPr lang="cs-CZ" sz="1200" dirty="0"/>
              <a:t> </a:t>
            </a:r>
            <a:r>
              <a:rPr lang="cs-CZ" sz="1200" dirty="0" err="1"/>
              <a:t>and</a:t>
            </a:r>
            <a:r>
              <a:rPr lang="cs-CZ" sz="1200" dirty="0"/>
              <a:t> </a:t>
            </a:r>
            <a:r>
              <a:rPr lang="cs-CZ" sz="1200" dirty="0" err="1"/>
              <a:t>injury</a:t>
            </a:r>
            <a:r>
              <a:rPr lang="cs-CZ" sz="1200" dirty="0"/>
              <a:t> had </a:t>
            </a:r>
            <a:r>
              <a:rPr lang="cs-CZ" sz="1200" dirty="0" err="1"/>
              <a:t>protected</a:t>
            </a:r>
            <a:r>
              <a:rPr lang="cs-CZ" sz="1200" dirty="0"/>
              <a:t> </a:t>
            </a:r>
            <a:r>
              <a:rPr lang="cs-CZ" sz="1200" dirty="0" err="1"/>
              <a:t>them</a:t>
            </a:r>
            <a:r>
              <a:rPr lang="cs-CZ" sz="1200" dirty="0"/>
              <a:t>, </a:t>
            </a:r>
            <a:r>
              <a:rPr lang="cs-CZ" sz="1200" dirty="0" err="1"/>
              <a:t>they</a:t>
            </a:r>
            <a:r>
              <a:rPr lang="cs-CZ" sz="1200" dirty="0"/>
              <a:t> </a:t>
            </a:r>
            <a:r>
              <a:rPr lang="cs-CZ" sz="1200" dirty="0" err="1"/>
              <a:t>joyously</a:t>
            </a:r>
            <a:r>
              <a:rPr lang="cs-CZ" sz="1200" dirty="0"/>
              <a:t> </a:t>
            </a:r>
            <a:r>
              <a:rPr lang="cs-CZ" sz="1200" dirty="0" err="1"/>
              <a:t>blessed</a:t>
            </a:r>
            <a:r>
              <a:rPr lang="cs-CZ" sz="1200" dirty="0"/>
              <a:t> </a:t>
            </a:r>
            <a:r>
              <a:rPr lang="cs-CZ" sz="1200" dirty="0" err="1"/>
              <a:t>him</a:t>
            </a:r>
            <a:r>
              <a:rPr lang="cs-CZ" sz="1200" dirty="0"/>
              <a:t>, </a:t>
            </a:r>
            <a:r>
              <a:rPr lang="cs-CZ" sz="1200" dirty="0" err="1"/>
              <a:t>honoring</a:t>
            </a:r>
            <a:r>
              <a:rPr lang="cs-CZ" sz="1200" dirty="0"/>
              <a:t> his </a:t>
            </a:r>
            <a:r>
              <a:rPr lang="cs-CZ" sz="1200" dirty="0" err="1"/>
              <a:t>name</a:t>
            </a:r>
            <a:r>
              <a:rPr lang="cs-CZ" sz="1200" dirty="0"/>
              <a:t>.</a:t>
            </a:r>
          </a:p>
          <a:p>
            <a:pPr marL="181858" indent="-181858">
              <a:spcBef>
                <a:spcPts val="0"/>
              </a:spcBef>
              <a:buFont typeface="+mj-lt"/>
              <a:buAutoNum type="arabicParenR" startAt="13"/>
            </a:pPr>
            <a:r>
              <a:rPr lang="cs-CZ" sz="1200" dirty="0"/>
              <a:t>I </a:t>
            </a:r>
            <a:r>
              <a:rPr lang="cs-CZ" sz="1200" dirty="0" err="1"/>
              <a:t>am</a:t>
            </a:r>
            <a:r>
              <a:rPr lang="cs-CZ" sz="1200" dirty="0"/>
              <a:t> </a:t>
            </a:r>
            <a:r>
              <a:rPr lang="cs-CZ" sz="1200" dirty="0" err="1"/>
              <a:t>Cyrus</a:t>
            </a:r>
            <a:r>
              <a:rPr lang="cs-CZ" sz="1200" dirty="0"/>
              <a:t>, king </a:t>
            </a:r>
            <a:r>
              <a:rPr lang="cs-CZ" sz="1200" dirty="0" err="1"/>
              <a:t>of</a:t>
            </a:r>
            <a:r>
              <a:rPr lang="cs-CZ" sz="1200" dirty="0"/>
              <a:t> </a:t>
            </a:r>
            <a:r>
              <a:rPr lang="cs-CZ" sz="1200" dirty="0" err="1"/>
              <a:t>the</a:t>
            </a:r>
            <a:r>
              <a:rPr lang="cs-CZ" sz="1200" dirty="0"/>
              <a:t> </a:t>
            </a:r>
            <a:r>
              <a:rPr lang="cs-CZ" sz="1200" dirty="0" err="1"/>
              <a:t>world</a:t>
            </a:r>
            <a:r>
              <a:rPr lang="cs-CZ" sz="1200" dirty="0"/>
              <a:t>, </a:t>
            </a:r>
            <a:r>
              <a:rPr lang="cs-CZ" sz="1200" dirty="0" err="1"/>
              <a:t>the</a:t>
            </a:r>
            <a:r>
              <a:rPr lang="cs-CZ" sz="1200" dirty="0"/>
              <a:t> </a:t>
            </a:r>
            <a:r>
              <a:rPr lang="cs-CZ" sz="1200" dirty="0" err="1"/>
              <a:t>great</a:t>
            </a:r>
            <a:r>
              <a:rPr lang="cs-CZ" sz="1200" dirty="0"/>
              <a:t> king, </a:t>
            </a:r>
            <a:r>
              <a:rPr lang="cs-CZ" sz="1200" dirty="0" err="1"/>
              <a:t>the</a:t>
            </a:r>
            <a:r>
              <a:rPr lang="cs-CZ" sz="1200" dirty="0"/>
              <a:t> </a:t>
            </a:r>
            <a:r>
              <a:rPr lang="cs-CZ" sz="1200" dirty="0" err="1"/>
              <a:t>powerful</a:t>
            </a:r>
            <a:r>
              <a:rPr lang="cs-CZ" sz="1200" dirty="0"/>
              <a:t> king, </a:t>
            </a:r>
            <a:r>
              <a:rPr lang="cs-CZ" sz="1200" dirty="0" err="1"/>
              <a:t>king</a:t>
            </a:r>
            <a:r>
              <a:rPr lang="cs-CZ" sz="1200" dirty="0"/>
              <a:t> </a:t>
            </a:r>
            <a:r>
              <a:rPr lang="cs-CZ" sz="1200" dirty="0" err="1"/>
              <a:t>of</a:t>
            </a:r>
            <a:r>
              <a:rPr lang="cs-CZ" sz="1200" dirty="0"/>
              <a:t> Babylon, king </a:t>
            </a:r>
            <a:r>
              <a:rPr lang="cs-CZ" sz="1200" dirty="0" err="1"/>
              <a:t>of</a:t>
            </a:r>
            <a:r>
              <a:rPr lang="cs-CZ" sz="1200" dirty="0"/>
              <a:t> Sumer </a:t>
            </a:r>
            <a:r>
              <a:rPr lang="cs-CZ" sz="1200" dirty="0" err="1"/>
              <a:t>and</a:t>
            </a:r>
            <a:r>
              <a:rPr lang="cs-CZ" sz="1200" dirty="0"/>
              <a:t> </a:t>
            </a:r>
            <a:r>
              <a:rPr lang="cs-CZ" sz="1200" dirty="0" err="1"/>
              <a:t>Akkad</a:t>
            </a:r>
            <a:r>
              <a:rPr lang="cs-CZ" sz="1200" dirty="0"/>
              <a:t>, king </a:t>
            </a:r>
            <a:r>
              <a:rPr lang="cs-CZ" sz="1200" dirty="0" err="1"/>
              <a:t>of</a:t>
            </a:r>
            <a:r>
              <a:rPr lang="cs-CZ" sz="1200" dirty="0"/>
              <a:t> </a:t>
            </a:r>
            <a:r>
              <a:rPr lang="cs-CZ" sz="1200" dirty="0" err="1"/>
              <a:t>the</a:t>
            </a:r>
            <a:r>
              <a:rPr lang="cs-CZ" sz="1200" dirty="0"/>
              <a:t> </a:t>
            </a:r>
            <a:r>
              <a:rPr lang="cs-CZ" sz="1200" dirty="0" err="1"/>
              <a:t>four</a:t>
            </a:r>
            <a:r>
              <a:rPr lang="cs-CZ" sz="1200" dirty="0"/>
              <a:t> </a:t>
            </a:r>
            <a:r>
              <a:rPr lang="cs-CZ" sz="1200" dirty="0" err="1"/>
              <a:t>quarters</a:t>
            </a:r>
            <a:r>
              <a:rPr lang="cs-CZ" sz="1200" dirty="0"/>
              <a:t> </a:t>
            </a:r>
            <a:r>
              <a:rPr lang="cs-CZ" sz="1200" dirty="0" err="1"/>
              <a:t>of</a:t>
            </a:r>
            <a:r>
              <a:rPr lang="cs-CZ" sz="1200" dirty="0"/>
              <a:t> </a:t>
            </a:r>
            <a:r>
              <a:rPr lang="cs-CZ" sz="1200" dirty="0" err="1"/>
              <a:t>the</a:t>
            </a:r>
            <a:r>
              <a:rPr lang="cs-CZ" sz="1200" dirty="0"/>
              <a:t> </a:t>
            </a:r>
            <a:r>
              <a:rPr lang="cs-CZ" sz="1200" dirty="0" err="1"/>
              <a:t>world</a:t>
            </a:r>
            <a:r>
              <a:rPr lang="cs-CZ" sz="1200" dirty="0"/>
              <a:t>,</a:t>
            </a:r>
          </a:p>
          <a:p>
            <a:pPr marL="181858" indent="-181858">
              <a:spcBef>
                <a:spcPts val="0"/>
              </a:spcBef>
              <a:buFont typeface="+mj-lt"/>
              <a:buAutoNum type="arabicParenR" startAt="13"/>
            </a:pPr>
            <a:r>
              <a:rPr lang="cs-CZ" sz="1200" dirty="0"/>
              <a:t>son </a:t>
            </a:r>
            <a:r>
              <a:rPr lang="cs-CZ" sz="1200" dirty="0" err="1"/>
              <a:t>of</a:t>
            </a:r>
            <a:r>
              <a:rPr lang="cs-CZ" sz="1200" dirty="0"/>
              <a:t> </a:t>
            </a:r>
            <a:r>
              <a:rPr lang="cs-CZ" sz="1200" dirty="0" err="1"/>
              <a:t>Cambyses</a:t>
            </a:r>
            <a:r>
              <a:rPr lang="cs-CZ" sz="1200" dirty="0"/>
              <a:t>, </a:t>
            </a:r>
            <a:r>
              <a:rPr lang="cs-CZ" sz="1200" dirty="0" err="1"/>
              <a:t>the</a:t>
            </a:r>
            <a:r>
              <a:rPr lang="cs-CZ" sz="1200" dirty="0"/>
              <a:t> </a:t>
            </a:r>
            <a:r>
              <a:rPr lang="cs-CZ" sz="1200" dirty="0" err="1"/>
              <a:t>great</a:t>
            </a:r>
            <a:r>
              <a:rPr lang="cs-CZ" sz="1200" dirty="0"/>
              <a:t> king, </a:t>
            </a:r>
            <a:r>
              <a:rPr lang="cs-CZ" sz="1200" dirty="0" err="1"/>
              <a:t>king</a:t>
            </a:r>
            <a:r>
              <a:rPr lang="cs-CZ" sz="1200" dirty="0"/>
              <a:t> </a:t>
            </a:r>
            <a:r>
              <a:rPr lang="cs-CZ" sz="1200" dirty="0" err="1"/>
              <a:t>of</a:t>
            </a:r>
            <a:r>
              <a:rPr lang="cs-CZ" sz="1200" dirty="0"/>
              <a:t> </a:t>
            </a:r>
            <a:r>
              <a:rPr lang="cs-CZ" sz="1200" dirty="0" err="1"/>
              <a:t>the</a:t>
            </a:r>
            <a:r>
              <a:rPr lang="cs-CZ" sz="1200" dirty="0"/>
              <a:t> city </a:t>
            </a:r>
            <a:r>
              <a:rPr lang="cs-CZ" sz="1200" dirty="0" err="1"/>
              <a:t>of</a:t>
            </a:r>
            <a:r>
              <a:rPr lang="cs-CZ" sz="1200" dirty="0"/>
              <a:t> </a:t>
            </a:r>
            <a:r>
              <a:rPr lang="cs-CZ" sz="1200" dirty="0" err="1"/>
              <a:t>Anshan</a:t>
            </a:r>
            <a:r>
              <a:rPr lang="cs-CZ" sz="1200" dirty="0"/>
              <a:t>, </a:t>
            </a:r>
            <a:r>
              <a:rPr lang="cs-CZ" sz="1200" dirty="0" err="1"/>
              <a:t>grandson</a:t>
            </a:r>
            <a:r>
              <a:rPr lang="cs-CZ" sz="1200" dirty="0"/>
              <a:t> </a:t>
            </a:r>
            <a:r>
              <a:rPr lang="cs-CZ" sz="1200" dirty="0" err="1"/>
              <a:t>of</a:t>
            </a:r>
            <a:r>
              <a:rPr lang="cs-CZ" sz="1200" dirty="0"/>
              <a:t> </a:t>
            </a:r>
            <a:r>
              <a:rPr lang="cs-CZ" sz="1200" dirty="0" err="1"/>
              <a:t>Cyrus</a:t>
            </a:r>
            <a:r>
              <a:rPr lang="cs-CZ" sz="1200" dirty="0"/>
              <a:t>, </a:t>
            </a:r>
            <a:r>
              <a:rPr lang="cs-CZ" sz="1200" dirty="0" err="1"/>
              <a:t>the</a:t>
            </a:r>
            <a:r>
              <a:rPr lang="cs-CZ" sz="1200" dirty="0"/>
              <a:t> </a:t>
            </a:r>
            <a:r>
              <a:rPr lang="cs-CZ" sz="1200" dirty="0" err="1"/>
              <a:t>great</a:t>
            </a:r>
            <a:r>
              <a:rPr lang="cs-CZ" sz="1200" dirty="0"/>
              <a:t> king, </a:t>
            </a:r>
            <a:r>
              <a:rPr lang="cs-CZ" sz="1200" dirty="0" err="1"/>
              <a:t>king</a:t>
            </a:r>
            <a:r>
              <a:rPr lang="cs-CZ" sz="1200" dirty="0"/>
              <a:t> </a:t>
            </a:r>
            <a:r>
              <a:rPr lang="cs-CZ" sz="1200" dirty="0" err="1"/>
              <a:t>of</a:t>
            </a:r>
            <a:r>
              <a:rPr lang="cs-CZ" sz="1200" dirty="0"/>
              <a:t> </a:t>
            </a:r>
            <a:r>
              <a:rPr lang="cs-CZ" sz="1200" dirty="0" err="1"/>
              <a:t>the</a:t>
            </a:r>
            <a:r>
              <a:rPr lang="cs-CZ" sz="1200" dirty="0"/>
              <a:t> city </a:t>
            </a:r>
            <a:r>
              <a:rPr lang="cs-CZ" sz="1200" dirty="0" err="1"/>
              <a:t>of</a:t>
            </a:r>
            <a:r>
              <a:rPr lang="cs-CZ" sz="1200" dirty="0"/>
              <a:t> </a:t>
            </a:r>
            <a:r>
              <a:rPr lang="cs-CZ" sz="1200" dirty="0" err="1"/>
              <a:t>Anshan</a:t>
            </a:r>
            <a:r>
              <a:rPr lang="cs-CZ" sz="1200" dirty="0"/>
              <a:t>; </a:t>
            </a:r>
            <a:r>
              <a:rPr lang="cs-CZ" sz="1200" dirty="0" err="1"/>
              <a:t>great</a:t>
            </a:r>
            <a:r>
              <a:rPr lang="cs-CZ" sz="1200" dirty="0"/>
              <a:t>-</a:t>
            </a:r>
            <a:r>
              <a:rPr lang="cs-CZ" sz="1200" dirty="0" err="1"/>
              <a:t>grandson</a:t>
            </a:r>
            <a:r>
              <a:rPr lang="cs-CZ" sz="1200" dirty="0"/>
              <a:t> </a:t>
            </a:r>
            <a:r>
              <a:rPr lang="cs-CZ" sz="1200" dirty="0" err="1"/>
              <a:t>of</a:t>
            </a:r>
            <a:r>
              <a:rPr lang="cs-CZ" sz="1200" dirty="0"/>
              <a:t> </a:t>
            </a:r>
            <a:r>
              <a:rPr lang="cs-CZ" sz="1200" dirty="0" err="1"/>
              <a:t>Teispes</a:t>
            </a:r>
            <a:r>
              <a:rPr lang="cs-CZ" sz="1200" dirty="0"/>
              <a:t>, </a:t>
            </a:r>
            <a:r>
              <a:rPr lang="cs-CZ" sz="1200" dirty="0" err="1"/>
              <a:t>the</a:t>
            </a:r>
            <a:r>
              <a:rPr lang="cs-CZ" sz="1200" dirty="0"/>
              <a:t> </a:t>
            </a:r>
            <a:r>
              <a:rPr lang="cs-CZ" sz="1200" dirty="0" err="1"/>
              <a:t>great</a:t>
            </a:r>
            <a:r>
              <a:rPr lang="cs-CZ" sz="1200" dirty="0"/>
              <a:t> king, </a:t>
            </a:r>
            <a:r>
              <a:rPr lang="cs-CZ" sz="1200" dirty="0" err="1"/>
              <a:t>king</a:t>
            </a:r>
            <a:r>
              <a:rPr lang="cs-CZ" sz="1200" dirty="0"/>
              <a:t> </a:t>
            </a:r>
            <a:r>
              <a:rPr lang="cs-CZ" sz="1200" dirty="0" err="1"/>
              <a:t>of</a:t>
            </a:r>
            <a:r>
              <a:rPr lang="cs-CZ" sz="1200" dirty="0"/>
              <a:t> </a:t>
            </a:r>
            <a:r>
              <a:rPr lang="cs-CZ" sz="1200" dirty="0" err="1"/>
              <a:t>the</a:t>
            </a:r>
            <a:r>
              <a:rPr lang="cs-CZ" sz="1200" dirty="0"/>
              <a:t> city </a:t>
            </a:r>
            <a:r>
              <a:rPr lang="cs-CZ" sz="1200" dirty="0" err="1"/>
              <a:t>of</a:t>
            </a:r>
            <a:r>
              <a:rPr lang="cs-CZ" sz="1200" dirty="0"/>
              <a:t> </a:t>
            </a:r>
            <a:r>
              <a:rPr lang="cs-CZ" sz="1200" dirty="0" err="1"/>
              <a:t>Anshan</a:t>
            </a:r>
            <a:r>
              <a:rPr lang="cs-CZ" sz="1200" dirty="0"/>
              <a:t>;</a:t>
            </a:r>
          </a:p>
          <a:p>
            <a:pPr marL="181858" indent="-181858">
              <a:spcBef>
                <a:spcPts val="0"/>
              </a:spcBef>
              <a:buFont typeface="+mj-lt"/>
              <a:buAutoNum type="arabicParenR" startAt="13"/>
            </a:pPr>
            <a:r>
              <a:rPr lang="cs-CZ" sz="1200" dirty="0" err="1"/>
              <a:t>eternal</a:t>
            </a:r>
            <a:r>
              <a:rPr lang="cs-CZ" sz="1200" dirty="0"/>
              <a:t> </a:t>
            </a:r>
            <a:r>
              <a:rPr lang="cs-CZ" sz="1200" dirty="0" err="1"/>
              <a:t>seed</a:t>
            </a:r>
            <a:r>
              <a:rPr lang="cs-CZ" sz="1200" dirty="0"/>
              <a:t> </a:t>
            </a:r>
            <a:r>
              <a:rPr lang="cs-CZ" sz="1200" dirty="0" err="1"/>
              <a:t>of</a:t>
            </a:r>
            <a:r>
              <a:rPr lang="cs-CZ" sz="1200" dirty="0"/>
              <a:t> </a:t>
            </a:r>
            <a:r>
              <a:rPr lang="cs-CZ" sz="1200" dirty="0" err="1"/>
              <a:t>royalty</a:t>
            </a:r>
            <a:r>
              <a:rPr lang="cs-CZ" sz="1200" dirty="0"/>
              <a:t> </a:t>
            </a:r>
            <a:r>
              <a:rPr lang="cs-CZ" sz="1200" dirty="0" err="1"/>
              <a:t>whose</a:t>
            </a:r>
            <a:r>
              <a:rPr lang="cs-CZ" sz="1200" dirty="0"/>
              <a:t> rule Bel </a:t>
            </a:r>
            <a:r>
              <a:rPr lang="cs-CZ" sz="1200" dirty="0" err="1"/>
              <a:t>and</a:t>
            </a:r>
            <a:r>
              <a:rPr lang="cs-CZ" sz="1200" dirty="0"/>
              <a:t> </a:t>
            </a:r>
            <a:r>
              <a:rPr lang="cs-CZ" sz="1200" dirty="0" err="1"/>
              <a:t>Nabu</a:t>
            </a:r>
            <a:r>
              <a:rPr lang="cs-CZ" sz="1200" dirty="0"/>
              <a:t> love, in </a:t>
            </a:r>
            <a:r>
              <a:rPr lang="cs-CZ" sz="1200" dirty="0" err="1"/>
              <a:t>whose</a:t>
            </a:r>
            <a:r>
              <a:rPr lang="cs-CZ" sz="1200" dirty="0"/>
              <a:t> </a:t>
            </a:r>
            <a:r>
              <a:rPr lang="cs-CZ" sz="1200" dirty="0" err="1"/>
              <a:t>administration</a:t>
            </a:r>
            <a:r>
              <a:rPr lang="cs-CZ" sz="1200" dirty="0"/>
              <a:t> </a:t>
            </a:r>
            <a:r>
              <a:rPr lang="cs-CZ" sz="1200" dirty="0" err="1"/>
              <a:t>they</a:t>
            </a:r>
            <a:r>
              <a:rPr lang="cs-CZ" sz="1200" dirty="0"/>
              <a:t> </a:t>
            </a:r>
            <a:r>
              <a:rPr lang="cs-CZ" sz="1200" dirty="0" err="1"/>
              <a:t>rejoice</a:t>
            </a:r>
            <a:r>
              <a:rPr lang="cs-CZ" sz="1200" dirty="0"/>
              <a:t> in </a:t>
            </a:r>
            <a:r>
              <a:rPr lang="cs-CZ" sz="1200" dirty="0" err="1"/>
              <a:t>their</a:t>
            </a:r>
            <a:r>
              <a:rPr lang="cs-CZ" sz="1200" dirty="0"/>
              <a:t> </a:t>
            </a:r>
            <a:r>
              <a:rPr lang="cs-CZ" sz="1200" dirty="0" err="1"/>
              <a:t>heart</a:t>
            </a:r>
            <a:r>
              <a:rPr lang="cs-CZ" sz="1200" dirty="0"/>
              <a:t>. </a:t>
            </a:r>
            <a:r>
              <a:rPr lang="cs-CZ" sz="1200" dirty="0" err="1"/>
              <a:t>When</a:t>
            </a:r>
            <a:r>
              <a:rPr lang="cs-CZ" sz="1200" dirty="0"/>
              <a:t> I </a:t>
            </a:r>
            <a:r>
              <a:rPr lang="cs-CZ" sz="1200" dirty="0" err="1"/>
              <a:t>made</a:t>
            </a:r>
            <a:r>
              <a:rPr lang="cs-CZ" sz="1200" dirty="0"/>
              <a:t> my </a:t>
            </a:r>
            <a:r>
              <a:rPr lang="cs-CZ" sz="1200" dirty="0" err="1"/>
              <a:t>triumphal</a:t>
            </a:r>
            <a:r>
              <a:rPr lang="cs-CZ" sz="1200" dirty="0"/>
              <a:t> </a:t>
            </a:r>
            <a:r>
              <a:rPr lang="cs-CZ" sz="1200" dirty="0" err="1"/>
              <a:t>entrance</a:t>
            </a:r>
            <a:r>
              <a:rPr lang="cs-CZ" sz="1200" dirty="0"/>
              <a:t> </a:t>
            </a:r>
            <a:r>
              <a:rPr lang="cs-CZ" sz="1200" dirty="0" err="1"/>
              <a:t>into</a:t>
            </a:r>
            <a:r>
              <a:rPr lang="cs-CZ" sz="1200" dirty="0"/>
              <a:t> Babylon,</a:t>
            </a:r>
          </a:p>
          <a:p>
            <a:pPr marL="181858" indent="-181858">
              <a:spcBef>
                <a:spcPts val="0"/>
              </a:spcBef>
              <a:buFont typeface="+mj-lt"/>
              <a:buAutoNum type="arabicParenR" startAt="13"/>
            </a:pPr>
            <a:r>
              <a:rPr lang="cs-CZ" sz="1200" dirty="0"/>
              <a:t>I </a:t>
            </a:r>
            <a:r>
              <a:rPr lang="cs-CZ" sz="1200" dirty="0" err="1"/>
              <a:t>took</a:t>
            </a:r>
            <a:r>
              <a:rPr lang="cs-CZ" sz="1200" dirty="0"/>
              <a:t> </a:t>
            </a:r>
            <a:r>
              <a:rPr lang="cs-CZ" sz="1200" dirty="0" err="1"/>
              <a:t>up</a:t>
            </a:r>
            <a:r>
              <a:rPr lang="cs-CZ" sz="1200" dirty="0"/>
              <a:t> my </a:t>
            </a:r>
            <a:r>
              <a:rPr lang="cs-CZ" sz="1200" dirty="0" err="1"/>
              <a:t>lordly</a:t>
            </a:r>
            <a:r>
              <a:rPr lang="cs-CZ" sz="1200" dirty="0"/>
              <a:t> residence in </a:t>
            </a:r>
            <a:r>
              <a:rPr lang="cs-CZ" sz="1200" dirty="0" err="1"/>
              <a:t>the</a:t>
            </a:r>
            <a:r>
              <a:rPr lang="cs-CZ" sz="1200" dirty="0"/>
              <a:t> </a:t>
            </a:r>
            <a:r>
              <a:rPr lang="cs-CZ" sz="1200" dirty="0" err="1"/>
              <a:t>royal</a:t>
            </a:r>
            <a:r>
              <a:rPr lang="cs-CZ" sz="1200" dirty="0"/>
              <a:t> </a:t>
            </a:r>
            <a:r>
              <a:rPr lang="cs-CZ" sz="1200" dirty="0" err="1"/>
              <a:t>palace</a:t>
            </a:r>
            <a:r>
              <a:rPr lang="cs-CZ" sz="1200" dirty="0"/>
              <a:t> </a:t>
            </a:r>
            <a:r>
              <a:rPr lang="cs-CZ" sz="1200" dirty="0" err="1"/>
              <a:t>with</a:t>
            </a:r>
            <a:r>
              <a:rPr lang="cs-CZ" sz="1200" dirty="0"/>
              <a:t> </a:t>
            </a:r>
            <a:r>
              <a:rPr lang="cs-CZ" sz="1200" dirty="0" err="1"/>
              <a:t>joy</a:t>
            </a:r>
            <a:r>
              <a:rPr lang="cs-CZ" sz="1200" dirty="0"/>
              <a:t> </a:t>
            </a:r>
            <a:r>
              <a:rPr lang="cs-CZ" sz="1200" dirty="0" err="1"/>
              <a:t>and</a:t>
            </a:r>
            <a:r>
              <a:rPr lang="cs-CZ" sz="1200" dirty="0"/>
              <a:t> </a:t>
            </a:r>
            <a:r>
              <a:rPr lang="cs-CZ" sz="1200" dirty="0" err="1"/>
              <a:t>rejoicing</a:t>
            </a:r>
            <a:r>
              <a:rPr lang="cs-CZ" sz="1200" dirty="0"/>
              <a:t>; </a:t>
            </a:r>
            <a:r>
              <a:rPr lang="cs-CZ" sz="1200" dirty="0" err="1"/>
              <a:t>Marduk</a:t>
            </a:r>
            <a:r>
              <a:rPr lang="cs-CZ" sz="1200" dirty="0"/>
              <a:t>, </a:t>
            </a:r>
            <a:r>
              <a:rPr lang="cs-CZ" sz="1200" dirty="0" err="1"/>
              <a:t>the</a:t>
            </a:r>
            <a:r>
              <a:rPr lang="cs-CZ" sz="1200" dirty="0"/>
              <a:t> </a:t>
            </a:r>
            <a:r>
              <a:rPr lang="cs-CZ" sz="1200" dirty="0" err="1"/>
              <a:t>great</a:t>
            </a:r>
            <a:r>
              <a:rPr lang="cs-CZ" sz="1200" dirty="0"/>
              <a:t> lord, </a:t>
            </a:r>
            <a:r>
              <a:rPr lang="cs-CZ" sz="1200" dirty="0" err="1"/>
              <a:t>moved</a:t>
            </a:r>
            <a:r>
              <a:rPr lang="cs-CZ" sz="1200" dirty="0"/>
              <a:t> </a:t>
            </a:r>
            <a:r>
              <a:rPr lang="cs-CZ" sz="1200" dirty="0" err="1"/>
              <a:t>the</a:t>
            </a:r>
            <a:r>
              <a:rPr lang="cs-CZ" sz="1200" dirty="0"/>
              <a:t> noble </a:t>
            </a:r>
            <a:r>
              <a:rPr lang="cs-CZ" sz="1200" dirty="0" err="1"/>
              <a:t>heart</a:t>
            </a:r>
            <a:r>
              <a:rPr lang="cs-CZ" sz="1200" dirty="0"/>
              <a:t> </a:t>
            </a:r>
            <a:r>
              <a:rPr lang="cs-CZ" sz="1200" dirty="0" err="1"/>
              <a:t>of</a:t>
            </a:r>
            <a:r>
              <a:rPr lang="cs-CZ" sz="1200" dirty="0"/>
              <a:t> </a:t>
            </a:r>
            <a:r>
              <a:rPr lang="cs-CZ" sz="1200" dirty="0" err="1"/>
              <a:t>the</a:t>
            </a:r>
            <a:r>
              <a:rPr lang="cs-CZ" sz="1200" dirty="0"/>
              <a:t> </a:t>
            </a:r>
            <a:r>
              <a:rPr lang="cs-CZ" sz="1200" dirty="0" err="1"/>
              <a:t>residents</a:t>
            </a:r>
            <a:r>
              <a:rPr lang="cs-CZ" sz="1200" dirty="0"/>
              <a:t> </a:t>
            </a:r>
            <a:r>
              <a:rPr lang="cs-CZ" sz="1200" dirty="0" err="1"/>
              <a:t>of</a:t>
            </a:r>
            <a:r>
              <a:rPr lang="cs-CZ" sz="1200" dirty="0"/>
              <a:t> Babylon to </a:t>
            </a:r>
            <a:r>
              <a:rPr lang="cs-CZ" sz="1200" dirty="0" err="1"/>
              <a:t>me</a:t>
            </a:r>
            <a:r>
              <a:rPr lang="cs-CZ" sz="1200" dirty="0"/>
              <a:t>, </a:t>
            </a:r>
            <a:r>
              <a:rPr lang="cs-CZ" sz="1200" dirty="0" err="1"/>
              <a:t>while</a:t>
            </a:r>
            <a:r>
              <a:rPr lang="cs-CZ" sz="1200" dirty="0"/>
              <a:t> I </a:t>
            </a:r>
            <a:r>
              <a:rPr lang="cs-CZ" sz="1200" dirty="0" err="1"/>
              <a:t>gave</a:t>
            </a:r>
            <a:r>
              <a:rPr lang="cs-CZ" sz="1200" dirty="0"/>
              <a:t> </a:t>
            </a:r>
            <a:r>
              <a:rPr lang="cs-CZ" sz="1200" dirty="0" err="1"/>
              <a:t>daily</a:t>
            </a:r>
            <a:r>
              <a:rPr lang="cs-CZ" sz="1200" dirty="0"/>
              <a:t> </a:t>
            </a:r>
            <a:r>
              <a:rPr lang="cs-CZ" sz="1200" dirty="0" err="1"/>
              <a:t>attention</a:t>
            </a:r>
            <a:r>
              <a:rPr lang="cs-CZ" sz="1200" dirty="0"/>
              <a:t> to his </a:t>
            </a:r>
            <a:r>
              <a:rPr lang="cs-CZ" sz="1200" dirty="0" err="1"/>
              <a:t>worship</a:t>
            </a:r>
            <a:r>
              <a:rPr lang="cs-CZ" sz="1200" dirty="0"/>
              <a:t>.</a:t>
            </a:r>
          </a:p>
          <a:p>
            <a:pPr marL="181858" indent="-181858">
              <a:spcBef>
                <a:spcPts val="0"/>
              </a:spcBef>
              <a:buFont typeface="+mj-lt"/>
              <a:buAutoNum type="arabicParenR" startAt="13"/>
            </a:pPr>
            <a:r>
              <a:rPr lang="cs-CZ" sz="1200" dirty="0"/>
              <a:t>My </a:t>
            </a:r>
            <a:r>
              <a:rPr lang="cs-CZ" sz="1200" dirty="0" err="1"/>
              <a:t>numerous</a:t>
            </a:r>
            <a:r>
              <a:rPr lang="cs-CZ" sz="1200" dirty="0"/>
              <a:t> </a:t>
            </a:r>
            <a:r>
              <a:rPr lang="cs-CZ" sz="1200" dirty="0" err="1"/>
              <a:t>troops</a:t>
            </a:r>
            <a:r>
              <a:rPr lang="cs-CZ" sz="1200" dirty="0"/>
              <a:t> </a:t>
            </a:r>
            <a:r>
              <a:rPr lang="cs-CZ" sz="1200" dirty="0" err="1"/>
              <a:t>marched</a:t>
            </a:r>
            <a:r>
              <a:rPr lang="cs-CZ" sz="1200" dirty="0"/>
              <a:t> </a:t>
            </a:r>
            <a:r>
              <a:rPr lang="cs-CZ" sz="1200" dirty="0" err="1"/>
              <a:t>peacefully</a:t>
            </a:r>
            <a:r>
              <a:rPr lang="cs-CZ" sz="1200" dirty="0"/>
              <a:t> </a:t>
            </a:r>
            <a:r>
              <a:rPr lang="cs-CZ" sz="1200" dirty="0" err="1"/>
              <a:t>into</a:t>
            </a:r>
            <a:r>
              <a:rPr lang="cs-CZ" sz="1200" dirty="0"/>
              <a:t> Babylon. In </a:t>
            </a:r>
            <a:r>
              <a:rPr lang="cs-CZ" sz="1200" dirty="0" err="1"/>
              <a:t>all</a:t>
            </a:r>
            <a:r>
              <a:rPr lang="cs-CZ" sz="1200" dirty="0"/>
              <a:t> Sumer </a:t>
            </a:r>
            <a:r>
              <a:rPr lang="cs-CZ" sz="1200" dirty="0" err="1"/>
              <a:t>and</a:t>
            </a:r>
            <a:r>
              <a:rPr lang="cs-CZ" sz="1200" dirty="0"/>
              <a:t> </a:t>
            </a:r>
            <a:r>
              <a:rPr lang="cs-CZ" sz="1200" dirty="0" err="1"/>
              <a:t>Akkad</a:t>
            </a:r>
            <a:r>
              <a:rPr lang="cs-CZ" sz="1200" dirty="0"/>
              <a:t> I </a:t>
            </a:r>
            <a:r>
              <a:rPr lang="cs-CZ" sz="1200" dirty="0" err="1"/>
              <a:t>permitted</a:t>
            </a:r>
            <a:r>
              <a:rPr lang="cs-CZ" sz="1200" dirty="0"/>
              <a:t> no </a:t>
            </a:r>
            <a:r>
              <a:rPr lang="cs-CZ" sz="1200" dirty="0" err="1"/>
              <a:t>enemy</a:t>
            </a:r>
            <a:r>
              <a:rPr lang="cs-CZ" sz="1200" dirty="0"/>
              <a:t> to enter.</a:t>
            </a:r>
          </a:p>
          <a:p>
            <a:pPr marL="181858" indent="-181858">
              <a:spcBef>
                <a:spcPts val="0"/>
              </a:spcBef>
              <a:buFont typeface="+mj-lt"/>
              <a:buAutoNum type="arabicParenR" startAt="13"/>
            </a:pPr>
            <a:r>
              <a:rPr lang="cs-CZ" sz="1200" dirty="0" err="1"/>
              <a:t>The</a:t>
            </a:r>
            <a:r>
              <a:rPr lang="cs-CZ" sz="1200" dirty="0"/>
              <a:t> </a:t>
            </a:r>
            <a:r>
              <a:rPr lang="cs-CZ" sz="1200" dirty="0" err="1"/>
              <a:t>needs</a:t>
            </a:r>
            <a:r>
              <a:rPr lang="cs-CZ" sz="1200" dirty="0"/>
              <a:t> </a:t>
            </a:r>
            <a:r>
              <a:rPr lang="cs-CZ" sz="1200" dirty="0" err="1"/>
              <a:t>of</a:t>
            </a:r>
            <a:r>
              <a:rPr lang="cs-CZ" sz="1200" dirty="0"/>
              <a:t> Babylon </a:t>
            </a:r>
            <a:r>
              <a:rPr lang="cs-CZ" sz="1200" dirty="0" err="1"/>
              <a:t>and</a:t>
            </a:r>
            <a:r>
              <a:rPr lang="cs-CZ" sz="1200" dirty="0"/>
              <a:t> </a:t>
            </a:r>
            <a:r>
              <a:rPr lang="cs-CZ" sz="1200" dirty="0" err="1"/>
              <a:t>of</a:t>
            </a:r>
            <a:r>
              <a:rPr lang="cs-CZ" sz="1200" dirty="0"/>
              <a:t> </a:t>
            </a:r>
            <a:r>
              <a:rPr lang="cs-CZ" sz="1200" dirty="0" err="1"/>
              <a:t>all</a:t>
            </a:r>
            <a:r>
              <a:rPr lang="cs-CZ" sz="1200" dirty="0"/>
              <a:t> </a:t>
            </a:r>
            <a:r>
              <a:rPr lang="cs-CZ" sz="1200" dirty="0" err="1"/>
              <a:t>its</a:t>
            </a:r>
            <a:r>
              <a:rPr lang="cs-CZ" sz="1200" dirty="0"/>
              <a:t> </a:t>
            </a:r>
            <a:r>
              <a:rPr lang="cs-CZ" sz="1200" dirty="0" err="1"/>
              <a:t>cities</a:t>
            </a:r>
            <a:r>
              <a:rPr lang="cs-CZ" sz="1200" dirty="0"/>
              <a:t> I </a:t>
            </a:r>
            <a:r>
              <a:rPr lang="cs-CZ" sz="1200" dirty="0" err="1"/>
              <a:t>gladly</a:t>
            </a:r>
            <a:r>
              <a:rPr lang="cs-CZ" sz="1200" dirty="0"/>
              <a:t> </a:t>
            </a:r>
            <a:r>
              <a:rPr lang="cs-CZ" sz="1200" dirty="0" err="1"/>
              <a:t>attended</a:t>
            </a:r>
            <a:r>
              <a:rPr lang="cs-CZ" sz="1200" dirty="0"/>
              <a:t> to. </a:t>
            </a:r>
            <a:r>
              <a:rPr lang="cs-CZ" sz="1200" dirty="0" err="1"/>
              <a:t>The</a:t>
            </a:r>
            <a:r>
              <a:rPr lang="cs-CZ" sz="1200" dirty="0"/>
              <a:t> </a:t>
            </a:r>
            <a:r>
              <a:rPr lang="cs-CZ" sz="1200" dirty="0" err="1"/>
              <a:t>people</a:t>
            </a:r>
            <a:r>
              <a:rPr lang="cs-CZ" sz="1200" dirty="0"/>
              <a:t> </a:t>
            </a:r>
            <a:r>
              <a:rPr lang="cs-CZ" sz="1200" dirty="0" err="1"/>
              <a:t>of</a:t>
            </a:r>
            <a:r>
              <a:rPr lang="cs-CZ" sz="1200" dirty="0"/>
              <a:t> Babylon [</a:t>
            </a:r>
            <a:r>
              <a:rPr lang="cs-CZ" sz="1200" dirty="0" err="1"/>
              <a:t>and</a:t>
            </a:r>
            <a:r>
              <a:rPr lang="cs-CZ" sz="1200" dirty="0"/>
              <a:t> . . .], </a:t>
            </a:r>
            <a:r>
              <a:rPr lang="cs-CZ" sz="1200" dirty="0" err="1"/>
              <a:t>and</a:t>
            </a:r>
            <a:r>
              <a:rPr lang="cs-CZ" sz="1200" dirty="0"/>
              <a:t> </a:t>
            </a:r>
            <a:r>
              <a:rPr lang="cs-CZ" sz="1200" dirty="0" err="1"/>
              <a:t>the</a:t>
            </a:r>
            <a:r>
              <a:rPr lang="cs-CZ" sz="1200" dirty="0"/>
              <a:t> </a:t>
            </a:r>
            <a:r>
              <a:rPr lang="cs-CZ" sz="1200" dirty="0" err="1"/>
              <a:t>shameful</a:t>
            </a:r>
            <a:r>
              <a:rPr lang="cs-CZ" sz="1200" dirty="0"/>
              <a:t> </a:t>
            </a:r>
            <a:r>
              <a:rPr lang="cs-CZ" sz="1200" dirty="0" err="1"/>
              <a:t>yoke</a:t>
            </a:r>
            <a:r>
              <a:rPr lang="cs-CZ" sz="1200" dirty="0"/>
              <a:t> </a:t>
            </a:r>
            <a:r>
              <a:rPr lang="cs-CZ" sz="1200" dirty="0" err="1"/>
              <a:t>was</a:t>
            </a:r>
            <a:r>
              <a:rPr lang="cs-CZ" sz="1200" dirty="0"/>
              <a:t> </a:t>
            </a:r>
            <a:r>
              <a:rPr lang="cs-CZ" sz="1200" dirty="0" err="1"/>
              <a:t>removed</a:t>
            </a:r>
            <a:r>
              <a:rPr lang="cs-CZ" sz="1200" dirty="0"/>
              <a:t> </a:t>
            </a:r>
            <a:r>
              <a:rPr lang="cs-CZ" sz="1200" dirty="0" err="1"/>
              <a:t>from</a:t>
            </a:r>
            <a:r>
              <a:rPr lang="cs-CZ" sz="1200" dirty="0"/>
              <a:t> </a:t>
            </a:r>
            <a:r>
              <a:rPr lang="cs-CZ" sz="1200" dirty="0" err="1"/>
              <a:t>them</a:t>
            </a:r>
            <a:r>
              <a:rPr lang="cs-CZ" sz="1200" dirty="0"/>
              <a:t>. </a:t>
            </a:r>
            <a:r>
              <a:rPr lang="cs-CZ" sz="1200" dirty="0" err="1"/>
              <a:t>Their</a:t>
            </a:r>
            <a:r>
              <a:rPr lang="cs-CZ" sz="1200" dirty="0"/>
              <a:t> </a:t>
            </a:r>
            <a:r>
              <a:rPr lang="cs-CZ" sz="1200" dirty="0" err="1"/>
              <a:t>dwellings</a:t>
            </a:r>
            <a:r>
              <a:rPr lang="cs-CZ" sz="1200" dirty="0"/>
              <a:t>,</a:t>
            </a:r>
          </a:p>
          <a:p>
            <a:pPr marL="181858" indent="-181858">
              <a:spcBef>
                <a:spcPts val="0"/>
              </a:spcBef>
              <a:buFont typeface="+mj-lt"/>
              <a:buAutoNum type="arabicParenR" startAt="13"/>
            </a:pPr>
            <a:r>
              <a:rPr lang="cs-CZ" sz="1200" dirty="0" err="1"/>
              <a:t>which</a:t>
            </a:r>
            <a:r>
              <a:rPr lang="cs-CZ" sz="1200" dirty="0"/>
              <a:t> had </a:t>
            </a:r>
            <a:r>
              <a:rPr lang="cs-CZ" sz="1200" dirty="0" err="1"/>
              <a:t>fallen</a:t>
            </a:r>
            <a:r>
              <a:rPr lang="cs-CZ" sz="1200" dirty="0"/>
              <a:t>, I </a:t>
            </a:r>
            <a:r>
              <a:rPr lang="cs-CZ" sz="1200" dirty="0" err="1"/>
              <a:t>restored</a:t>
            </a:r>
            <a:r>
              <a:rPr lang="cs-CZ" sz="1200" dirty="0"/>
              <a:t>. I </a:t>
            </a:r>
            <a:r>
              <a:rPr lang="cs-CZ" sz="1200" dirty="0" err="1"/>
              <a:t>cleared</a:t>
            </a:r>
            <a:r>
              <a:rPr lang="cs-CZ" sz="1200" dirty="0"/>
              <a:t> </a:t>
            </a:r>
            <a:r>
              <a:rPr lang="cs-CZ" sz="1200" dirty="0" err="1"/>
              <a:t>out</a:t>
            </a:r>
            <a:r>
              <a:rPr lang="cs-CZ" sz="1200" dirty="0"/>
              <a:t> </a:t>
            </a:r>
            <a:r>
              <a:rPr lang="cs-CZ" sz="1200" dirty="0" err="1"/>
              <a:t>their</a:t>
            </a:r>
            <a:r>
              <a:rPr lang="cs-CZ" sz="1200" dirty="0"/>
              <a:t> </a:t>
            </a:r>
            <a:r>
              <a:rPr lang="cs-CZ" sz="1200" dirty="0" err="1"/>
              <a:t>ruins</a:t>
            </a:r>
            <a:r>
              <a:rPr lang="cs-CZ" sz="1200" dirty="0"/>
              <a:t>. </a:t>
            </a:r>
            <a:r>
              <a:rPr lang="cs-CZ" sz="1200" dirty="0" err="1"/>
              <a:t>Marduk</a:t>
            </a:r>
            <a:r>
              <a:rPr lang="cs-CZ" sz="1200" dirty="0"/>
              <a:t>, </a:t>
            </a:r>
            <a:r>
              <a:rPr lang="cs-CZ" sz="1200" dirty="0" err="1"/>
              <a:t>the</a:t>
            </a:r>
            <a:r>
              <a:rPr lang="cs-CZ" sz="1200" dirty="0"/>
              <a:t> </a:t>
            </a:r>
            <a:r>
              <a:rPr lang="cs-CZ" sz="1200" dirty="0" err="1"/>
              <a:t>great</a:t>
            </a:r>
            <a:r>
              <a:rPr lang="cs-CZ" sz="1200" dirty="0"/>
              <a:t> lord, </a:t>
            </a:r>
            <a:r>
              <a:rPr lang="cs-CZ" sz="1200" dirty="0" err="1"/>
              <a:t>rejoiced</a:t>
            </a:r>
            <a:r>
              <a:rPr lang="cs-CZ" sz="1200" dirty="0"/>
              <a:t> in my </a:t>
            </a:r>
            <a:r>
              <a:rPr lang="cs-CZ" sz="1200" dirty="0" err="1"/>
              <a:t>pious</a:t>
            </a:r>
            <a:r>
              <a:rPr lang="cs-CZ" sz="1200" dirty="0"/>
              <a:t> </a:t>
            </a:r>
            <a:r>
              <a:rPr lang="cs-CZ" sz="1200" dirty="0" err="1"/>
              <a:t>deeds</a:t>
            </a:r>
            <a:r>
              <a:rPr lang="cs-CZ" sz="1200" dirty="0"/>
              <a:t>, </a:t>
            </a:r>
            <a:r>
              <a:rPr lang="cs-CZ" sz="1200" dirty="0" err="1"/>
              <a:t>and</a:t>
            </a:r>
            <a:endParaRPr lang="cs-CZ" sz="1200" dirty="0"/>
          </a:p>
          <a:p>
            <a:pPr marL="181858" indent="-181858">
              <a:spcBef>
                <a:spcPts val="0"/>
              </a:spcBef>
              <a:buFont typeface="+mj-lt"/>
              <a:buAutoNum type="arabicParenR" startAt="13"/>
            </a:pPr>
            <a:r>
              <a:rPr lang="cs-CZ" sz="1200" dirty="0" err="1"/>
              <a:t>graciously</a:t>
            </a:r>
            <a:r>
              <a:rPr lang="cs-CZ" sz="1200" dirty="0"/>
              <a:t> </a:t>
            </a:r>
            <a:r>
              <a:rPr lang="cs-CZ" sz="1200" dirty="0" err="1"/>
              <a:t>blessed</a:t>
            </a:r>
            <a:r>
              <a:rPr lang="cs-CZ" sz="1200" dirty="0"/>
              <a:t> </a:t>
            </a:r>
            <a:r>
              <a:rPr lang="cs-CZ" sz="1200" dirty="0" err="1"/>
              <a:t>me</a:t>
            </a:r>
            <a:r>
              <a:rPr lang="cs-CZ" sz="1200" dirty="0"/>
              <a:t>, </a:t>
            </a:r>
            <a:r>
              <a:rPr lang="cs-CZ" sz="1200" dirty="0" err="1"/>
              <a:t>Cyrus</a:t>
            </a:r>
            <a:r>
              <a:rPr lang="cs-CZ" sz="1200" dirty="0"/>
              <a:t>, </a:t>
            </a:r>
            <a:r>
              <a:rPr lang="cs-CZ" sz="1200" dirty="0" err="1"/>
              <a:t>the</a:t>
            </a:r>
            <a:r>
              <a:rPr lang="cs-CZ" sz="1200" dirty="0"/>
              <a:t> king </a:t>
            </a:r>
            <a:r>
              <a:rPr lang="cs-CZ" sz="1200" dirty="0" err="1"/>
              <a:t>who</a:t>
            </a:r>
            <a:r>
              <a:rPr lang="cs-CZ" sz="1200" dirty="0"/>
              <a:t> </a:t>
            </a:r>
            <a:r>
              <a:rPr lang="cs-CZ" sz="1200" dirty="0" err="1"/>
              <a:t>worships</a:t>
            </a:r>
            <a:r>
              <a:rPr lang="cs-CZ" sz="1200" dirty="0"/>
              <a:t> </a:t>
            </a:r>
            <a:r>
              <a:rPr lang="cs-CZ" sz="1200" dirty="0" err="1"/>
              <a:t>him</a:t>
            </a:r>
            <a:r>
              <a:rPr lang="cs-CZ" sz="1200" dirty="0"/>
              <a:t>, </a:t>
            </a:r>
            <a:r>
              <a:rPr lang="cs-CZ" sz="1200" dirty="0" err="1"/>
              <a:t>and</a:t>
            </a:r>
            <a:r>
              <a:rPr lang="cs-CZ" sz="1200" dirty="0"/>
              <a:t> </a:t>
            </a:r>
            <a:r>
              <a:rPr lang="cs-CZ" sz="1200" dirty="0" err="1"/>
              <a:t>Cambyses</a:t>
            </a:r>
            <a:r>
              <a:rPr lang="cs-CZ" sz="1200" dirty="0"/>
              <a:t>, my </a:t>
            </a:r>
            <a:r>
              <a:rPr lang="cs-CZ" sz="1200" dirty="0" err="1"/>
              <a:t>own</a:t>
            </a:r>
            <a:r>
              <a:rPr lang="cs-CZ" sz="1200" dirty="0"/>
              <a:t> son, </a:t>
            </a:r>
            <a:r>
              <a:rPr lang="cs-CZ" sz="1200" dirty="0" err="1"/>
              <a:t>and</a:t>
            </a:r>
            <a:r>
              <a:rPr lang="cs-CZ" sz="1200" dirty="0"/>
              <a:t> </a:t>
            </a:r>
            <a:r>
              <a:rPr lang="cs-CZ" sz="1200" dirty="0" err="1"/>
              <a:t>all</a:t>
            </a:r>
            <a:r>
              <a:rPr lang="cs-CZ" sz="1200" dirty="0"/>
              <a:t> my </a:t>
            </a:r>
            <a:r>
              <a:rPr lang="cs-CZ" sz="1200" dirty="0" err="1"/>
              <a:t>troops</a:t>
            </a:r>
            <a:r>
              <a:rPr lang="cs-CZ" sz="1200" dirty="0"/>
              <a:t>,</a:t>
            </a:r>
          </a:p>
          <a:p>
            <a:pPr marL="181858" indent="-181858">
              <a:spcBef>
                <a:spcPts val="0"/>
              </a:spcBef>
              <a:buFont typeface="+mj-lt"/>
              <a:buAutoNum type="arabicParenR" startAt="13"/>
            </a:pPr>
            <a:r>
              <a:rPr lang="cs-CZ" sz="1200" dirty="0" err="1"/>
              <a:t>while</a:t>
            </a:r>
            <a:r>
              <a:rPr lang="cs-CZ" sz="1200" dirty="0"/>
              <a:t> </a:t>
            </a:r>
            <a:r>
              <a:rPr lang="cs-CZ" sz="1200" dirty="0" err="1"/>
              <a:t>we</a:t>
            </a:r>
            <a:r>
              <a:rPr lang="cs-CZ" sz="1200" dirty="0"/>
              <a:t>, </a:t>
            </a:r>
            <a:r>
              <a:rPr lang="cs-CZ" sz="1200" dirty="0" err="1"/>
              <a:t>before</a:t>
            </a:r>
            <a:r>
              <a:rPr lang="cs-CZ" sz="1200" dirty="0"/>
              <a:t> </a:t>
            </a:r>
            <a:r>
              <a:rPr lang="cs-CZ" sz="1200" dirty="0" err="1"/>
              <a:t>him</a:t>
            </a:r>
            <a:r>
              <a:rPr lang="cs-CZ" sz="1200" dirty="0"/>
              <a:t>, </a:t>
            </a:r>
            <a:r>
              <a:rPr lang="cs-CZ" sz="1200" dirty="0" err="1"/>
              <a:t>joyously</a:t>
            </a:r>
            <a:r>
              <a:rPr lang="cs-CZ" sz="1200" dirty="0"/>
              <a:t> </a:t>
            </a:r>
            <a:r>
              <a:rPr lang="cs-CZ" sz="1200" dirty="0" err="1"/>
              <a:t>praised</a:t>
            </a:r>
            <a:r>
              <a:rPr lang="cs-CZ" sz="1200" dirty="0"/>
              <a:t> his </a:t>
            </a:r>
            <a:r>
              <a:rPr lang="cs-CZ" sz="1200" dirty="0" err="1"/>
              <a:t>exalted</a:t>
            </a:r>
            <a:r>
              <a:rPr lang="cs-CZ" sz="1200" dirty="0"/>
              <a:t> </a:t>
            </a:r>
            <a:r>
              <a:rPr lang="cs-CZ" sz="1200" dirty="0" err="1"/>
              <a:t>godhead</a:t>
            </a:r>
            <a:r>
              <a:rPr lang="cs-CZ" sz="1200" dirty="0"/>
              <a:t>. </a:t>
            </a:r>
            <a:r>
              <a:rPr lang="cs-CZ" sz="1200" dirty="0" err="1"/>
              <a:t>All</a:t>
            </a:r>
            <a:r>
              <a:rPr lang="cs-CZ" sz="1200" dirty="0"/>
              <a:t> </a:t>
            </a:r>
            <a:r>
              <a:rPr lang="cs-CZ" sz="1200" dirty="0" err="1"/>
              <a:t>the</a:t>
            </a:r>
            <a:r>
              <a:rPr lang="cs-CZ" sz="1200" dirty="0"/>
              <a:t> </a:t>
            </a:r>
            <a:r>
              <a:rPr lang="cs-CZ" sz="1200" dirty="0" err="1"/>
              <a:t>kings</a:t>
            </a:r>
            <a:r>
              <a:rPr lang="cs-CZ" sz="1200" dirty="0"/>
              <a:t> </a:t>
            </a:r>
            <a:r>
              <a:rPr lang="cs-CZ" sz="1200" dirty="0" err="1"/>
              <a:t>dwelling</a:t>
            </a:r>
            <a:r>
              <a:rPr lang="cs-CZ" sz="1200" dirty="0"/>
              <a:t> in </a:t>
            </a:r>
            <a:r>
              <a:rPr lang="cs-CZ" sz="1200" dirty="0" err="1"/>
              <a:t>palaces</a:t>
            </a:r>
            <a:r>
              <a:rPr lang="cs-CZ" sz="1200" dirty="0"/>
              <a:t>,</a:t>
            </a:r>
          </a:p>
          <a:p>
            <a:pPr marL="181858" indent="-181858">
              <a:spcBef>
                <a:spcPts val="0"/>
              </a:spcBef>
              <a:buFont typeface="+mj-lt"/>
              <a:buAutoNum type="arabicParenR" startAt="13"/>
            </a:pPr>
            <a:r>
              <a:rPr lang="cs-CZ" sz="1200" dirty="0" err="1"/>
              <a:t>of</a:t>
            </a:r>
            <a:r>
              <a:rPr lang="cs-CZ" sz="1200" dirty="0"/>
              <a:t> </a:t>
            </a:r>
            <a:r>
              <a:rPr lang="cs-CZ" sz="1200" dirty="0" err="1"/>
              <a:t>all</a:t>
            </a:r>
            <a:r>
              <a:rPr lang="cs-CZ" sz="1200" dirty="0"/>
              <a:t> </a:t>
            </a:r>
            <a:r>
              <a:rPr lang="cs-CZ" sz="1200" dirty="0" err="1"/>
              <a:t>the</a:t>
            </a:r>
            <a:r>
              <a:rPr lang="cs-CZ" sz="1200" dirty="0"/>
              <a:t> </a:t>
            </a:r>
            <a:r>
              <a:rPr lang="cs-CZ" sz="1200" dirty="0" err="1"/>
              <a:t>quarters</a:t>
            </a:r>
            <a:r>
              <a:rPr lang="cs-CZ" sz="1200" dirty="0"/>
              <a:t> </a:t>
            </a:r>
            <a:r>
              <a:rPr lang="cs-CZ" sz="1200" dirty="0" err="1"/>
              <a:t>of</a:t>
            </a:r>
            <a:r>
              <a:rPr lang="cs-CZ" sz="1200" dirty="0"/>
              <a:t> </a:t>
            </a:r>
            <a:r>
              <a:rPr lang="cs-CZ" sz="1200" dirty="0" err="1"/>
              <a:t>the</a:t>
            </a:r>
            <a:r>
              <a:rPr lang="cs-CZ" sz="1200" dirty="0"/>
              <a:t> </a:t>
            </a:r>
            <a:r>
              <a:rPr lang="cs-CZ" sz="1200" dirty="0" err="1"/>
              <a:t>earth</a:t>
            </a:r>
            <a:r>
              <a:rPr lang="cs-CZ" sz="1200" dirty="0"/>
              <a:t>, </a:t>
            </a:r>
            <a:r>
              <a:rPr lang="cs-CZ" sz="1200" dirty="0" err="1"/>
              <a:t>from</a:t>
            </a:r>
            <a:r>
              <a:rPr lang="cs-CZ" sz="1200" dirty="0"/>
              <a:t> </a:t>
            </a:r>
            <a:r>
              <a:rPr lang="cs-CZ" sz="1200" dirty="0" err="1"/>
              <a:t>the</a:t>
            </a:r>
            <a:r>
              <a:rPr lang="cs-CZ" sz="1200" dirty="0"/>
              <a:t> </a:t>
            </a:r>
            <a:r>
              <a:rPr lang="cs-CZ" sz="1200" dirty="0" err="1"/>
              <a:t>Upper</a:t>
            </a:r>
            <a:r>
              <a:rPr lang="cs-CZ" sz="1200" dirty="0"/>
              <a:t> to </a:t>
            </a:r>
            <a:r>
              <a:rPr lang="cs-CZ" sz="1200" dirty="0" err="1"/>
              <a:t>the</a:t>
            </a:r>
            <a:r>
              <a:rPr lang="cs-CZ" sz="1200" dirty="0"/>
              <a:t> </a:t>
            </a:r>
            <a:r>
              <a:rPr lang="cs-CZ" sz="1200" dirty="0" err="1"/>
              <a:t>Lower</a:t>
            </a:r>
            <a:r>
              <a:rPr lang="cs-CZ" sz="1200" dirty="0"/>
              <a:t> </a:t>
            </a:r>
            <a:r>
              <a:rPr lang="cs-CZ" sz="1200" dirty="0" err="1"/>
              <a:t>sea</a:t>
            </a:r>
            <a:r>
              <a:rPr lang="cs-CZ" sz="1200" dirty="0"/>
              <a:t> </a:t>
            </a:r>
            <a:r>
              <a:rPr lang="cs-CZ" sz="1200" dirty="0" err="1"/>
              <a:t>dwelling</a:t>
            </a:r>
            <a:r>
              <a:rPr lang="cs-CZ" sz="1200" dirty="0"/>
              <a:t> [. . .] </a:t>
            </a:r>
            <a:r>
              <a:rPr lang="cs-CZ" sz="1200" dirty="0" err="1"/>
              <a:t>all</a:t>
            </a:r>
            <a:r>
              <a:rPr lang="cs-CZ" sz="1200" dirty="0"/>
              <a:t> </a:t>
            </a:r>
            <a:r>
              <a:rPr lang="cs-CZ" sz="1200" dirty="0" err="1"/>
              <a:t>the</a:t>
            </a:r>
            <a:r>
              <a:rPr lang="cs-CZ" sz="1200" dirty="0"/>
              <a:t> </a:t>
            </a:r>
            <a:r>
              <a:rPr lang="cs-CZ" sz="1200" dirty="0" err="1"/>
              <a:t>kings</a:t>
            </a:r>
            <a:r>
              <a:rPr lang="cs-CZ" sz="1200" dirty="0"/>
              <a:t> </a:t>
            </a:r>
            <a:r>
              <a:rPr lang="cs-CZ" sz="1200" dirty="0" err="1"/>
              <a:t>of</a:t>
            </a:r>
            <a:r>
              <a:rPr lang="cs-CZ" sz="1200" dirty="0"/>
              <a:t> </a:t>
            </a:r>
            <a:r>
              <a:rPr lang="cs-CZ" sz="1200" dirty="0" err="1"/>
              <a:t>the</a:t>
            </a:r>
            <a:r>
              <a:rPr lang="cs-CZ" sz="1200" dirty="0"/>
              <a:t> </a:t>
            </a:r>
            <a:r>
              <a:rPr lang="cs-CZ" sz="1200" dirty="0" err="1"/>
              <a:t>Westland</a:t>
            </a:r>
            <a:r>
              <a:rPr lang="cs-CZ" sz="1200" dirty="0"/>
              <a:t> </a:t>
            </a:r>
            <a:r>
              <a:rPr lang="cs-CZ" sz="1200" dirty="0" err="1"/>
              <a:t>dwelling</a:t>
            </a:r>
            <a:r>
              <a:rPr lang="cs-CZ" sz="1200" dirty="0"/>
              <a:t> in </a:t>
            </a:r>
            <a:r>
              <a:rPr lang="cs-CZ" sz="1200" dirty="0" err="1"/>
              <a:t>tents</a:t>
            </a:r>
            <a:endParaRPr lang="cs-CZ" sz="1200" dirty="0"/>
          </a:p>
          <a:p>
            <a:pPr marL="181858" indent="-181858">
              <a:spcBef>
                <a:spcPts val="0"/>
              </a:spcBef>
              <a:buFont typeface="+mj-lt"/>
              <a:buAutoNum type="arabicParenR" startAt="13"/>
            </a:pPr>
            <a:r>
              <a:rPr lang="cs-CZ" sz="1200" dirty="0" err="1"/>
              <a:t>brought</a:t>
            </a:r>
            <a:r>
              <a:rPr lang="cs-CZ" sz="1200" dirty="0"/>
              <a:t> </a:t>
            </a:r>
            <a:r>
              <a:rPr lang="cs-CZ" sz="1200" dirty="0" err="1"/>
              <a:t>me</a:t>
            </a:r>
            <a:r>
              <a:rPr lang="cs-CZ" sz="1200" dirty="0"/>
              <a:t> </a:t>
            </a:r>
            <a:r>
              <a:rPr lang="cs-CZ" sz="1200" dirty="0" err="1"/>
              <a:t>their</a:t>
            </a:r>
            <a:r>
              <a:rPr lang="cs-CZ" sz="1200" dirty="0"/>
              <a:t> </a:t>
            </a:r>
            <a:r>
              <a:rPr lang="cs-CZ" sz="1200" dirty="0" err="1"/>
              <a:t>heavy</a:t>
            </a:r>
            <a:r>
              <a:rPr lang="cs-CZ" sz="1200" dirty="0"/>
              <a:t> tribute, </a:t>
            </a:r>
            <a:r>
              <a:rPr lang="cs-CZ" sz="1200" dirty="0" err="1"/>
              <a:t>and</a:t>
            </a:r>
            <a:r>
              <a:rPr lang="cs-CZ" sz="1200" dirty="0"/>
              <a:t> in Babylon </a:t>
            </a:r>
            <a:r>
              <a:rPr lang="cs-CZ" sz="1200" dirty="0" err="1"/>
              <a:t>kissed</a:t>
            </a:r>
            <a:r>
              <a:rPr lang="cs-CZ" sz="1200" dirty="0"/>
              <a:t> my </a:t>
            </a:r>
            <a:r>
              <a:rPr lang="cs-CZ" sz="1200" dirty="0" err="1"/>
              <a:t>feet</a:t>
            </a:r>
            <a:r>
              <a:rPr lang="cs-CZ" sz="1200" dirty="0"/>
              <a:t>. </a:t>
            </a:r>
            <a:r>
              <a:rPr lang="cs-CZ" sz="1200" dirty="0" err="1"/>
              <a:t>From</a:t>
            </a:r>
            <a:r>
              <a:rPr lang="cs-CZ" sz="1200" dirty="0"/>
              <a:t> [. . .] to </a:t>
            </a:r>
            <a:r>
              <a:rPr lang="cs-CZ" sz="1200" dirty="0" err="1"/>
              <a:t>Asshur</a:t>
            </a:r>
            <a:r>
              <a:rPr lang="cs-CZ" sz="1200" dirty="0"/>
              <a:t> </a:t>
            </a:r>
            <a:r>
              <a:rPr lang="cs-CZ" sz="1200" dirty="0" err="1"/>
              <a:t>and</a:t>
            </a:r>
            <a:r>
              <a:rPr lang="cs-CZ" sz="1200" dirty="0"/>
              <a:t> </a:t>
            </a:r>
            <a:r>
              <a:rPr lang="cs-CZ" sz="1200" dirty="0" err="1"/>
              <a:t>Susa</a:t>
            </a:r>
            <a:r>
              <a:rPr lang="cs-CZ" sz="1200" dirty="0"/>
              <a:t>,</a:t>
            </a:r>
          </a:p>
          <a:p>
            <a:pPr marL="181858" indent="-181858">
              <a:spcBef>
                <a:spcPts val="0"/>
              </a:spcBef>
              <a:buFont typeface="+mj-lt"/>
              <a:buAutoNum type="arabicParenR" startAt="13"/>
            </a:pPr>
            <a:r>
              <a:rPr lang="cs-CZ" sz="1200" dirty="0" err="1"/>
              <a:t>Agade</a:t>
            </a:r>
            <a:r>
              <a:rPr lang="cs-CZ" sz="1200" dirty="0"/>
              <a:t>, </a:t>
            </a:r>
            <a:r>
              <a:rPr lang="cs-CZ" sz="1200" dirty="0" err="1"/>
              <a:t>Eshnunak</a:t>
            </a:r>
            <a:r>
              <a:rPr lang="cs-CZ" sz="1200" dirty="0"/>
              <a:t>, </a:t>
            </a:r>
            <a:r>
              <a:rPr lang="cs-CZ" sz="1200" dirty="0" err="1"/>
              <a:t>Zamban</a:t>
            </a:r>
            <a:r>
              <a:rPr lang="cs-CZ" sz="1200" dirty="0"/>
              <a:t>, </a:t>
            </a:r>
            <a:r>
              <a:rPr lang="cs-CZ" sz="1200" dirty="0" err="1"/>
              <a:t>Meturnu</a:t>
            </a:r>
            <a:r>
              <a:rPr lang="cs-CZ" sz="1200" dirty="0"/>
              <a:t>, </a:t>
            </a:r>
            <a:r>
              <a:rPr lang="cs-CZ" sz="1200" dirty="0" err="1"/>
              <a:t>Deri</a:t>
            </a:r>
            <a:r>
              <a:rPr lang="cs-CZ" sz="1200" dirty="0"/>
              <a:t>, </a:t>
            </a:r>
            <a:r>
              <a:rPr lang="cs-CZ" sz="1200" dirty="0" err="1"/>
              <a:t>with</a:t>
            </a:r>
            <a:r>
              <a:rPr lang="cs-CZ" sz="1200" dirty="0"/>
              <a:t> </a:t>
            </a:r>
            <a:r>
              <a:rPr lang="cs-CZ" sz="1200" dirty="0" err="1"/>
              <a:t>the</a:t>
            </a:r>
            <a:r>
              <a:rPr lang="cs-CZ" sz="1200" dirty="0"/>
              <a:t> </a:t>
            </a:r>
            <a:r>
              <a:rPr lang="cs-CZ" sz="1200" dirty="0" err="1"/>
              <a:t>territory</a:t>
            </a:r>
            <a:r>
              <a:rPr lang="cs-CZ" sz="1200" dirty="0"/>
              <a:t> </a:t>
            </a:r>
            <a:r>
              <a:rPr lang="cs-CZ" sz="1200" dirty="0" err="1"/>
              <a:t>of</a:t>
            </a:r>
            <a:r>
              <a:rPr lang="cs-CZ" sz="1200" dirty="0"/>
              <a:t> </a:t>
            </a:r>
            <a:r>
              <a:rPr lang="cs-CZ" sz="1200" dirty="0" err="1"/>
              <a:t>the</a:t>
            </a:r>
            <a:r>
              <a:rPr lang="cs-CZ" sz="1200" dirty="0"/>
              <a:t> </a:t>
            </a:r>
            <a:r>
              <a:rPr lang="cs-CZ" sz="1200" dirty="0" err="1"/>
              <a:t>land</a:t>
            </a:r>
            <a:r>
              <a:rPr lang="cs-CZ" sz="1200" dirty="0"/>
              <a:t> </a:t>
            </a:r>
            <a:r>
              <a:rPr lang="cs-CZ" sz="1200" dirty="0" err="1"/>
              <a:t>of</a:t>
            </a:r>
            <a:r>
              <a:rPr lang="cs-CZ" sz="1200" dirty="0"/>
              <a:t> </a:t>
            </a:r>
            <a:r>
              <a:rPr lang="cs-CZ" sz="1200" dirty="0" err="1"/>
              <a:t>Qutu</a:t>
            </a:r>
            <a:r>
              <a:rPr lang="cs-CZ" sz="1200" dirty="0"/>
              <a:t>, </a:t>
            </a:r>
            <a:r>
              <a:rPr lang="cs-CZ" sz="1200" dirty="0" err="1"/>
              <a:t>the</a:t>
            </a:r>
            <a:r>
              <a:rPr lang="cs-CZ" sz="1200" dirty="0"/>
              <a:t> </a:t>
            </a:r>
            <a:r>
              <a:rPr lang="cs-CZ" sz="1200" dirty="0" err="1"/>
              <a:t>cities</a:t>
            </a:r>
            <a:r>
              <a:rPr lang="cs-CZ" sz="1200" dirty="0"/>
              <a:t> on </a:t>
            </a:r>
            <a:r>
              <a:rPr lang="cs-CZ" sz="1200" dirty="0" err="1"/>
              <a:t>the</a:t>
            </a:r>
            <a:r>
              <a:rPr lang="cs-CZ" sz="1200" dirty="0"/>
              <a:t> </a:t>
            </a:r>
            <a:r>
              <a:rPr lang="cs-CZ" sz="1200" dirty="0" err="1"/>
              <a:t>other</a:t>
            </a:r>
            <a:r>
              <a:rPr lang="cs-CZ" sz="1200" dirty="0"/>
              <a:t> </a:t>
            </a:r>
            <a:r>
              <a:rPr lang="cs-CZ" sz="1200" dirty="0" err="1"/>
              <a:t>side</a:t>
            </a:r>
            <a:r>
              <a:rPr lang="cs-CZ" sz="1200" dirty="0"/>
              <a:t> </a:t>
            </a:r>
            <a:r>
              <a:rPr lang="cs-CZ" sz="1200" dirty="0" err="1"/>
              <a:t>of</a:t>
            </a:r>
            <a:r>
              <a:rPr lang="cs-CZ" sz="1200" dirty="0"/>
              <a:t> </a:t>
            </a:r>
            <a:r>
              <a:rPr lang="cs-CZ" sz="1200" dirty="0" err="1"/>
              <a:t>the</a:t>
            </a:r>
            <a:r>
              <a:rPr lang="cs-CZ" sz="1200" dirty="0"/>
              <a:t> Tigris, </a:t>
            </a:r>
            <a:r>
              <a:rPr lang="cs-CZ" sz="1200" dirty="0" err="1"/>
              <a:t>whose</a:t>
            </a:r>
            <a:r>
              <a:rPr lang="cs-CZ" sz="1200" dirty="0"/>
              <a:t> </a:t>
            </a:r>
            <a:r>
              <a:rPr lang="cs-CZ" sz="1200" dirty="0" err="1"/>
              <a:t>sites</a:t>
            </a:r>
            <a:r>
              <a:rPr lang="cs-CZ" sz="1200" dirty="0"/>
              <a:t> </a:t>
            </a:r>
            <a:r>
              <a:rPr lang="cs-CZ" sz="1200" dirty="0" err="1"/>
              <a:t>were</a:t>
            </a:r>
            <a:r>
              <a:rPr lang="cs-CZ" sz="1200" dirty="0"/>
              <a:t> </a:t>
            </a:r>
            <a:r>
              <a:rPr lang="cs-CZ" sz="1200" dirty="0" err="1"/>
              <a:t>of</a:t>
            </a:r>
            <a:r>
              <a:rPr lang="cs-CZ" sz="1200" dirty="0"/>
              <a:t> </a:t>
            </a:r>
            <a:r>
              <a:rPr lang="cs-CZ" sz="1200" dirty="0" err="1"/>
              <a:t>ancient</a:t>
            </a:r>
            <a:r>
              <a:rPr lang="cs-CZ" sz="1200" dirty="0"/>
              <a:t> </a:t>
            </a:r>
            <a:r>
              <a:rPr lang="cs-CZ" sz="1200" dirty="0" err="1"/>
              <a:t>foundation</a:t>
            </a:r>
            <a:r>
              <a:rPr lang="cs-CZ" sz="1200" dirty="0"/>
              <a:t>—</a:t>
            </a:r>
          </a:p>
          <a:p>
            <a:pPr marL="181858" indent="-181858">
              <a:spcBef>
                <a:spcPts val="0"/>
              </a:spcBef>
              <a:buFont typeface="+mj-lt"/>
              <a:buAutoNum type="arabicParenR" startAt="13"/>
            </a:pPr>
            <a:r>
              <a:rPr lang="cs-CZ" sz="1200" dirty="0" err="1"/>
              <a:t>the</a:t>
            </a:r>
            <a:r>
              <a:rPr lang="cs-CZ" sz="1200" dirty="0"/>
              <a:t> </a:t>
            </a:r>
            <a:r>
              <a:rPr lang="cs-CZ" sz="1200" dirty="0" err="1"/>
              <a:t>gods</a:t>
            </a:r>
            <a:r>
              <a:rPr lang="cs-CZ" sz="1200" dirty="0"/>
              <a:t>, </a:t>
            </a:r>
            <a:r>
              <a:rPr lang="cs-CZ" sz="1200" dirty="0" err="1"/>
              <a:t>who</a:t>
            </a:r>
            <a:r>
              <a:rPr lang="cs-CZ" sz="1200" dirty="0"/>
              <a:t> </a:t>
            </a:r>
            <a:r>
              <a:rPr lang="cs-CZ" sz="1200" dirty="0" err="1"/>
              <a:t>resided</a:t>
            </a:r>
            <a:r>
              <a:rPr lang="cs-CZ" sz="1200" dirty="0"/>
              <a:t> in </a:t>
            </a:r>
            <a:r>
              <a:rPr lang="cs-CZ" sz="1200" dirty="0" err="1"/>
              <a:t>them</a:t>
            </a:r>
            <a:r>
              <a:rPr lang="cs-CZ" sz="1200" dirty="0"/>
              <a:t>, I </a:t>
            </a:r>
            <a:r>
              <a:rPr lang="cs-CZ" sz="1200" dirty="0" err="1"/>
              <a:t>brought</a:t>
            </a:r>
            <a:r>
              <a:rPr lang="cs-CZ" sz="1200" dirty="0"/>
              <a:t> </a:t>
            </a:r>
            <a:r>
              <a:rPr lang="cs-CZ" sz="1200" dirty="0" err="1"/>
              <a:t>back</a:t>
            </a:r>
            <a:r>
              <a:rPr lang="cs-CZ" sz="1200" dirty="0"/>
              <a:t> to </a:t>
            </a:r>
            <a:r>
              <a:rPr lang="cs-CZ" sz="1200" dirty="0" err="1"/>
              <a:t>their</a:t>
            </a:r>
            <a:r>
              <a:rPr lang="cs-CZ" sz="1200" dirty="0"/>
              <a:t> </a:t>
            </a:r>
            <a:r>
              <a:rPr lang="cs-CZ" sz="1200" dirty="0" err="1"/>
              <a:t>places</a:t>
            </a:r>
            <a:r>
              <a:rPr lang="cs-CZ" sz="1200" dirty="0"/>
              <a:t>, </a:t>
            </a:r>
            <a:r>
              <a:rPr lang="cs-CZ" sz="1200" dirty="0" err="1"/>
              <a:t>and</a:t>
            </a:r>
            <a:r>
              <a:rPr lang="cs-CZ" sz="1200" dirty="0"/>
              <a:t> </a:t>
            </a:r>
            <a:r>
              <a:rPr lang="cs-CZ" sz="1200" dirty="0" err="1"/>
              <a:t>caused</a:t>
            </a:r>
            <a:r>
              <a:rPr lang="cs-CZ" sz="1200" dirty="0"/>
              <a:t> </a:t>
            </a:r>
            <a:r>
              <a:rPr lang="cs-CZ" sz="1200" dirty="0" err="1"/>
              <a:t>them</a:t>
            </a:r>
            <a:r>
              <a:rPr lang="cs-CZ" sz="1200" dirty="0"/>
              <a:t> to </a:t>
            </a:r>
            <a:r>
              <a:rPr lang="cs-CZ" sz="1200" dirty="0" err="1"/>
              <a:t>dwell</a:t>
            </a:r>
            <a:r>
              <a:rPr lang="cs-CZ" sz="1200" dirty="0"/>
              <a:t> in a residence </a:t>
            </a:r>
            <a:r>
              <a:rPr lang="cs-CZ" sz="1200" dirty="0" err="1"/>
              <a:t>for</a:t>
            </a:r>
            <a:r>
              <a:rPr lang="cs-CZ" sz="1200" dirty="0"/>
              <a:t> </a:t>
            </a:r>
            <a:r>
              <a:rPr lang="cs-CZ" sz="1200" dirty="0" err="1"/>
              <a:t>all</a:t>
            </a:r>
            <a:r>
              <a:rPr lang="cs-CZ" sz="1200" dirty="0"/>
              <a:t> </a:t>
            </a:r>
            <a:r>
              <a:rPr lang="cs-CZ" sz="1200" dirty="0" err="1"/>
              <a:t>time</a:t>
            </a:r>
            <a:endParaRPr lang="cs-CZ" sz="1200" dirty="0"/>
          </a:p>
          <a:p>
            <a:pPr marL="181858" indent="-181858">
              <a:spcBef>
                <a:spcPts val="0"/>
              </a:spcBef>
              <a:buFont typeface="+mj-lt"/>
              <a:buAutoNum type="arabicParenR" startAt="13"/>
            </a:pPr>
            <a:r>
              <a:rPr lang="cs-CZ" sz="1200" dirty="0"/>
              <a:t>And </a:t>
            </a:r>
            <a:r>
              <a:rPr lang="cs-CZ" sz="1200" dirty="0" err="1"/>
              <a:t>the</a:t>
            </a:r>
            <a:r>
              <a:rPr lang="cs-CZ" sz="1200" dirty="0"/>
              <a:t> </a:t>
            </a:r>
            <a:r>
              <a:rPr lang="cs-CZ" sz="1200" dirty="0" err="1"/>
              <a:t>gods</a:t>
            </a:r>
            <a:r>
              <a:rPr lang="cs-CZ" sz="1200" dirty="0"/>
              <a:t> </a:t>
            </a:r>
            <a:r>
              <a:rPr lang="cs-CZ" sz="1200" dirty="0" err="1"/>
              <a:t>of</a:t>
            </a:r>
            <a:r>
              <a:rPr lang="cs-CZ" sz="1200" dirty="0"/>
              <a:t> Sumer </a:t>
            </a:r>
            <a:r>
              <a:rPr lang="cs-CZ" sz="1200" dirty="0" err="1"/>
              <a:t>and</a:t>
            </a:r>
            <a:r>
              <a:rPr lang="cs-CZ" sz="1200" dirty="0"/>
              <a:t> </a:t>
            </a:r>
            <a:r>
              <a:rPr lang="cs-CZ" sz="1200" dirty="0" err="1"/>
              <a:t>Akkad</a:t>
            </a:r>
            <a:r>
              <a:rPr lang="cs-CZ" sz="1200" dirty="0"/>
              <a:t>—</a:t>
            </a:r>
            <a:r>
              <a:rPr lang="cs-CZ" sz="1200" dirty="0" err="1"/>
              <a:t>whom</a:t>
            </a:r>
            <a:r>
              <a:rPr lang="cs-CZ" sz="1200" dirty="0"/>
              <a:t> </a:t>
            </a:r>
            <a:r>
              <a:rPr lang="cs-CZ" sz="1200" dirty="0" err="1"/>
              <a:t>Nabonidus</a:t>
            </a:r>
            <a:r>
              <a:rPr lang="cs-CZ" sz="1200" dirty="0"/>
              <a:t>, to </a:t>
            </a:r>
            <a:r>
              <a:rPr lang="cs-CZ" sz="1200" dirty="0" err="1"/>
              <a:t>the</a:t>
            </a:r>
            <a:r>
              <a:rPr lang="cs-CZ" sz="1200" dirty="0"/>
              <a:t> </a:t>
            </a:r>
            <a:r>
              <a:rPr lang="cs-CZ" sz="1200" dirty="0" err="1"/>
              <a:t>anger</a:t>
            </a:r>
            <a:r>
              <a:rPr lang="cs-CZ" sz="1200" dirty="0"/>
              <a:t> </a:t>
            </a:r>
            <a:r>
              <a:rPr lang="cs-CZ" sz="1200" dirty="0" err="1"/>
              <a:t>of</a:t>
            </a:r>
            <a:r>
              <a:rPr lang="cs-CZ" sz="1200" dirty="0"/>
              <a:t> </a:t>
            </a:r>
            <a:r>
              <a:rPr lang="cs-CZ" sz="1200" dirty="0" err="1"/>
              <a:t>the</a:t>
            </a:r>
            <a:r>
              <a:rPr lang="cs-CZ" sz="1200" dirty="0"/>
              <a:t> lord </a:t>
            </a:r>
            <a:r>
              <a:rPr lang="cs-CZ" sz="1200" dirty="0" err="1"/>
              <a:t>of</a:t>
            </a:r>
            <a:r>
              <a:rPr lang="cs-CZ" sz="1200" dirty="0"/>
              <a:t> </a:t>
            </a:r>
            <a:r>
              <a:rPr lang="cs-CZ" sz="1200" dirty="0" err="1"/>
              <a:t>the</a:t>
            </a:r>
            <a:r>
              <a:rPr lang="cs-CZ" sz="1200" dirty="0"/>
              <a:t> </a:t>
            </a:r>
            <a:r>
              <a:rPr lang="cs-CZ" sz="1200" dirty="0" err="1"/>
              <a:t>gods</a:t>
            </a:r>
            <a:r>
              <a:rPr lang="cs-CZ" sz="1200" dirty="0"/>
              <a:t>, had </a:t>
            </a:r>
            <a:r>
              <a:rPr lang="cs-CZ" sz="1200" dirty="0" err="1"/>
              <a:t>brought</a:t>
            </a:r>
            <a:r>
              <a:rPr lang="cs-CZ" sz="1200" dirty="0"/>
              <a:t> </a:t>
            </a:r>
            <a:r>
              <a:rPr lang="cs-CZ" sz="1200" dirty="0" err="1"/>
              <a:t>into</a:t>
            </a:r>
            <a:r>
              <a:rPr lang="cs-CZ" sz="1200" dirty="0"/>
              <a:t> Babylon—by </a:t>
            </a:r>
            <a:r>
              <a:rPr lang="cs-CZ" sz="1200" dirty="0" err="1"/>
              <a:t>the</a:t>
            </a:r>
            <a:r>
              <a:rPr lang="cs-CZ" sz="1200" dirty="0"/>
              <a:t> </a:t>
            </a:r>
            <a:r>
              <a:rPr lang="cs-CZ" sz="1200" dirty="0" err="1"/>
              <a:t>command</a:t>
            </a:r>
            <a:r>
              <a:rPr lang="cs-CZ" sz="1200" dirty="0"/>
              <a:t> </a:t>
            </a:r>
            <a:r>
              <a:rPr lang="cs-CZ" sz="1200" dirty="0" err="1"/>
              <a:t>of</a:t>
            </a:r>
            <a:r>
              <a:rPr lang="cs-CZ" sz="1200" dirty="0"/>
              <a:t> </a:t>
            </a:r>
            <a:r>
              <a:rPr lang="cs-CZ" sz="1200" dirty="0" err="1"/>
              <a:t>Marduk</a:t>
            </a:r>
            <a:r>
              <a:rPr lang="cs-CZ" sz="1200" dirty="0"/>
              <a:t>, </a:t>
            </a:r>
            <a:r>
              <a:rPr lang="cs-CZ" sz="1200" dirty="0" err="1"/>
              <a:t>the</a:t>
            </a:r>
            <a:r>
              <a:rPr lang="cs-CZ" sz="1200" dirty="0"/>
              <a:t> </a:t>
            </a:r>
            <a:r>
              <a:rPr lang="cs-CZ" sz="1200" dirty="0" err="1"/>
              <a:t>great</a:t>
            </a:r>
            <a:r>
              <a:rPr lang="cs-CZ" sz="1200" dirty="0"/>
              <a:t> lord,</a:t>
            </a:r>
          </a:p>
          <a:p>
            <a:pPr marL="181858" indent="-181858">
              <a:spcBef>
                <a:spcPts val="0"/>
              </a:spcBef>
              <a:buFont typeface="+mj-lt"/>
              <a:buAutoNum type="arabicParenR" startAt="13"/>
            </a:pPr>
            <a:r>
              <a:rPr lang="cs-CZ" sz="1200" dirty="0"/>
              <a:t>I </a:t>
            </a:r>
            <a:r>
              <a:rPr lang="cs-CZ" sz="1200" dirty="0" err="1"/>
              <a:t>caused</a:t>
            </a:r>
            <a:r>
              <a:rPr lang="cs-CZ" sz="1200" dirty="0"/>
              <a:t> </a:t>
            </a:r>
            <a:r>
              <a:rPr lang="cs-CZ" sz="1200" dirty="0" err="1"/>
              <a:t>them</a:t>
            </a:r>
            <a:r>
              <a:rPr lang="cs-CZ" sz="1200" dirty="0"/>
              <a:t> to </a:t>
            </a:r>
            <a:r>
              <a:rPr lang="cs-CZ" sz="1200" dirty="0" err="1"/>
              <a:t>take</a:t>
            </a:r>
            <a:r>
              <a:rPr lang="cs-CZ" sz="1200" dirty="0"/>
              <a:t> </a:t>
            </a:r>
            <a:r>
              <a:rPr lang="cs-CZ" sz="1200" dirty="0" err="1"/>
              <a:t>up</a:t>
            </a:r>
            <a:r>
              <a:rPr lang="cs-CZ" sz="1200" dirty="0"/>
              <a:t> </a:t>
            </a:r>
            <a:r>
              <a:rPr lang="cs-CZ" sz="1200" dirty="0" err="1"/>
              <a:t>their</a:t>
            </a:r>
            <a:r>
              <a:rPr lang="cs-CZ" sz="1200" dirty="0"/>
              <a:t> </a:t>
            </a:r>
            <a:r>
              <a:rPr lang="cs-CZ" sz="1200" dirty="0" err="1"/>
              <a:t>dwelling</a:t>
            </a:r>
            <a:r>
              <a:rPr lang="cs-CZ" sz="1200" dirty="0"/>
              <a:t> in </a:t>
            </a:r>
            <a:r>
              <a:rPr lang="cs-CZ" sz="1200" dirty="0" err="1"/>
              <a:t>residences</a:t>
            </a:r>
            <a:r>
              <a:rPr lang="cs-CZ" sz="1200" dirty="0"/>
              <a:t> </a:t>
            </a:r>
            <a:r>
              <a:rPr lang="cs-CZ" sz="1200" dirty="0" err="1"/>
              <a:t>that</a:t>
            </a:r>
            <a:r>
              <a:rPr lang="cs-CZ" sz="1200" dirty="0"/>
              <a:t> </a:t>
            </a:r>
            <a:r>
              <a:rPr lang="cs-CZ" sz="1200" dirty="0" err="1"/>
              <a:t>gladdened</a:t>
            </a:r>
            <a:r>
              <a:rPr lang="cs-CZ" sz="1200" dirty="0"/>
              <a:t> </a:t>
            </a:r>
            <a:r>
              <a:rPr lang="cs-CZ" sz="1200" dirty="0" err="1"/>
              <a:t>the</a:t>
            </a:r>
            <a:r>
              <a:rPr lang="cs-CZ" sz="1200" dirty="0"/>
              <a:t> </a:t>
            </a:r>
            <a:r>
              <a:rPr lang="cs-CZ" sz="1200" dirty="0" err="1"/>
              <a:t>heart</a:t>
            </a:r>
            <a:r>
              <a:rPr lang="cs-CZ" sz="1200" dirty="0"/>
              <a:t>. May </a:t>
            </a:r>
            <a:r>
              <a:rPr lang="cs-CZ" sz="1200" dirty="0" err="1"/>
              <a:t>all</a:t>
            </a:r>
            <a:r>
              <a:rPr lang="cs-CZ" sz="1200" dirty="0"/>
              <a:t> </a:t>
            </a:r>
            <a:r>
              <a:rPr lang="cs-CZ" sz="1200" dirty="0" err="1"/>
              <a:t>the</a:t>
            </a:r>
            <a:r>
              <a:rPr lang="cs-CZ" sz="1200" dirty="0"/>
              <a:t> </a:t>
            </a:r>
            <a:r>
              <a:rPr lang="cs-CZ" sz="1200" dirty="0" err="1"/>
              <a:t>gods</a:t>
            </a:r>
            <a:r>
              <a:rPr lang="cs-CZ" sz="1200" dirty="0"/>
              <a:t>, </a:t>
            </a:r>
            <a:r>
              <a:rPr lang="cs-CZ" sz="1200" dirty="0" err="1"/>
              <a:t>whom</a:t>
            </a:r>
            <a:r>
              <a:rPr lang="cs-CZ" sz="1200" dirty="0"/>
              <a:t> I </a:t>
            </a:r>
            <a:r>
              <a:rPr lang="cs-CZ" sz="1200" dirty="0" err="1"/>
              <a:t>brought</a:t>
            </a:r>
            <a:r>
              <a:rPr lang="cs-CZ" sz="1200" dirty="0"/>
              <a:t> </a:t>
            </a:r>
            <a:r>
              <a:rPr lang="cs-CZ" sz="1200" dirty="0" err="1"/>
              <a:t>into</a:t>
            </a:r>
            <a:r>
              <a:rPr lang="cs-CZ" sz="1200" dirty="0"/>
              <a:t> </a:t>
            </a:r>
            <a:r>
              <a:rPr lang="cs-CZ" sz="1200" dirty="0" err="1"/>
              <a:t>their</a:t>
            </a:r>
            <a:r>
              <a:rPr lang="cs-CZ" sz="1200" dirty="0"/>
              <a:t> </a:t>
            </a:r>
            <a:r>
              <a:rPr lang="cs-CZ" sz="1200" dirty="0" err="1"/>
              <a:t>cities</a:t>
            </a:r>
            <a:r>
              <a:rPr lang="cs-CZ" sz="1200" dirty="0"/>
              <a:t>,</a:t>
            </a:r>
          </a:p>
          <a:p>
            <a:pPr marL="181858" indent="-181858">
              <a:spcBef>
                <a:spcPts val="0"/>
              </a:spcBef>
              <a:buFont typeface="+mj-lt"/>
              <a:buAutoNum type="arabicParenR" startAt="13"/>
            </a:pPr>
            <a:r>
              <a:rPr lang="cs-CZ" sz="1200" dirty="0" err="1"/>
              <a:t>pray</a:t>
            </a:r>
            <a:r>
              <a:rPr lang="cs-CZ" sz="1200" dirty="0"/>
              <a:t> </a:t>
            </a:r>
            <a:r>
              <a:rPr lang="cs-CZ" sz="1200" dirty="0" err="1"/>
              <a:t>daily</a:t>
            </a:r>
            <a:r>
              <a:rPr lang="cs-CZ" sz="1200" dirty="0"/>
              <a:t> </a:t>
            </a:r>
            <a:r>
              <a:rPr lang="cs-CZ" sz="1200" dirty="0" err="1"/>
              <a:t>before</a:t>
            </a:r>
            <a:r>
              <a:rPr lang="cs-CZ" sz="1200" dirty="0"/>
              <a:t> </a:t>
            </a:r>
            <a:r>
              <a:rPr lang="cs-CZ" sz="1200" dirty="0" err="1"/>
              <a:t>Bêl</a:t>
            </a:r>
            <a:r>
              <a:rPr lang="cs-CZ" sz="1200" dirty="0"/>
              <a:t> </a:t>
            </a:r>
            <a:r>
              <a:rPr lang="cs-CZ" sz="1200" dirty="0" err="1"/>
              <a:t>and</a:t>
            </a:r>
            <a:r>
              <a:rPr lang="cs-CZ" sz="1200" dirty="0"/>
              <a:t> </a:t>
            </a:r>
            <a:r>
              <a:rPr lang="cs-CZ" sz="1200" dirty="0" err="1"/>
              <a:t>Nabû</a:t>
            </a:r>
            <a:r>
              <a:rPr lang="cs-CZ" sz="1200" dirty="0"/>
              <a:t> </a:t>
            </a:r>
            <a:r>
              <a:rPr lang="cs-CZ" sz="1200" dirty="0" err="1"/>
              <a:t>for</a:t>
            </a:r>
            <a:r>
              <a:rPr lang="cs-CZ" sz="1200" dirty="0"/>
              <a:t> </a:t>
            </a:r>
            <a:r>
              <a:rPr lang="cs-CZ" sz="1200" dirty="0" err="1"/>
              <a:t>long</a:t>
            </a:r>
            <a:r>
              <a:rPr lang="cs-CZ" sz="1200" dirty="0"/>
              <a:t> </a:t>
            </a:r>
            <a:r>
              <a:rPr lang="cs-CZ" sz="1200" dirty="0" err="1"/>
              <a:t>life</a:t>
            </a:r>
            <a:r>
              <a:rPr lang="cs-CZ" sz="1200" dirty="0"/>
              <a:t> </a:t>
            </a:r>
            <a:r>
              <a:rPr lang="cs-CZ" sz="1200" dirty="0" err="1"/>
              <a:t>for</a:t>
            </a:r>
            <a:r>
              <a:rPr lang="cs-CZ" sz="1200" dirty="0"/>
              <a:t> </a:t>
            </a:r>
            <a:r>
              <a:rPr lang="cs-CZ" sz="1200" dirty="0" err="1"/>
              <a:t>me</a:t>
            </a:r>
            <a:r>
              <a:rPr lang="cs-CZ" sz="1200" dirty="0"/>
              <a:t>, </a:t>
            </a:r>
            <a:r>
              <a:rPr lang="cs-CZ" sz="1200" dirty="0" err="1"/>
              <a:t>and</a:t>
            </a:r>
            <a:r>
              <a:rPr lang="cs-CZ" sz="1200" dirty="0"/>
              <a:t> </a:t>
            </a:r>
            <a:r>
              <a:rPr lang="cs-CZ" sz="1200" dirty="0" err="1"/>
              <a:t>may</a:t>
            </a:r>
            <a:r>
              <a:rPr lang="cs-CZ" sz="1200" dirty="0"/>
              <a:t> </a:t>
            </a:r>
            <a:r>
              <a:rPr lang="cs-CZ" sz="1200" dirty="0" err="1"/>
              <a:t>they</a:t>
            </a:r>
            <a:r>
              <a:rPr lang="cs-CZ" sz="1200" dirty="0"/>
              <a:t> </a:t>
            </a:r>
            <a:r>
              <a:rPr lang="cs-CZ" sz="1200" dirty="0" err="1"/>
              <a:t>speak</a:t>
            </a:r>
            <a:r>
              <a:rPr lang="cs-CZ" sz="1200" dirty="0"/>
              <a:t> a </a:t>
            </a:r>
            <a:r>
              <a:rPr lang="cs-CZ" sz="1200" dirty="0" err="1"/>
              <a:t>gracious</a:t>
            </a:r>
            <a:r>
              <a:rPr lang="cs-CZ" sz="1200" dirty="0"/>
              <a:t> </a:t>
            </a:r>
            <a:r>
              <a:rPr lang="cs-CZ" sz="1200" dirty="0" err="1"/>
              <a:t>word</a:t>
            </a:r>
            <a:r>
              <a:rPr lang="cs-CZ" sz="1200" dirty="0"/>
              <a:t> </a:t>
            </a:r>
            <a:r>
              <a:rPr lang="cs-CZ" sz="1200" dirty="0" err="1"/>
              <a:t>for</a:t>
            </a:r>
            <a:r>
              <a:rPr lang="cs-CZ" sz="1200" dirty="0"/>
              <a:t> </a:t>
            </a:r>
            <a:r>
              <a:rPr lang="cs-CZ" sz="1200" dirty="0" err="1"/>
              <a:t>me</a:t>
            </a:r>
            <a:r>
              <a:rPr lang="cs-CZ" sz="1200" dirty="0"/>
              <a:t> </a:t>
            </a:r>
            <a:r>
              <a:rPr lang="cs-CZ" sz="1200" dirty="0" err="1"/>
              <a:t>and</a:t>
            </a:r>
            <a:r>
              <a:rPr lang="cs-CZ" sz="1200" dirty="0"/>
              <a:t> </a:t>
            </a:r>
            <a:r>
              <a:rPr lang="cs-CZ" sz="1200" dirty="0" err="1"/>
              <a:t>say</a:t>
            </a:r>
            <a:r>
              <a:rPr lang="cs-CZ" sz="1200" dirty="0"/>
              <a:t> to </a:t>
            </a:r>
            <a:r>
              <a:rPr lang="cs-CZ" sz="1200" dirty="0" err="1"/>
              <a:t>Marduk</a:t>
            </a:r>
            <a:r>
              <a:rPr lang="cs-CZ" sz="1200" dirty="0"/>
              <a:t>, my lord, "May </a:t>
            </a:r>
            <a:r>
              <a:rPr lang="cs-CZ" sz="1200" dirty="0" err="1"/>
              <a:t>Cyrus</a:t>
            </a:r>
            <a:r>
              <a:rPr lang="cs-CZ" sz="1200" dirty="0"/>
              <a:t>, </a:t>
            </a:r>
            <a:r>
              <a:rPr lang="cs-CZ" sz="1200" dirty="0" err="1"/>
              <a:t>the</a:t>
            </a:r>
            <a:r>
              <a:rPr lang="cs-CZ" sz="1200" dirty="0"/>
              <a:t> king </a:t>
            </a:r>
            <a:r>
              <a:rPr lang="cs-CZ" sz="1200" dirty="0" err="1"/>
              <a:t>who</a:t>
            </a:r>
            <a:r>
              <a:rPr lang="cs-CZ" sz="1200" dirty="0"/>
              <a:t> </a:t>
            </a:r>
            <a:r>
              <a:rPr lang="cs-CZ" sz="1200" dirty="0" err="1"/>
              <a:t>worships</a:t>
            </a:r>
            <a:r>
              <a:rPr lang="cs-CZ" sz="1200" dirty="0"/>
              <a:t> </a:t>
            </a:r>
            <a:r>
              <a:rPr lang="cs-CZ" sz="1200" dirty="0" err="1"/>
              <a:t>you</a:t>
            </a:r>
            <a:r>
              <a:rPr lang="cs-CZ" sz="1200" dirty="0"/>
              <a:t>, </a:t>
            </a:r>
            <a:r>
              <a:rPr lang="cs-CZ" sz="1200" dirty="0" err="1"/>
              <a:t>and</a:t>
            </a:r>
            <a:r>
              <a:rPr lang="cs-CZ" sz="1200" dirty="0"/>
              <a:t> </a:t>
            </a:r>
            <a:r>
              <a:rPr lang="cs-CZ" sz="1200" dirty="0" err="1"/>
              <a:t>Cambyses</a:t>
            </a:r>
            <a:r>
              <a:rPr lang="cs-CZ" sz="1200" dirty="0"/>
              <a:t>, his son,</a:t>
            </a:r>
          </a:p>
          <a:p>
            <a:pPr marL="181858" indent="-181858">
              <a:spcBef>
                <a:spcPts val="0"/>
              </a:spcBef>
              <a:buFont typeface="+mj-lt"/>
              <a:buAutoNum type="arabicParenR" startAt="13"/>
            </a:pPr>
            <a:r>
              <a:rPr lang="cs-CZ" sz="1200" dirty="0" err="1"/>
              <a:t>their</a:t>
            </a:r>
            <a:r>
              <a:rPr lang="cs-CZ" sz="1200" dirty="0"/>
              <a:t> [. . </a:t>
            </a:r>
            <a:r>
              <a:rPr lang="cs-CZ" sz="1200" b="1" dirty="0"/>
              <a:t>.] I </a:t>
            </a:r>
            <a:r>
              <a:rPr lang="cs-CZ" sz="1200" b="1" dirty="0" err="1"/>
              <a:t>permitted</a:t>
            </a:r>
            <a:r>
              <a:rPr lang="cs-CZ" sz="1200" b="1" dirty="0"/>
              <a:t> </a:t>
            </a:r>
            <a:r>
              <a:rPr lang="cs-CZ" sz="1200" b="1" dirty="0" err="1"/>
              <a:t>all</a:t>
            </a:r>
            <a:r>
              <a:rPr lang="cs-CZ" sz="1200" b="1" dirty="0"/>
              <a:t> to </a:t>
            </a:r>
            <a:r>
              <a:rPr lang="cs-CZ" sz="1200" b="1" dirty="0" err="1"/>
              <a:t>dwell</a:t>
            </a:r>
            <a:r>
              <a:rPr lang="cs-CZ" sz="1200" b="1" dirty="0"/>
              <a:t> in </a:t>
            </a:r>
            <a:r>
              <a:rPr lang="cs-CZ" sz="1200" b="1" dirty="0" err="1"/>
              <a:t>peace</a:t>
            </a:r>
            <a:r>
              <a:rPr lang="cs-CZ" sz="1200" b="1" dirty="0"/>
              <a:t> </a:t>
            </a:r>
            <a:r>
              <a:rPr lang="cs-CZ" sz="1200" dirty="0"/>
              <a:t>[. . .]</a:t>
            </a:r>
          </a:p>
          <a:p>
            <a:pPr>
              <a:buNone/>
            </a:pPr>
            <a:endParaRPr lang="cs-CZ" sz="795"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fontScale="90000"/>
          </a:bodyPr>
          <a:lstStyle/>
          <a:p>
            <a:r>
              <a:rPr lang="en-US" dirty="0"/>
              <a:t>Cyrus the Great Cylinder</a:t>
            </a:r>
            <a:br>
              <a:rPr lang="cs-CZ" dirty="0"/>
            </a:br>
            <a:r>
              <a:rPr lang="cs-CZ" sz="4400" dirty="0"/>
              <a:t>(so-</a:t>
            </a:r>
            <a:r>
              <a:rPr lang="cs-CZ" sz="4400" dirty="0" err="1"/>
              <a:t>called</a:t>
            </a:r>
            <a:r>
              <a:rPr lang="cs-CZ" sz="4400" dirty="0"/>
              <a:t>) </a:t>
            </a:r>
            <a:r>
              <a:rPr lang="en-US" dirty="0"/>
              <a:t>The First Charter of Rights of Nations</a:t>
            </a:r>
            <a:endParaRPr lang="cs-CZ" dirty="0"/>
          </a:p>
        </p:txBody>
      </p:sp>
      <p:sp>
        <p:nvSpPr>
          <p:cNvPr id="6" name="Zástupný symbol pro obsah 5"/>
          <p:cNvSpPr>
            <a:spLocks noGrp="1"/>
          </p:cNvSpPr>
          <p:nvPr>
            <p:ph idx="1"/>
          </p:nvPr>
        </p:nvSpPr>
        <p:spPr/>
        <p:txBody>
          <a:bodyPr>
            <a:normAutofit/>
          </a:bodyPr>
          <a:lstStyle/>
          <a:p>
            <a:r>
              <a:rPr lang="cs-CZ" dirty="0"/>
              <a:t>In </a:t>
            </a:r>
            <a:r>
              <a:rPr lang="cs-CZ" b="1" dirty="0"/>
              <a:t>1971</a:t>
            </a:r>
            <a:r>
              <a:rPr lang="cs-CZ" dirty="0"/>
              <a:t>, </a:t>
            </a:r>
            <a:r>
              <a:rPr lang="cs-CZ" dirty="0" err="1"/>
              <a:t>the</a:t>
            </a:r>
            <a:r>
              <a:rPr lang="cs-CZ" dirty="0"/>
              <a:t> </a:t>
            </a:r>
            <a:r>
              <a:rPr lang="cs-CZ" dirty="0" err="1"/>
              <a:t>Cyrus</a:t>
            </a:r>
            <a:r>
              <a:rPr lang="cs-CZ" dirty="0"/>
              <a:t> </a:t>
            </a:r>
            <a:r>
              <a:rPr lang="cs-CZ" dirty="0" err="1"/>
              <a:t>Cylinder</a:t>
            </a:r>
            <a:r>
              <a:rPr lang="cs-CZ" dirty="0"/>
              <a:t> </a:t>
            </a:r>
            <a:r>
              <a:rPr lang="cs-CZ" dirty="0" err="1"/>
              <a:t>was</a:t>
            </a:r>
            <a:r>
              <a:rPr lang="cs-CZ" dirty="0"/>
              <a:t> </a:t>
            </a:r>
            <a:r>
              <a:rPr lang="cs-CZ" b="1" dirty="0" err="1"/>
              <a:t>described</a:t>
            </a:r>
            <a:r>
              <a:rPr lang="cs-CZ" b="1" dirty="0"/>
              <a:t> as </a:t>
            </a:r>
            <a:r>
              <a:rPr lang="cs-CZ" b="1" dirty="0" err="1"/>
              <a:t>the</a:t>
            </a:r>
            <a:r>
              <a:rPr lang="cs-CZ" b="1" dirty="0"/>
              <a:t> </a:t>
            </a:r>
            <a:r>
              <a:rPr lang="cs-CZ" b="1" dirty="0" err="1"/>
              <a:t>world’s</a:t>
            </a:r>
            <a:r>
              <a:rPr lang="cs-CZ" b="1" dirty="0"/>
              <a:t> </a:t>
            </a:r>
            <a:r>
              <a:rPr lang="cs-CZ" b="1" dirty="0" err="1"/>
              <a:t>first</a:t>
            </a:r>
            <a:r>
              <a:rPr lang="cs-CZ" b="1" dirty="0"/>
              <a:t> charter </a:t>
            </a:r>
            <a:r>
              <a:rPr lang="cs-CZ" b="1" dirty="0" err="1"/>
              <a:t>of</a:t>
            </a:r>
            <a:r>
              <a:rPr lang="cs-CZ" b="1" dirty="0"/>
              <a:t> </a:t>
            </a:r>
            <a:r>
              <a:rPr lang="cs-CZ" b="1" dirty="0" err="1"/>
              <a:t>human</a:t>
            </a:r>
            <a:r>
              <a:rPr lang="cs-CZ" b="1" dirty="0"/>
              <a:t> </a:t>
            </a:r>
            <a:r>
              <a:rPr lang="cs-CZ" b="1" dirty="0" err="1"/>
              <a:t>rights</a:t>
            </a:r>
            <a:endParaRPr lang="cs-CZ" b="1" dirty="0"/>
          </a:p>
          <a:p>
            <a:r>
              <a:rPr lang="cs-CZ" dirty="0"/>
              <a:t>A </a:t>
            </a:r>
            <a:r>
              <a:rPr lang="cs-CZ" dirty="0" err="1"/>
              <a:t>replica</a:t>
            </a:r>
            <a:r>
              <a:rPr lang="cs-CZ" dirty="0"/>
              <a:t> </a:t>
            </a:r>
            <a:r>
              <a:rPr lang="cs-CZ" dirty="0" err="1"/>
              <a:t>of</a:t>
            </a:r>
            <a:r>
              <a:rPr lang="cs-CZ" dirty="0"/>
              <a:t> </a:t>
            </a:r>
            <a:r>
              <a:rPr lang="cs-CZ" dirty="0" err="1"/>
              <a:t>the</a:t>
            </a:r>
            <a:r>
              <a:rPr lang="cs-CZ" dirty="0"/>
              <a:t> </a:t>
            </a:r>
            <a:r>
              <a:rPr lang="cs-CZ" dirty="0" err="1"/>
              <a:t>cylinder</a:t>
            </a:r>
            <a:r>
              <a:rPr lang="cs-CZ" dirty="0"/>
              <a:t> </a:t>
            </a:r>
            <a:r>
              <a:rPr lang="cs-CZ" dirty="0" err="1"/>
              <a:t>is</a:t>
            </a:r>
            <a:r>
              <a:rPr lang="cs-CZ" dirty="0"/>
              <a:t> </a:t>
            </a:r>
            <a:r>
              <a:rPr lang="cs-CZ" dirty="0" err="1"/>
              <a:t>kept</a:t>
            </a:r>
            <a:r>
              <a:rPr lang="cs-CZ" dirty="0"/>
              <a:t> </a:t>
            </a:r>
            <a:r>
              <a:rPr lang="cs-CZ" dirty="0" err="1"/>
              <a:t>at</a:t>
            </a:r>
            <a:r>
              <a:rPr lang="cs-CZ" dirty="0"/>
              <a:t> </a:t>
            </a:r>
            <a:r>
              <a:rPr lang="cs-CZ" dirty="0" err="1"/>
              <a:t>the</a:t>
            </a:r>
            <a:r>
              <a:rPr lang="cs-CZ" dirty="0"/>
              <a:t> </a:t>
            </a:r>
            <a:r>
              <a:rPr lang="cs-CZ" dirty="0" err="1"/>
              <a:t>United</a:t>
            </a:r>
            <a:r>
              <a:rPr lang="cs-CZ" dirty="0"/>
              <a:t> </a:t>
            </a:r>
            <a:r>
              <a:rPr lang="cs-CZ" dirty="0" err="1"/>
              <a:t>Nations</a:t>
            </a:r>
            <a:r>
              <a:rPr lang="cs-CZ" dirty="0"/>
              <a:t> </a:t>
            </a:r>
            <a:r>
              <a:rPr lang="cs-CZ" dirty="0" err="1"/>
              <a:t>Headquarters</a:t>
            </a:r>
            <a:r>
              <a:rPr lang="cs-CZ" dirty="0"/>
              <a:t> in New York City in </a:t>
            </a:r>
            <a:r>
              <a:rPr lang="cs-CZ" dirty="0" err="1"/>
              <a:t>the</a:t>
            </a:r>
            <a:r>
              <a:rPr lang="cs-CZ" dirty="0"/>
              <a:t> </a:t>
            </a:r>
            <a:r>
              <a:rPr lang="cs-CZ" dirty="0" err="1"/>
              <a:t>second</a:t>
            </a:r>
            <a:r>
              <a:rPr lang="cs-CZ" dirty="0"/>
              <a:t> </a:t>
            </a:r>
            <a:r>
              <a:rPr lang="cs-CZ" dirty="0" err="1"/>
              <a:t>floor</a:t>
            </a:r>
            <a:r>
              <a:rPr lang="cs-CZ" dirty="0"/>
              <a:t> </a:t>
            </a:r>
            <a:r>
              <a:rPr lang="cs-CZ" dirty="0" err="1"/>
              <a:t>hallway</a:t>
            </a:r>
            <a:r>
              <a:rPr lang="cs-CZ" dirty="0"/>
              <a:t>, </a:t>
            </a:r>
            <a:r>
              <a:rPr lang="cs-CZ" b="1" dirty="0" err="1"/>
              <a:t>between</a:t>
            </a:r>
            <a:r>
              <a:rPr lang="cs-CZ" b="1" dirty="0"/>
              <a:t> </a:t>
            </a:r>
            <a:r>
              <a:rPr lang="cs-CZ" b="1" dirty="0" err="1"/>
              <a:t>the</a:t>
            </a:r>
            <a:r>
              <a:rPr lang="cs-CZ" b="1" dirty="0"/>
              <a:t> </a:t>
            </a:r>
            <a:r>
              <a:rPr lang="cs-CZ" b="1" dirty="0" err="1"/>
              <a:t>Security</a:t>
            </a:r>
            <a:r>
              <a:rPr lang="cs-CZ" b="1" dirty="0"/>
              <a:t> </a:t>
            </a:r>
            <a:r>
              <a:rPr lang="cs-CZ" b="1" dirty="0" err="1"/>
              <a:t>Council</a:t>
            </a:r>
            <a:r>
              <a:rPr lang="cs-CZ" b="1" dirty="0"/>
              <a:t> </a:t>
            </a:r>
            <a:r>
              <a:rPr lang="cs-CZ" dirty="0" err="1"/>
              <a:t>and</a:t>
            </a:r>
            <a:r>
              <a:rPr lang="cs-CZ" b="1" dirty="0"/>
              <a:t> </a:t>
            </a:r>
            <a:r>
              <a:rPr lang="cs-CZ" b="1" dirty="0" err="1"/>
              <a:t>the</a:t>
            </a:r>
            <a:r>
              <a:rPr lang="cs-CZ" b="1" dirty="0"/>
              <a:t> </a:t>
            </a:r>
            <a:r>
              <a:rPr lang="cs-CZ" b="1" dirty="0" err="1"/>
              <a:t>Economic</a:t>
            </a:r>
            <a:r>
              <a:rPr lang="cs-CZ" b="1" dirty="0"/>
              <a:t> </a:t>
            </a:r>
            <a:r>
              <a:rPr lang="cs-CZ" b="1" dirty="0" err="1"/>
              <a:t>and</a:t>
            </a:r>
            <a:r>
              <a:rPr lang="cs-CZ" b="1" dirty="0"/>
              <a:t> </a:t>
            </a:r>
            <a:r>
              <a:rPr lang="cs-CZ" b="1" dirty="0" err="1"/>
              <a:t>Social</a:t>
            </a:r>
            <a:r>
              <a:rPr lang="cs-CZ" b="1" dirty="0"/>
              <a:t> </a:t>
            </a:r>
            <a:r>
              <a:rPr lang="cs-CZ" b="1" dirty="0" err="1"/>
              <a:t>Council</a:t>
            </a:r>
            <a:r>
              <a:rPr lang="cs-CZ" b="1" dirty="0"/>
              <a:t> </a:t>
            </a:r>
            <a:r>
              <a:rPr lang="cs-CZ" dirty="0" err="1"/>
              <a:t>chambers</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fontScale="90000"/>
          </a:bodyPr>
          <a:lstStyle/>
          <a:p>
            <a:r>
              <a:rPr lang="en-US" dirty="0"/>
              <a:t>Cyrus the Great Cylinder</a:t>
            </a:r>
            <a:br>
              <a:rPr lang="cs-CZ" dirty="0"/>
            </a:br>
            <a:r>
              <a:rPr lang="cs-CZ" sz="4400" dirty="0"/>
              <a:t>(so-</a:t>
            </a:r>
            <a:r>
              <a:rPr lang="cs-CZ" sz="4400" dirty="0" err="1"/>
              <a:t>called</a:t>
            </a:r>
            <a:r>
              <a:rPr lang="cs-CZ" sz="4400" dirty="0"/>
              <a:t>) </a:t>
            </a:r>
            <a:r>
              <a:rPr lang="en-US" dirty="0"/>
              <a:t>The First Charter of Rights of Nations</a:t>
            </a:r>
            <a:endParaRPr lang="cs-CZ" dirty="0"/>
          </a:p>
        </p:txBody>
      </p:sp>
      <p:sp>
        <p:nvSpPr>
          <p:cNvPr id="6" name="Zástupný symbol pro obsah 5"/>
          <p:cNvSpPr>
            <a:spLocks noGrp="1"/>
          </p:cNvSpPr>
          <p:nvPr>
            <p:ph idx="1"/>
          </p:nvPr>
        </p:nvSpPr>
        <p:spPr>
          <a:xfrm>
            <a:off x="685800" y="2439844"/>
            <a:ext cx="10713098" cy="4081389"/>
          </a:xfrm>
        </p:spPr>
        <p:txBody>
          <a:bodyPr>
            <a:normAutofit/>
          </a:bodyPr>
          <a:lstStyle/>
          <a:p>
            <a:pPr>
              <a:buNone/>
            </a:pPr>
            <a:r>
              <a:rPr lang="cs-CZ" dirty="0" err="1"/>
              <a:t>Passages</a:t>
            </a:r>
            <a:r>
              <a:rPr lang="cs-CZ" dirty="0"/>
              <a:t> in </a:t>
            </a:r>
            <a:r>
              <a:rPr lang="cs-CZ" dirty="0" err="1"/>
              <a:t>the</a:t>
            </a:r>
            <a:r>
              <a:rPr lang="cs-CZ" dirty="0"/>
              <a:t> text </a:t>
            </a:r>
            <a:r>
              <a:rPr lang="cs-CZ" dirty="0" err="1"/>
              <a:t>of</a:t>
            </a:r>
            <a:r>
              <a:rPr lang="cs-CZ" dirty="0"/>
              <a:t> </a:t>
            </a:r>
            <a:r>
              <a:rPr lang="cs-CZ" dirty="0" err="1"/>
              <a:t>cylinder</a:t>
            </a:r>
            <a:r>
              <a:rPr lang="cs-CZ" dirty="0"/>
              <a:t> </a:t>
            </a:r>
            <a:r>
              <a:rPr lang="cs-CZ" dirty="0" err="1"/>
              <a:t>have</a:t>
            </a:r>
            <a:r>
              <a:rPr lang="cs-CZ" dirty="0"/>
              <a:t> </a:t>
            </a:r>
            <a:r>
              <a:rPr lang="cs-CZ" dirty="0" err="1"/>
              <a:t>been</a:t>
            </a:r>
            <a:r>
              <a:rPr lang="cs-CZ" dirty="0"/>
              <a:t> </a:t>
            </a:r>
            <a:r>
              <a:rPr lang="cs-CZ" dirty="0" err="1"/>
              <a:t>interpreted</a:t>
            </a:r>
            <a:endParaRPr lang="cs-CZ" dirty="0"/>
          </a:p>
          <a:p>
            <a:r>
              <a:rPr lang="cs-CZ" dirty="0"/>
              <a:t>as </a:t>
            </a:r>
            <a:r>
              <a:rPr lang="cs-CZ" dirty="0" err="1"/>
              <a:t>expressing</a:t>
            </a:r>
            <a:r>
              <a:rPr lang="cs-CZ" dirty="0"/>
              <a:t> </a:t>
            </a:r>
            <a:r>
              <a:rPr lang="cs-CZ" dirty="0" err="1"/>
              <a:t>Cyrus’</a:t>
            </a:r>
            <a:r>
              <a:rPr lang="cs-CZ" dirty="0"/>
              <a:t> </a:t>
            </a:r>
            <a:r>
              <a:rPr lang="cs-CZ" b="1" dirty="0" err="1"/>
              <a:t>respect</a:t>
            </a:r>
            <a:r>
              <a:rPr lang="cs-CZ" b="1" dirty="0"/>
              <a:t> </a:t>
            </a:r>
            <a:r>
              <a:rPr lang="cs-CZ" b="1" dirty="0" err="1"/>
              <a:t>for</a:t>
            </a:r>
            <a:r>
              <a:rPr lang="cs-CZ" b="1" dirty="0"/>
              <a:t> humanity</a:t>
            </a:r>
            <a:r>
              <a:rPr lang="cs-CZ" dirty="0"/>
              <a:t>,</a:t>
            </a:r>
          </a:p>
          <a:p>
            <a:pPr>
              <a:buNone/>
            </a:pPr>
            <a:r>
              <a:rPr lang="cs-CZ" dirty="0" err="1"/>
              <a:t>and</a:t>
            </a:r>
            <a:endParaRPr lang="cs-CZ" dirty="0"/>
          </a:p>
          <a:p>
            <a:r>
              <a:rPr lang="cs-CZ" dirty="0"/>
              <a:t>as </a:t>
            </a:r>
            <a:r>
              <a:rPr lang="cs-CZ" dirty="0" err="1"/>
              <a:t>promoting</a:t>
            </a:r>
            <a:r>
              <a:rPr lang="cs-CZ" dirty="0"/>
              <a:t> a </a:t>
            </a:r>
            <a:r>
              <a:rPr lang="cs-CZ" dirty="0" err="1"/>
              <a:t>form</a:t>
            </a:r>
            <a:r>
              <a:rPr lang="cs-CZ" dirty="0"/>
              <a:t> </a:t>
            </a:r>
            <a:r>
              <a:rPr lang="cs-CZ" dirty="0" err="1"/>
              <a:t>of</a:t>
            </a:r>
            <a:r>
              <a:rPr lang="cs-CZ" dirty="0"/>
              <a:t> </a:t>
            </a:r>
            <a:r>
              <a:rPr lang="cs-CZ" b="1" dirty="0" err="1"/>
              <a:t>religious</a:t>
            </a:r>
            <a:r>
              <a:rPr lang="cs-CZ" b="1" dirty="0"/>
              <a:t> tolerance </a:t>
            </a:r>
            <a:r>
              <a:rPr lang="cs-CZ" b="1" dirty="0" err="1"/>
              <a:t>and</a:t>
            </a:r>
            <a:r>
              <a:rPr lang="cs-CZ" b="1" dirty="0"/>
              <a:t> </a:t>
            </a:r>
            <a:r>
              <a:rPr lang="cs-CZ" b="1" dirty="0" err="1"/>
              <a:t>freedom</a:t>
            </a:r>
            <a:r>
              <a:rPr lang="cs-CZ" dirty="0"/>
              <a:t>;</a:t>
            </a:r>
          </a:p>
          <a:p>
            <a:pPr>
              <a:buNone/>
            </a:pPr>
            <a:r>
              <a:rPr lang="cs-CZ" dirty="0" err="1"/>
              <a:t>and</a:t>
            </a:r>
            <a:endParaRPr lang="cs-CZ" dirty="0"/>
          </a:p>
          <a:p>
            <a:r>
              <a:rPr lang="cs-CZ" dirty="0"/>
              <a:t>as </a:t>
            </a:r>
            <a:r>
              <a:rPr lang="cs-CZ" dirty="0" err="1"/>
              <a:t>result</a:t>
            </a:r>
            <a:r>
              <a:rPr lang="cs-CZ" dirty="0"/>
              <a:t> </a:t>
            </a:r>
            <a:r>
              <a:rPr lang="cs-CZ" dirty="0" err="1"/>
              <a:t>of</a:t>
            </a:r>
            <a:r>
              <a:rPr lang="cs-CZ" dirty="0"/>
              <a:t> his </a:t>
            </a:r>
            <a:r>
              <a:rPr lang="cs-CZ" b="1" dirty="0" err="1"/>
              <a:t>generous</a:t>
            </a:r>
            <a:r>
              <a:rPr lang="cs-CZ" dirty="0"/>
              <a:t> </a:t>
            </a:r>
            <a:r>
              <a:rPr lang="cs-CZ" dirty="0" err="1"/>
              <a:t>and</a:t>
            </a:r>
            <a:r>
              <a:rPr lang="cs-CZ" dirty="0"/>
              <a:t> </a:t>
            </a:r>
            <a:r>
              <a:rPr lang="cs-CZ" b="1" dirty="0" err="1"/>
              <a:t>humane</a:t>
            </a:r>
            <a:r>
              <a:rPr lang="cs-CZ" dirty="0"/>
              <a:t> </a:t>
            </a:r>
            <a:r>
              <a:rPr lang="cs-CZ" dirty="0" err="1"/>
              <a:t>policies</a:t>
            </a:r>
            <a:endParaRPr lang="cs-CZ" dirty="0"/>
          </a:p>
          <a:p>
            <a:pPr>
              <a:buNone/>
            </a:pPr>
            <a:r>
              <a:rPr lang="cs-CZ" sz="2386" dirty="0"/>
              <a:t>(</a:t>
            </a:r>
            <a:r>
              <a:rPr lang="cs-CZ" sz="2386" dirty="0" err="1"/>
              <a:t>Cyrus</a:t>
            </a:r>
            <a:r>
              <a:rPr lang="cs-CZ" sz="2386" dirty="0"/>
              <a:t> </a:t>
            </a:r>
            <a:r>
              <a:rPr lang="cs-CZ" sz="2386" dirty="0" err="1"/>
              <a:t>gained</a:t>
            </a:r>
            <a:r>
              <a:rPr lang="cs-CZ" sz="2386" dirty="0"/>
              <a:t> </a:t>
            </a:r>
            <a:r>
              <a:rPr lang="cs-CZ" sz="2386" dirty="0" err="1"/>
              <a:t>the</a:t>
            </a:r>
            <a:r>
              <a:rPr lang="cs-CZ" sz="2386" dirty="0"/>
              <a:t> </a:t>
            </a:r>
            <a:r>
              <a:rPr lang="cs-CZ" sz="2386" dirty="0" err="1"/>
              <a:t>overwhelming</a:t>
            </a:r>
            <a:r>
              <a:rPr lang="cs-CZ" sz="2386" dirty="0"/>
              <a:t> support </a:t>
            </a:r>
            <a:r>
              <a:rPr lang="cs-CZ" sz="2386" dirty="0" err="1"/>
              <a:t>of</a:t>
            </a:r>
            <a:r>
              <a:rPr lang="cs-CZ" sz="2386" dirty="0"/>
              <a:t> his </a:t>
            </a:r>
            <a:r>
              <a:rPr lang="cs-CZ" sz="2386" dirty="0" err="1"/>
              <a:t>subjects</a:t>
            </a:r>
            <a:r>
              <a:rPr lang="cs-CZ" sz="2386" dirty="0"/>
              <a:t>).</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4C3FE3-6C5C-41E4-B6CF-99B0668AAB70}"/>
              </a:ext>
            </a:extLst>
          </p:cNvPr>
          <p:cNvSpPr>
            <a:spLocks noGrp="1"/>
          </p:cNvSpPr>
          <p:nvPr>
            <p:ph type="title"/>
          </p:nvPr>
        </p:nvSpPr>
        <p:spPr/>
        <p:txBody>
          <a:bodyPr/>
          <a:lstStyle/>
          <a:p>
            <a:r>
              <a:rPr lang="cs-CZ" dirty="0" err="1"/>
              <a:t>Exam</a:t>
            </a:r>
            <a:endParaRPr lang="cs-CZ" dirty="0"/>
          </a:p>
        </p:txBody>
      </p:sp>
      <p:sp>
        <p:nvSpPr>
          <p:cNvPr id="3" name="Zástupný obsah 2">
            <a:extLst>
              <a:ext uri="{FF2B5EF4-FFF2-40B4-BE49-F238E27FC236}">
                <a16:creationId xmlns:a16="http://schemas.microsoft.com/office/drawing/2014/main" id="{5DBD216F-1417-4860-8729-180506DD939E}"/>
              </a:ext>
            </a:extLst>
          </p:cNvPr>
          <p:cNvSpPr>
            <a:spLocks noGrp="1"/>
          </p:cNvSpPr>
          <p:nvPr>
            <p:ph idx="1"/>
          </p:nvPr>
        </p:nvSpPr>
        <p:spPr/>
        <p:txBody>
          <a:bodyPr/>
          <a:lstStyle/>
          <a:p>
            <a:pPr marL="0" indent="0">
              <a:buNone/>
            </a:pPr>
            <a:r>
              <a:rPr lang="cs-CZ" dirty="0"/>
              <a:t>E-</a:t>
            </a:r>
            <a:r>
              <a:rPr lang="cs-CZ" dirty="0" err="1"/>
              <a:t>Credits</a:t>
            </a:r>
            <a:r>
              <a:rPr lang="cs-CZ" dirty="0"/>
              <a:t>:	5</a:t>
            </a:r>
          </a:p>
          <a:p>
            <a:pPr marL="0" indent="0">
              <a:buNone/>
            </a:pPr>
            <a:r>
              <a:rPr lang="en-US" dirty="0"/>
              <a:t>Written exam – presentation (with minimum six slides) + essay (4 pages – on the same topic as presentation), to upload in </a:t>
            </a:r>
            <a:r>
              <a:rPr lang="en-US" dirty="0" err="1"/>
              <a:t>moodle</a:t>
            </a:r>
            <a:r>
              <a:rPr lang="en-US" dirty="0"/>
              <a:t> course. In the essay, students should try to answer these questions: What are norms and rights? What is human rights theory?, and describe at least one contemporary human rights issue. These questions should be like a background in each essay. Students should choose the most relevant human rights problem these days and describe it from more than one point of view. Each essay should have a minimum of one source from the basic or recommended bibliography. The deadline for uploading is </a:t>
            </a:r>
            <a:r>
              <a:rPr lang="en-US" b="1" dirty="0"/>
              <a:t>31st January 2026</a:t>
            </a:r>
            <a:r>
              <a:rPr lang="en-US" dirty="0"/>
              <a:t>. If you have a problem with uploading, send me your files by email: </a:t>
            </a:r>
            <a:r>
              <a:rPr lang="en-US" dirty="0">
                <a:hlinkClick r:id="rId2"/>
              </a:rPr>
              <a:t>svobodovaz@htf.cuni.cz</a:t>
            </a:r>
            <a:endParaRPr lang="cs-CZ" dirty="0"/>
          </a:p>
          <a:p>
            <a:pPr marL="0" indent="0">
              <a:buNone/>
            </a:pPr>
            <a:r>
              <a:rPr lang="cs-CZ" dirty="0">
                <a:hlinkClick r:id="rId3"/>
              </a:rPr>
              <a:t>https://dl1.cuni.cz/course/view.php?id=13707</a:t>
            </a:r>
            <a:endParaRPr lang="cs-CZ" dirty="0"/>
          </a:p>
          <a:p>
            <a:pPr marL="0" indent="0">
              <a:buNone/>
            </a:pPr>
            <a:endParaRPr lang="cs-CZ" dirty="0"/>
          </a:p>
        </p:txBody>
      </p:sp>
    </p:spTree>
    <p:extLst>
      <p:ext uri="{BB962C8B-B14F-4D97-AF65-F5344CB8AC3E}">
        <p14:creationId xmlns:p14="http://schemas.microsoft.com/office/powerpoint/2010/main" val="2200373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fontScale="90000"/>
          </a:bodyPr>
          <a:lstStyle/>
          <a:p>
            <a:r>
              <a:rPr lang="en-US"/>
              <a:t>Cyrus the Great Cylinder</a:t>
            </a:r>
            <a:br>
              <a:rPr lang="cs-CZ"/>
            </a:br>
            <a:r>
              <a:rPr lang="cs-CZ"/>
              <a:t>(so-called) </a:t>
            </a:r>
            <a:r>
              <a:rPr lang="en-US"/>
              <a:t>The First Charter of Rights of Nations</a:t>
            </a:r>
            <a:endParaRPr lang="cs-CZ" dirty="0"/>
          </a:p>
        </p:txBody>
      </p:sp>
      <p:sp>
        <p:nvSpPr>
          <p:cNvPr id="6" name="Zástupný symbol pro obsah 5"/>
          <p:cNvSpPr>
            <a:spLocks noGrp="1"/>
          </p:cNvSpPr>
          <p:nvPr>
            <p:ph idx="1"/>
          </p:nvPr>
        </p:nvSpPr>
        <p:spPr>
          <a:xfrm>
            <a:off x="685800" y="2194560"/>
            <a:ext cx="10820400" cy="4434840"/>
          </a:xfrm>
        </p:spPr>
        <p:txBody>
          <a:bodyPr>
            <a:normAutofit/>
          </a:bodyPr>
          <a:lstStyle/>
          <a:p>
            <a:pPr>
              <a:buNone/>
            </a:pPr>
            <a:r>
              <a:rPr lang="cs-CZ" dirty="0" err="1"/>
              <a:t>The</a:t>
            </a:r>
            <a:r>
              <a:rPr lang="cs-CZ" dirty="0"/>
              <a:t> Cyrus </a:t>
            </a:r>
            <a:r>
              <a:rPr lang="cs-CZ" dirty="0" err="1"/>
              <a:t>Cylinder</a:t>
            </a:r>
            <a:r>
              <a:rPr lang="cs-CZ" dirty="0"/>
              <a:t> </a:t>
            </a:r>
            <a:r>
              <a:rPr lang="cs-CZ" dirty="0" err="1"/>
              <a:t>is</a:t>
            </a:r>
            <a:r>
              <a:rPr lang="cs-CZ" dirty="0"/>
              <a:t> not </a:t>
            </a:r>
            <a:r>
              <a:rPr lang="cs-CZ" dirty="0" err="1"/>
              <a:t>the</a:t>
            </a:r>
            <a:r>
              <a:rPr lang="cs-CZ" dirty="0"/>
              <a:t> </a:t>
            </a:r>
            <a:r>
              <a:rPr lang="cs-CZ" dirty="0" err="1"/>
              <a:t>only</a:t>
            </a:r>
            <a:r>
              <a:rPr lang="cs-CZ" dirty="0"/>
              <a:t> </a:t>
            </a:r>
            <a:r>
              <a:rPr lang="cs-CZ" dirty="0" err="1"/>
              <a:t>reason</a:t>
            </a:r>
            <a:r>
              <a:rPr lang="cs-CZ" dirty="0"/>
              <a:t> </a:t>
            </a:r>
            <a:r>
              <a:rPr lang="cs-CZ" dirty="0" err="1"/>
              <a:t>that</a:t>
            </a:r>
            <a:r>
              <a:rPr lang="cs-CZ" dirty="0"/>
              <a:t> </a:t>
            </a:r>
            <a:r>
              <a:rPr lang="cs-CZ" dirty="0" err="1"/>
              <a:t>the</a:t>
            </a:r>
            <a:r>
              <a:rPr lang="cs-CZ" dirty="0"/>
              <a:t> Cyrus </a:t>
            </a:r>
            <a:r>
              <a:rPr lang="cs-CZ" dirty="0" err="1"/>
              <a:t>legacy</a:t>
            </a:r>
            <a:r>
              <a:rPr lang="cs-CZ" dirty="0"/>
              <a:t> </a:t>
            </a:r>
            <a:r>
              <a:rPr lang="cs-CZ" dirty="0" err="1"/>
              <a:t>is</a:t>
            </a:r>
            <a:r>
              <a:rPr lang="cs-CZ" dirty="0"/>
              <a:t> </a:t>
            </a:r>
            <a:r>
              <a:rPr lang="cs-CZ" dirty="0" err="1"/>
              <a:t>admired</a:t>
            </a:r>
            <a:r>
              <a:rPr lang="cs-CZ" dirty="0"/>
              <a:t>. </a:t>
            </a:r>
            <a:r>
              <a:rPr lang="cs-CZ" dirty="0" err="1"/>
              <a:t>According</a:t>
            </a:r>
            <a:r>
              <a:rPr lang="cs-CZ" dirty="0"/>
              <a:t> to </a:t>
            </a:r>
            <a:r>
              <a:rPr lang="cs-CZ" dirty="0" err="1"/>
              <a:t>Professor</a:t>
            </a:r>
            <a:r>
              <a:rPr lang="cs-CZ" dirty="0"/>
              <a:t> </a:t>
            </a:r>
            <a:r>
              <a:rPr lang="cs-CZ" b="1" dirty="0"/>
              <a:t>Richard </a:t>
            </a:r>
            <a:r>
              <a:rPr lang="cs-CZ" b="1" dirty="0" err="1"/>
              <a:t>Frye</a:t>
            </a:r>
            <a:r>
              <a:rPr lang="cs-CZ" dirty="0"/>
              <a:t>: </a:t>
            </a:r>
          </a:p>
          <a:p>
            <a:pPr marL="0" indent="0">
              <a:buNone/>
            </a:pPr>
            <a:r>
              <a:rPr lang="cs-CZ" sz="2800" dirty="0"/>
              <a:t>"In </a:t>
            </a:r>
            <a:r>
              <a:rPr lang="cs-CZ" sz="2800" dirty="0" err="1"/>
              <a:t>short</a:t>
            </a:r>
            <a:r>
              <a:rPr lang="cs-CZ" sz="2800" dirty="0"/>
              <a:t>, </a:t>
            </a:r>
            <a:r>
              <a:rPr lang="cs-CZ" sz="2800" dirty="0" err="1"/>
              <a:t>the</a:t>
            </a:r>
            <a:r>
              <a:rPr lang="cs-CZ" sz="2800" dirty="0"/>
              <a:t> </a:t>
            </a:r>
            <a:r>
              <a:rPr lang="cs-CZ" sz="2800" dirty="0" err="1"/>
              <a:t>figure</a:t>
            </a:r>
            <a:r>
              <a:rPr lang="cs-CZ" sz="2800" dirty="0"/>
              <a:t> </a:t>
            </a:r>
            <a:r>
              <a:rPr lang="cs-CZ" sz="2800" dirty="0" err="1"/>
              <a:t>of</a:t>
            </a:r>
            <a:r>
              <a:rPr lang="cs-CZ" sz="2800" dirty="0"/>
              <a:t> Cyrus has </a:t>
            </a:r>
            <a:r>
              <a:rPr lang="cs-CZ" sz="2800" dirty="0" err="1"/>
              <a:t>survived</a:t>
            </a:r>
            <a:r>
              <a:rPr lang="cs-CZ" sz="2800" dirty="0"/>
              <a:t> </a:t>
            </a:r>
            <a:r>
              <a:rPr lang="cs-CZ" sz="2800" dirty="0" err="1"/>
              <a:t>throughout</a:t>
            </a:r>
            <a:r>
              <a:rPr lang="cs-CZ" sz="2800" dirty="0"/>
              <a:t> </a:t>
            </a:r>
            <a:r>
              <a:rPr lang="cs-CZ" sz="2800" dirty="0" err="1"/>
              <a:t>history</a:t>
            </a:r>
            <a:r>
              <a:rPr lang="cs-CZ" sz="2800" dirty="0"/>
              <a:t> as more </a:t>
            </a:r>
            <a:r>
              <a:rPr lang="cs-CZ" sz="2800" dirty="0" err="1"/>
              <a:t>than</a:t>
            </a:r>
            <a:r>
              <a:rPr lang="cs-CZ" sz="2800" dirty="0"/>
              <a:t> a </a:t>
            </a:r>
            <a:r>
              <a:rPr lang="cs-CZ" sz="2800" dirty="0" err="1"/>
              <a:t>great</a:t>
            </a:r>
            <a:r>
              <a:rPr lang="cs-CZ" sz="2800" dirty="0"/>
              <a:t> man </a:t>
            </a:r>
            <a:r>
              <a:rPr lang="cs-CZ" sz="2800" dirty="0" err="1"/>
              <a:t>who</a:t>
            </a:r>
            <a:r>
              <a:rPr lang="cs-CZ" sz="2800" dirty="0"/>
              <a:t> </a:t>
            </a:r>
            <a:r>
              <a:rPr lang="cs-CZ" sz="2800" dirty="0" err="1"/>
              <a:t>founded</a:t>
            </a:r>
            <a:r>
              <a:rPr lang="cs-CZ" sz="2800" dirty="0"/>
              <a:t> </a:t>
            </a:r>
            <a:r>
              <a:rPr lang="cs-CZ" sz="2800" dirty="0" err="1"/>
              <a:t>an</a:t>
            </a:r>
            <a:r>
              <a:rPr lang="cs-CZ" sz="2800" dirty="0"/>
              <a:t> empire. </a:t>
            </a:r>
            <a:r>
              <a:rPr lang="cs-CZ" sz="2800" b="1" dirty="0"/>
              <a:t>He </a:t>
            </a:r>
            <a:r>
              <a:rPr lang="cs-CZ" sz="2800" b="1" dirty="0" err="1"/>
              <a:t>became</a:t>
            </a:r>
            <a:r>
              <a:rPr lang="cs-CZ" sz="2800" b="1" dirty="0"/>
              <a:t> </a:t>
            </a:r>
            <a:r>
              <a:rPr lang="cs-CZ" sz="2800" b="1" dirty="0" err="1"/>
              <a:t>the</a:t>
            </a:r>
            <a:r>
              <a:rPr lang="cs-CZ" sz="2800" b="1" dirty="0"/>
              <a:t> </a:t>
            </a:r>
            <a:r>
              <a:rPr lang="cs-CZ" sz="2800" b="1" dirty="0" err="1"/>
              <a:t>epitome</a:t>
            </a:r>
            <a:r>
              <a:rPr lang="cs-CZ" sz="2800" b="1" dirty="0"/>
              <a:t> </a:t>
            </a:r>
            <a:r>
              <a:rPr lang="cs-CZ" sz="2800" b="1" dirty="0" err="1"/>
              <a:t>of</a:t>
            </a:r>
            <a:r>
              <a:rPr lang="cs-CZ" sz="2800" b="1" dirty="0"/>
              <a:t> </a:t>
            </a:r>
            <a:r>
              <a:rPr lang="cs-CZ" sz="2800" b="1" dirty="0" err="1"/>
              <a:t>the</a:t>
            </a:r>
            <a:r>
              <a:rPr lang="cs-CZ" sz="2800" b="1" dirty="0"/>
              <a:t> </a:t>
            </a:r>
            <a:r>
              <a:rPr lang="cs-CZ" sz="2800" b="1" dirty="0" err="1"/>
              <a:t>great</a:t>
            </a:r>
            <a:r>
              <a:rPr lang="cs-CZ" sz="2800" b="1" dirty="0"/>
              <a:t> </a:t>
            </a:r>
            <a:r>
              <a:rPr lang="cs-CZ" sz="2800" b="1" dirty="0" err="1"/>
              <a:t>qualities</a:t>
            </a:r>
            <a:r>
              <a:rPr lang="cs-CZ" sz="2800" b="1" dirty="0"/>
              <a:t> </a:t>
            </a:r>
            <a:r>
              <a:rPr lang="cs-CZ" sz="2800" b="1" dirty="0" err="1"/>
              <a:t>expected</a:t>
            </a:r>
            <a:r>
              <a:rPr lang="cs-CZ" sz="2800" b="1" dirty="0"/>
              <a:t> </a:t>
            </a:r>
            <a:r>
              <a:rPr lang="cs-CZ" sz="2800" b="1" dirty="0" err="1"/>
              <a:t>of</a:t>
            </a:r>
            <a:r>
              <a:rPr lang="cs-CZ" sz="2800" b="1" dirty="0"/>
              <a:t> a </a:t>
            </a:r>
            <a:r>
              <a:rPr lang="cs-CZ" sz="2800" b="1" dirty="0" err="1"/>
              <a:t>ruler</a:t>
            </a:r>
            <a:r>
              <a:rPr lang="cs-CZ" sz="2800" b="1" dirty="0"/>
              <a:t> in </a:t>
            </a:r>
            <a:r>
              <a:rPr lang="cs-CZ" sz="2800" b="1" dirty="0" err="1"/>
              <a:t>antiquity</a:t>
            </a:r>
            <a:r>
              <a:rPr lang="cs-CZ" sz="2800" dirty="0"/>
              <a:t>, and he </a:t>
            </a:r>
            <a:r>
              <a:rPr lang="cs-CZ" sz="2800" dirty="0" err="1"/>
              <a:t>assumed</a:t>
            </a:r>
            <a:r>
              <a:rPr lang="cs-CZ" sz="2800" dirty="0"/>
              <a:t> </a:t>
            </a:r>
            <a:r>
              <a:rPr lang="cs-CZ" sz="2800" dirty="0" err="1"/>
              <a:t>heroic</a:t>
            </a:r>
            <a:r>
              <a:rPr lang="cs-CZ" sz="2800" dirty="0"/>
              <a:t> </a:t>
            </a:r>
            <a:r>
              <a:rPr lang="cs-CZ" sz="2800" dirty="0" err="1"/>
              <a:t>features</a:t>
            </a:r>
            <a:r>
              <a:rPr lang="cs-CZ" sz="2800" dirty="0"/>
              <a:t> as </a:t>
            </a:r>
            <a:r>
              <a:rPr lang="cs-CZ" sz="2800" b="1" dirty="0"/>
              <a:t>a </a:t>
            </a:r>
            <a:r>
              <a:rPr lang="cs-CZ" sz="2800" b="1" dirty="0" err="1"/>
              <a:t>conqueror</a:t>
            </a:r>
            <a:r>
              <a:rPr lang="cs-CZ" sz="2800" b="1" dirty="0"/>
              <a:t> </a:t>
            </a:r>
            <a:r>
              <a:rPr lang="cs-CZ" sz="2800" b="1" dirty="0" err="1"/>
              <a:t>who</a:t>
            </a:r>
            <a:r>
              <a:rPr lang="cs-CZ" sz="2800" b="1" dirty="0"/>
              <a:t> </a:t>
            </a:r>
            <a:r>
              <a:rPr lang="cs-CZ" sz="2800" b="1" dirty="0" err="1"/>
              <a:t>was</a:t>
            </a:r>
            <a:r>
              <a:rPr lang="cs-CZ" sz="2800" b="1" dirty="0"/>
              <a:t> </a:t>
            </a:r>
            <a:r>
              <a:rPr lang="cs-CZ" sz="2800" b="1" dirty="0" err="1"/>
              <a:t>tolerant</a:t>
            </a:r>
            <a:r>
              <a:rPr lang="cs-CZ" sz="2800" b="1" dirty="0"/>
              <a:t> and </a:t>
            </a:r>
            <a:r>
              <a:rPr lang="cs-CZ" sz="2800" b="1" dirty="0" err="1"/>
              <a:t>magnanimous</a:t>
            </a:r>
            <a:r>
              <a:rPr lang="cs-CZ" sz="2800" b="1" dirty="0"/>
              <a:t> as </a:t>
            </a:r>
            <a:r>
              <a:rPr lang="cs-CZ" sz="2800" b="1" dirty="0" err="1"/>
              <a:t>well</a:t>
            </a:r>
            <a:r>
              <a:rPr lang="cs-CZ" sz="2800" b="1" dirty="0"/>
              <a:t> as brave and </a:t>
            </a:r>
            <a:r>
              <a:rPr lang="cs-CZ" sz="2800" b="1" dirty="0" err="1"/>
              <a:t>daring</a:t>
            </a:r>
            <a:r>
              <a:rPr lang="cs-CZ" sz="2800" dirty="0"/>
              <a:t>. </a:t>
            </a:r>
            <a:r>
              <a:rPr lang="cs-CZ" sz="2800" b="1" dirty="0"/>
              <a:t>His personality</a:t>
            </a:r>
            <a:r>
              <a:rPr lang="cs-CZ" sz="2800" dirty="0"/>
              <a:t> as </a:t>
            </a:r>
            <a:r>
              <a:rPr lang="cs-CZ" sz="2800" dirty="0" err="1"/>
              <a:t>seen</a:t>
            </a:r>
            <a:r>
              <a:rPr lang="cs-CZ" sz="2800" dirty="0"/>
              <a:t> by </a:t>
            </a:r>
            <a:r>
              <a:rPr lang="cs-CZ" sz="2800" dirty="0" err="1"/>
              <a:t>the</a:t>
            </a:r>
            <a:r>
              <a:rPr lang="cs-CZ" sz="2800" dirty="0"/>
              <a:t> </a:t>
            </a:r>
            <a:r>
              <a:rPr lang="cs-CZ" sz="2800" dirty="0" err="1"/>
              <a:t>Greeks</a:t>
            </a:r>
            <a:r>
              <a:rPr lang="cs-CZ" sz="2800" dirty="0"/>
              <a:t> </a:t>
            </a:r>
            <a:r>
              <a:rPr lang="cs-CZ" sz="2800" dirty="0" err="1"/>
              <a:t>influenced</a:t>
            </a:r>
            <a:r>
              <a:rPr lang="cs-CZ" sz="2800" dirty="0"/>
              <a:t> </a:t>
            </a:r>
            <a:r>
              <a:rPr lang="cs-CZ" sz="2800" dirty="0" err="1"/>
              <a:t>them</a:t>
            </a:r>
            <a:r>
              <a:rPr lang="cs-CZ" sz="2800" dirty="0"/>
              <a:t> and Alexander </a:t>
            </a:r>
            <a:r>
              <a:rPr lang="cs-CZ" sz="2800" dirty="0" err="1"/>
              <a:t>the</a:t>
            </a:r>
            <a:r>
              <a:rPr lang="cs-CZ" sz="2800" dirty="0"/>
              <a:t> Great, and, as </a:t>
            </a:r>
            <a:r>
              <a:rPr lang="cs-CZ" sz="2800" dirty="0" err="1"/>
              <a:t>the</a:t>
            </a:r>
            <a:r>
              <a:rPr lang="cs-CZ" sz="2800" dirty="0"/>
              <a:t> </a:t>
            </a:r>
            <a:r>
              <a:rPr lang="cs-CZ" sz="2800" dirty="0" err="1"/>
              <a:t>tradition</a:t>
            </a:r>
            <a:r>
              <a:rPr lang="cs-CZ" sz="2800" dirty="0"/>
              <a:t> </a:t>
            </a:r>
            <a:r>
              <a:rPr lang="cs-CZ" sz="2800" dirty="0" err="1"/>
              <a:t>was</a:t>
            </a:r>
            <a:r>
              <a:rPr lang="cs-CZ" sz="2800" dirty="0"/>
              <a:t> </a:t>
            </a:r>
            <a:r>
              <a:rPr lang="cs-CZ" sz="2800" dirty="0" err="1"/>
              <a:t>transmitted</a:t>
            </a:r>
            <a:r>
              <a:rPr lang="cs-CZ" sz="2800" dirty="0"/>
              <a:t> by </a:t>
            </a:r>
            <a:r>
              <a:rPr lang="cs-CZ" sz="2800" dirty="0" err="1"/>
              <a:t>the</a:t>
            </a:r>
            <a:r>
              <a:rPr lang="cs-CZ" sz="2800" dirty="0"/>
              <a:t> </a:t>
            </a:r>
            <a:r>
              <a:rPr lang="cs-CZ" sz="2800" dirty="0" err="1"/>
              <a:t>Romans</a:t>
            </a:r>
            <a:r>
              <a:rPr lang="cs-CZ" sz="2800" dirty="0"/>
              <a:t>, </a:t>
            </a:r>
            <a:r>
              <a:rPr lang="cs-CZ" sz="2800" b="1" dirty="0" err="1"/>
              <a:t>may</a:t>
            </a:r>
            <a:r>
              <a:rPr lang="cs-CZ" sz="2800" b="1" dirty="0"/>
              <a:t> </a:t>
            </a:r>
            <a:r>
              <a:rPr lang="cs-CZ" sz="2800" b="1" dirty="0" err="1"/>
              <a:t>be</a:t>
            </a:r>
            <a:r>
              <a:rPr lang="cs-CZ" sz="2800" b="1" dirty="0"/>
              <a:t> </a:t>
            </a:r>
            <a:r>
              <a:rPr lang="cs-CZ" sz="2800" b="1" dirty="0" err="1"/>
              <a:t>considered</a:t>
            </a:r>
            <a:r>
              <a:rPr lang="cs-CZ" sz="2800" b="1" dirty="0"/>
              <a:t> to influence </a:t>
            </a:r>
            <a:r>
              <a:rPr lang="cs-CZ" sz="2800" b="1" dirty="0" err="1"/>
              <a:t>our</a:t>
            </a:r>
            <a:r>
              <a:rPr lang="cs-CZ" sz="2800" b="1" dirty="0"/>
              <a:t> </a:t>
            </a:r>
            <a:r>
              <a:rPr lang="cs-CZ" sz="2800" b="1" dirty="0" err="1"/>
              <a:t>thinking</a:t>
            </a:r>
            <a:r>
              <a:rPr lang="cs-CZ" sz="2800" b="1" dirty="0"/>
              <a:t> </a:t>
            </a:r>
            <a:r>
              <a:rPr lang="cs-CZ" sz="2800" b="1" dirty="0" err="1"/>
              <a:t>even</a:t>
            </a:r>
            <a:r>
              <a:rPr lang="cs-CZ" sz="2800" b="1" dirty="0"/>
              <a:t> </a:t>
            </a:r>
            <a:r>
              <a:rPr lang="cs-CZ" sz="2800" b="1" dirty="0" err="1"/>
              <a:t>now</a:t>
            </a:r>
            <a:r>
              <a:rPr lang="cs-CZ" sz="2800" dirty="0"/>
              <a:t>."</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2103708" y="99353"/>
            <a:ext cx="9052112" cy="1723742"/>
          </a:xfrm>
        </p:spPr>
        <p:txBody>
          <a:bodyPr>
            <a:noAutofit/>
          </a:bodyPr>
          <a:lstStyle/>
          <a:p>
            <a:r>
              <a:rPr lang="en-US" sz="2546" dirty="0"/>
              <a:t>Cyrus the Great</a:t>
            </a:r>
            <a:br>
              <a:rPr lang="cs-CZ" sz="2546" dirty="0"/>
            </a:br>
            <a:r>
              <a:rPr lang="en-US" sz="2546" dirty="0"/>
              <a:t>The decree of return for the Jews, 539 BCE</a:t>
            </a:r>
            <a:br>
              <a:rPr lang="cs-CZ" sz="2546" dirty="0"/>
            </a:br>
            <a:r>
              <a:rPr lang="en-US" sz="2546" dirty="0"/>
              <a:t>From The Hebrew Bible, Ezra 1:1-8</a:t>
            </a:r>
            <a:endParaRPr lang="cs-CZ" sz="2546" dirty="0"/>
          </a:p>
        </p:txBody>
      </p:sp>
      <p:sp>
        <p:nvSpPr>
          <p:cNvPr id="6" name="Zástupný symbol pro obsah 5"/>
          <p:cNvSpPr>
            <a:spLocks noGrp="1"/>
          </p:cNvSpPr>
          <p:nvPr>
            <p:ph idx="1"/>
          </p:nvPr>
        </p:nvSpPr>
        <p:spPr>
          <a:xfrm>
            <a:off x="317241" y="1974176"/>
            <a:ext cx="11551297" cy="4725203"/>
          </a:xfrm>
        </p:spPr>
        <p:txBody>
          <a:bodyPr>
            <a:normAutofit lnSpcReduction="10000"/>
          </a:bodyPr>
          <a:lstStyle/>
          <a:p>
            <a:pPr marL="0" indent="0">
              <a:spcBef>
                <a:spcPts val="0"/>
              </a:spcBef>
              <a:buNone/>
            </a:pPr>
            <a:r>
              <a:rPr lang="en-US" i="1" dirty="0"/>
              <a:t>" In the first year of </a:t>
            </a:r>
            <a:r>
              <a:rPr lang="en-US" b="1" i="1" dirty="0"/>
              <a:t>Cyrus, king of Persia, in order to fulfill the word of the Lord </a:t>
            </a:r>
            <a:r>
              <a:rPr lang="en-US" i="1" dirty="0"/>
              <a:t>spoken by Jeremiah, </a:t>
            </a:r>
            <a:r>
              <a:rPr lang="en-US" b="1" i="1" dirty="0"/>
              <a:t>the Lord inspired King Cyrus of Persia to issue this proclamation throughout his kingdom, both by word of mouth and in writing</a:t>
            </a:r>
            <a:r>
              <a:rPr lang="en-US" i="1" dirty="0"/>
              <a:t>: Thus says Cyrus, king of Persia: 'All the kingdoms of the earth the Lord, the God of heaven, has given to me, and he has also charged me to build him a house in Jerusalem, which is in Judah. Whoever, therefore, among you belongs to any part of his people, </a:t>
            </a:r>
            <a:r>
              <a:rPr lang="en-US" b="1" i="1" dirty="0"/>
              <a:t>let him go up, and may his God be with him! Let everyone who has survived, in whatever place he may have dwelt</a:t>
            </a:r>
            <a:r>
              <a:rPr lang="en-US" i="1" dirty="0"/>
              <a:t>, be assisted by the people of that place with silver, gold, and goods</a:t>
            </a:r>
            <a:r>
              <a:rPr lang="en-US" b="1" i="1" dirty="0"/>
              <a:t>, together with free will offerings for the house of God in Jerusalem</a:t>
            </a:r>
            <a:r>
              <a:rPr lang="en-US" i="1" dirty="0"/>
              <a:t>.' Then the family heads of Judah and Benjamin and the priests and Levites --</a:t>
            </a:r>
            <a:r>
              <a:rPr lang="cs-CZ" i="1" dirty="0"/>
              <a:t> </a:t>
            </a:r>
            <a:r>
              <a:rPr lang="en-US" i="1" dirty="0"/>
              <a:t>everyone, that is, whom God had inspired to do so</a:t>
            </a:r>
            <a:r>
              <a:rPr lang="cs-CZ" i="1" dirty="0"/>
              <a:t> </a:t>
            </a:r>
            <a:r>
              <a:rPr lang="en-US" i="1" dirty="0"/>
              <a:t>-- prepared to go up to build the house of the Lord in Jerusalem. All their neighbors gave them help in every way, with silver, gold, goods, and cattle, and with many precious gifts besides </a:t>
            </a:r>
            <a:r>
              <a:rPr lang="en-US" b="1" i="1" dirty="0"/>
              <a:t>all their free-will offerings</a:t>
            </a:r>
            <a:r>
              <a:rPr lang="en-US" i="1" dirty="0"/>
              <a:t>. King Cyrus, too, had the utensils of the house of the Lord brought forth which Nebuchadnezzar had taken away from Jerusalem and placed in the house of his god. Cyrus, king of Persia, had them brought forth by the treasurer </a:t>
            </a:r>
            <a:r>
              <a:rPr lang="en-US" i="1" dirty="0" err="1"/>
              <a:t>Mithredath</a:t>
            </a:r>
            <a:r>
              <a:rPr lang="en-US" i="1" dirty="0"/>
              <a:t>, and counted out to </a:t>
            </a:r>
            <a:r>
              <a:rPr lang="en-US" i="1" dirty="0" err="1"/>
              <a:t>Sheshbazzar</a:t>
            </a:r>
            <a:r>
              <a:rPr lang="en-US" i="1" dirty="0"/>
              <a:t>, the prince of Judah.</a:t>
            </a:r>
            <a:r>
              <a:rPr lang="cs-CZ" i="1" dirty="0"/>
              <a:t> …</a:t>
            </a:r>
            <a:r>
              <a:rPr lang="en-US" i="1" dirty="0"/>
              <a:t>"</a:t>
            </a:r>
            <a:endParaRPr lang="cs-CZ" i="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a:hlinkClick r:id="rId2"/>
              </a:rPr>
              <a:t>http://www.</a:t>
            </a:r>
            <a:r>
              <a:rPr lang="cs-CZ" dirty="0" err="1">
                <a:hlinkClick r:id="rId2"/>
              </a:rPr>
              <a:t>un.org</a:t>
            </a:r>
            <a:r>
              <a:rPr lang="cs-CZ" dirty="0">
                <a:hlinkClick r:id="rId2"/>
              </a:rPr>
              <a:t>/</a:t>
            </a:r>
            <a:r>
              <a:rPr lang="cs-CZ" dirty="0" err="1">
                <a:hlinkClick r:id="rId2"/>
              </a:rPr>
              <a:t>en</a:t>
            </a:r>
            <a:r>
              <a:rPr lang="cs-CZ" dirty="0">
                <a:hlinkClick r:id="rId2"/>
              </a:rPr>
              <a:t>/</a:t>
            </a:r>
            <a:r>
              <a:rPr lang="cs-CZ" dirty="0" err="1">
                <a:hlinkClick r:id="rId2"/>
              </a:rPr>
              <a:t>universal</a:t>
            </a:r>
            <a:r>
              <a:rPr lang="cs-CZ" dirty="0">
                <a:hlinkClick r:id="rId2"/>
              </a:rPr>
              <a:t>-</a:t>
            </a:r>
            <a:r>
              <a:rPr lang="cs-CZ" dirty="0" err="1">
                <a:hlinkClick r:id="rId2"/>
              </a:rPr>
              <a:t>declaration</a:t>
            </a:r>
            <a:r>
              <a:rPr lang="cs-CZ" dirty="0">
                <a:hlinkClick r:id="rId2"/>
              </a:rPr>
              <a:t>-</a:t>
            </a:r>
            <a:r>
              <a:rPr lang="cs-CZ" dirty="0" err="1">
                <a:hlinkClick r:id="rId2"/>
              </a:rPr>
              <a:t>human</a:t>
            </a:r>
            <a:r>
              <a:rPr lang="cs-CZ" dirty="0">
                <a:hlinkClick r:id="rId2"/>
              </a:rPr>
              <a:t>-</a:t>
            </a:r>
            <a:r>
              <a:rPr lang="cs-CZ" dirty="0" err="1">
                <a:hlinkClick r:id="rId2"/>
              </a:rPr>
              <a:t>rights</a:t>
            </a:r>
            <a:r>
              <a:rPr lang="cs-CZ" dirty="0">
                <a:hlinkClick r:id="rId2"/>
              </a:rPr>
              <a:t>/index.</a:t>
            </a:r>
            <a:r>
              <a:rPr lang="cs-CZ" dirty="0" err="1">
                <a:hlinkClick r:id="rId2"/>
              </a:rPr>
              <a:t>html</a:t>
            </a:r>
            <a:endParaRPr lang="cs-CZ" dirty="0"/>
          </a:p>
          <a:p>
            <a:r>
              <a:rPr lang="en-US" dirty="0"/>
              <a:t>FRANÇOIS-XAVIER BAGNOUD CENTER FOR HEALTH AND HUMAN RIGHTS</a:t>
            </a:r>
            <a:r>
              <a:rPr lang="cs-CZ" dirty="0"/>
              <a:t>: </a:t>
            </a:r>
            <a:r>
              <a:rPr lang="cs-CZ" dirty="0">
                <a:hlinkClick r:id="rId3"/>
              </a:rPr>
              <a:t>https://fxb.harvard.edu/</a:t>
            </a:r>
            <a:endParaRPr lang="cs-CZ" dirty="0"/>
          </a:p>
          <a:p>
            <a:r>
              <a:rPr lang="cs-CZ" i="1" dirty="0" err="1"/>
              <a:t>Health</a:t>
            </a:r>
            <a:r>
              <a:rPr lang="cs-CZ" i="1" dirty="0"/>
              <a:t> </a:t>
            </a:r>
            <a:r>
              <a:rPr lang="cs-CZ" i="1" dirty="0" err="1"/>
              <a:t>and</a:t>
            </a:r>
            <a:r>
              <a:rPr lang="cs-CZ" i="1" dirty="0"/>
              <a:t> </a:t>
            </a:r>
            <a:r>
              <a:rPr lang="cs-CZ" i="1" dirty="0" err="1"/>
              <a:t>Human</a:t>
            </a:r>
            <a:r>
              <a:rPr lang="cs-CZ" i="1" dirty="0"/>
              <a:t> </a:t>
            </a:r>
            <a:r>
              <a:rPr lang="cs-CZ" i="1" dirty="0" err="1"/>
              <a:t>Rights</a:t>
            </a:r>
            <a:r>
              <a:rPr lang="cs-CZ" i="1" dirty="0"/>
              <a:t> </a:t>
            </a:r>
            <a:r>
              <a:rPr lang="cs-CZ" i="1" dirty="0" err="1"/>
              <a:t>Journal</a:t>
            </a:r>
            <a:r>
              <a:rPr lang="cs-CZ" i="1" dirty="0"/>
              <a:t>: </a:t>
            </a:r>
            <a:r>
              <a:rPr lang="cs-CZ" dirty="0">
                <a:hlinkClick r:id="rId4"/>
              </a:rPr>
              <a:t>https://www.hhrjournal.org/</a:t>
            </a:r>
            <a:endParaRPr lang="cs-CZ" dirty="0"/>
          </a:p>
          <a:p>
            <a:pPr>
              <a:buNone/>
            </a:pPr>
            <a:r>
              <a:rPr lang="cs-CZ" dirty="0">
                <a:hlinkClick r:id="rId5"/>
              </a:rPr>
              <a:t>https://cdn2.sph.harvard.edu/wp-content/uploads/sites/13/2016/12/HHRJ-18.2-full-content.pdf</a:t>
            </a:r>
            <a:endParaRPr lang="cs-CZ" dirty="0"/>
          </a:p>
          <a:p>
            <a:r>
              <a:rPr lang="en-US" dirty="0">
                <a:hlinkClick r:id="rId6"/>
              </a:rPr>
              <a:t>Public Responsibility in Medicine and Research</a:t>
            </a:r>
            <a:r>
              <a:rPr lang="cs-CZ" dirty="0"/>
              <a:t>: </a:t>
            </a:r>
            <a:r>
              <a:rPr lang="en-US" dirty="0"/>
              <a:t>People &amp; Perspectives: George </a:t>
            </a:r>
            <a:r>
              <a:rPr lang="en-US" dirty="0" err="1"/>
              <a:t>Annas</a:t>
            </a:r>
            <a:r>
              <a:rPr lang="en-US" dirty="0"/>
              <a:t> - Human Rights</a:t>
            </a:r>
            <a:r>
              <a:rPr lang="cs-CZ" dirty="0"/>
              <a:t>: </a:t>
            </a:r>
            <a:r>
              <a:rPr lang="cs-CZ" dirty="0">
                <a:hlinkClick r:id="rId7"/>
              </a:rPr>
              <a:t>https://youtu.be/0L2NVFcYqkM</a:t>
            </a:r>
            <a:endParaRPr lang="cs-CZ" dirty="0"/>
          </a:p>
          <a:p>
            <a:r>
              <a:rPr lang="cs-CZ" dirty="0" err="1"/>
              <a:t>Islamic</a:t>
            </a:r>
            <a:r>
              <a:rPr lang="cs-CZ" dirty="0"/>
              <a:t> </a:t>
            </a:r>
            <a:r>
              <a:rPr lang="cs-CZ" dirty="0" err="1"/>
              <a:t>Bioethics</a:t>
            </a:r>
            <a:r>
              <a:rPr lang="cs-CZ" dirty="0"/>
              <a:t>: </a:t>
            </a:r>
            <a:r>
              <a:rPr lang="cs-CZ" dirty="0">
                <a:hlinkClick r:id="rId8"/>
              </a:rPr>
              <a:t>https://youtu.be/HnweBU8UOOE</a:t>
            </a:r>
            <a:endParaRPr lang="cs-CZ" dirty="0"/>
          </a:p>
          <a:p>
            <a:r>
              <a:rPr lang="cs-CZ" dirty="0" err="1">
                <a:hlinkClick r:id="rId9"/>
              </a:rPr>
              <a:t>Physicians</a:t>
            </a:r>
            <a:r>
              <a:rPr lang="cs-CZ" dirty="0">
                <a:hlinkClick r:id="rId9"/>
              </a:rPr>
              <a:t> </a:t>
            </a:r>
            <a:r>
              <a:rPr lang="cs-CZ" dirty="0" err="1">
                <a:hlinkClick r:id="rId9"/>
              </a:rPr>
              <a:t>for</a:t>
            </a:r>
            <a:r>
              <a:rPr lang="cs-CZ" dirty="0">
                <a:hlinkClick r:id="rId9"/>
              </a:rPr>
              <a:t> </a:t>
            </a:r>
            <a:r>
              <a:rPr lang="cs-CZ" dirty="0" err="1">
                <a:hlinkClick r:id="rId9"/>
              </a:rPr>
              <a:t>Human</a:t>
            </a:r>
            <a:r>
              <a:rPr lang="cs-CZ" dirty="0">
                <a:hlinkClick r:id="rId9"/>
              </a:rPr>
              <a:t> </a:t>
            </a:r>
            <a:r>
              <a:rPr lang="cs-CZ" dirty="0" err="1">
                <a:hlinkClick r:id="rId9"/>
              </a:rPr>
              <a:t>Rights</a:t>
            </a:r>
            <a:r>
              <a:rPr lang="cs-CZ" dirty="0">
                <a:hlinkClick r:id="rId9"/>
              </a:rPr>
              <a:t> </a:t>
            </a:r>
            <a:r>
              <a:rPr lang="en-US" dirty="0"/>
              <a:t>:</a:t>
            </a:r>
            <a:endParaRPr lang="cs-CZ" dirty="0"/>
          </a:p>
          <a:p>
            <a:pPr lvl="1">
              <a:buNone/>
            </a:pPr>
            <a:r>
              <a:rPr lang="en-US" dirty="0"/>
              <a:t>A Snapshot of Our Work Around the World</a:t>
            </a:r>
            <a:r>
              <a:rPr lang="cs-CZ" dirty="0"/>
              <a:t>: </a:t>
            </a:r>
            <a:r>
              <a:rPr lang="cs-CZ" dirty="0">
                <a:hlinkClick r:id="rId10"/>
              </a:rPr>
              <a:t>https://youtu.be/aKallbyio8Q</a:t>
            </a:r>
            <a:endParaRPr lang="cs-CZ" dirty="0"/>
          </a:p>
          <a:p>
            <a:pPr lvl="1">
              <a:buNone/>
            </a:pPr>
            <a:r>
              <a:rPr lang="en-US" dirty="0"/>
              <a:t>The Principle</a:t>
            </a:r>
            <a:r>
              <a:rPr lang="cs-CZ" dirty="0"/>
              <a:t> </a:t>
            </a:r>
            <a:r>
              <a:rPr lang="en-US" dirty="0"/>
              <a:t>of Medical Neutrality</a:t>
            </a:r>
            <a:r>
              <a:rPr lang="cs-CZ" dirty="0"/>
              <a:t>: </a:t>
            </a:r>
            <a:r>
              <a:rPr lang="cs-CZ" dirty="0">
                <a:hlinkClick r:id="rId11"/>
              </a:rPr>
              <a:t>https://youtu.be/PFHg3jjjsEM</a:t>
            </a:r>
            <a:endParaRPr lang="cs-CZ" dirty="0"/>
          </a:p>
          <a:p>
            <a:r>
              <a:rPr lang="cs-CZ" dirty="0" err="1">
                <a:hlinkClick r:id="rId12"/>
              </a:rPr>
              <a:t>Doctors</a:t>
            </a:r>
            <a:r>
              <a:rPr lang="cs-CZ" dirty="0">
                <a:hlinkClick r:id="rId12"/>
              </a:rPr>
              <a:t> </a:t>
            </a:r>
            <a:r>
              <a:rPr lang="cs-CZ" dirty="0" err="1">
                <a:hlinkClick r:id="rId12"/>
              </a:rPr>
              <a:t>Without</a:t>
            </a:r>
            <a:r>
              <a:rPr lang="cs-CZ" dirty="0">
                <a:hlinkClick r:id="rId12"/>
              </a:rPr>
              <a:t> </a:t>
            </a:r>
            <a:r>
              <a:rPr lang="cs-CZ" dirty="0" err="1">
                <a:hlinkClick r:id="rId12"/>
              </a:rPr>
              <a:t>Borders</a:t>
            </a:r>
            <a:r>
              <a:rPr lang="cs-CZ" dirty="0"/>
              <a:t> (MSF)</a:t>
            </a:r>
          </a:p>
          <a:p>
            <a:r>
              <a:rPr lang="cs-CZ" dirty="0" err="1"/>
              <a:t>About</a:t>
            </a:r>
            <a:r>
              <a:rPr lang="cs-CZ" dirty="0"/>
              <a:t> </a:t>
            </a:r>
            <a:r>
              <a:rPr lang="en-US" dirty="0"/>
              <a:t>Dr. Denis </a:t>
            </a:r>
            <a:r>
              <a:rPr lang="en-US" dirty="0" err="1"/>
              <a:t>Mukwege</a:t>
            </a:r>
            <a:r>
              <a:rPr lang="cs-CZ" dirty="0"/>
              <a:t> (</a:t>
            </a:r>
            <a:r>
              <a:rPr lang="en-US" dirty="0"/>
              <a:t>2013 Human Rights First Award</a:t>
            </a:r>
            <a:r>
              <a:rPr lang="cs-CZ" dirty="0"/>
              <a:t>): </a:t>
            </a:r>
            <a:r>
              <a:rPr lang="en-US" dirty="0">
                <a:hlinkClick r:id="rId13"/>
              </a:rPr>
              <a:t>https://youtu.be/VT5nsIAyCuI</a:t>
            </a:r>
            <a:endParaRPr lang="cs-CZ" dirty="0"/>
          </a:p>
          <a:p>
            <a:endParaRPr lang="cs-CZ" dirty="0"/>
          </a:p>
          <a:p>
            <a:endParaRPr lang="cs-CZ" dirty="0"/>
          </a:p>
          <a:p>
            <a:endParaRPr lang="cs-CZ"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a:hlinkClick r:id="rId2"/>
              </a:rPr>
              <a:t>http://www.</a:t>
            </a:r>
            <a:r>
              <a:rPr lang="cs-CZ" dirty="0" err="1">
                <a:hlinkClick r:id="rId2"/>
              </a:rPr>
              <a:t>wma.net</a:t>
            </a:r>
            <a:r>
              <a:rPr lang="cs-CZ" dirty="0">
                <a:hlinkClick r:id="rId2"/>
              </a:rPr>
              <a:t>/</a:t>
            </a:r>
            <a:r>
              <a:rPr lang="cs-CZ" dirty="0" err="1">
                <a:hlinkClick r:id="rId2"/>
              </a:rPr>
              <a:t>en</a:t>
            </a:r>
            <a:r>
              <a:rPr lang="cs-CZ" dirty="0">
                <a:hlinkClick r:id="rId2"/>
              </a:rPr>
              <a:t>/20activities/20humanrights/index.</a:t>
            </a:r>
            <a:r>
              <a:rPr lang="cs-CZ" dirty="0" err="1">
                <a:hlinkClick r:id="rId2"/>
              </a:rPr>
              <a:t>html</a:t>
            </a:r>
            <a:endParaRPr lang="cs-CZ" dirty="0"/>
          </a:p>
          <a:p>
            <a:r>
              <a:rPr lang="cs-CZ" dirty="0">
                <a:hlinkClick r:id="rId3"/>
              </a:rPr>
              <a:t>http://www.</a:t>
            </a:r>
            <a:r>
              <a:rPr lang="cs-CZ" dirty="0" err="1">
                <a:hlinkClick r:id="rId3"/>
              </a:rPr>
              <a:t>wma.net</a:t>
            </a:r>
            <a:r>
              <a:rPr lang="cs-CZ" dirty="0">
                <a:hlinkClick r:id="rId3"/>
              </a:rPr>
              <a:t>/</a:t>
            </a:r>
            <a:r>
              <a:rPr lang="cs-CZ" dirty="0" err="1">
                <a:hlinkClick r:id="rId3"/>
              </a:rPr>
              <a:t>en</a:t>
            </a:r>
            <a:r>
              <a:rPr lang="cs-CZ" dirty="0">
                <a:hlinkClick r:id="rId3"/>
              </a:rPr>
              <a:t>/20activities/10ethics/index.</a:t>
            </a:r>
            <a:r>
              <a:rPr lang="cs-CZ" dirty="0" err="1">
                <a:hlinkClick r:id="rId3"/>
              </a:rPr>
              <a:t>html</a:t>
            </a:r>
            <a:endParaRPr lang="cs-CZ" dirty="0"/>
          </a:p>
          <a:p>
            <a:r>
              <a:rPr lang="cs-CZ" dirty="0">
                <a:hlinkClick r:id="rId4"/>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 action="ppaction://noaction"/>
              </a:rPr>
              <a:t>/</a:t>
            </a:r>
          </a:p>
          <a:p>
            <a:r>
              <a:rPr lang="cs-CZ" dirty="0">
                <a:hlinkClick r:id="" action="ppaction://noaction"/>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rId4"/>
              </a:rPr>
              <a:t>/</a:t>
            </a:r>
            <a:r>
              <a:rPr lang="cs-CZ" dirty="0" err="1">
                <a:hlinkClick r:id="rId4"/>
              </a:rPr>
              <a:t>ethics</a:t>
            </a:r>
            <a:r>
              <a:rPr lang="cs-CZ" dirty="0">
                <a:hlinkClick r:id="rId4"/>
              </a:rPr>
              <a:t>-</a:t>
            </a:r>
            <a:r>
              <a:rPr lang="cs-CZ" dirty="0" err="1">
                <a:hlinkClick r:id="rId4"/>
              </a:rPr>
              <a:t>education</a:t>
            </a:r>
            <a:r>
              <a:rPr lang="cs-CZ" dirty="0">
                <a:hlinkClick r:id="rId4"/>
              </a:rPr>
              <a:t>-</a:t>
            </a:r>
            <a:r>
              <a:rPr lang="cs-CZ" dirty="0" err="1">
                <a:hlinkClick r:id="rId4"/>
              </a:rPr>
              <a:t>programme</a:t>
            </a:r>
            <a:r>
              <a:rPr lang="cs-CZ" dirty="0">
                <a:hlinkClick r:id="rId4"/>
              </a:rPr>
              <a:t>/</a:t>
            </a:r>
            <a:endParaRPr lang="cs-CZ" dirty="0"/>
          </a:p>
          <a:p>
            <a:r>
              <a:rPr lang="cs-CZ" dirty="0">
                <a:hlinkClick r:id="rId5"/>
              </a:rPr>
              <a:t>http://www.</a:t>
            </a:r>
            <a:r>
              <a:rPr lang="cs-CZ" dirty="0" err="1">
                <a:hlinkClick r:id="rId5"/>
              </a:rPr>
              <a:t>unesco.org</a:t>
            </a:r>
            <a:r>
              <a:rPr lang="cs-CZ" dirty="0">
                <a:hlinkClick r:id="rId5"/>
              </a:rPr>
              <a:t>/</a:t>
            </a:r>
            <a:r>
              <a:rPr lang="cs-CZ" dirty="0" err="1">
                <a:hlinkClick r:id="rId5"/>
              </a:rPr>
              <a:t>new</a:t>
            </a:r>
            <a:r>
              <a:rPr lang="cs-CZ" dirty="0">
                <a:hlinkClick r:id="rId5"/>
              </a:rPr>
              <a:t>/</a:t>
            </a:r>
            <a:r>
              <a:rPr lang="cs-CZ" dirty="0" err="1">
                <a:hlinkClick r:id="rId5"/>
              </a:rPr>
              <a:t>en</a:t>
            </a:r>
            <a:r>
              <a:rPr lang="cs-CZ" dirty="0">
                <a:hlinkClick r:id="rId5"/>
              </a:rPr>
              <a:t>/</a:t>
            </a:r>
            <a:r>
              <a:rPr lang="cs-CZ" dirty="0" err="1">
                <a:hlinkClick r:id="rId5"/>
              </a:rPr>
              <a:t>social</a:t>
            </a:r>
            <a:r>
              <a:rPr lang="cs-CZ" dirty="0">
                <a:hlinkClick r:id="rId5"/>
              </a:rPr>
              <a:t>-</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sciences</a:t>
            </a:r>
            <a:r>
              <a:rPr lang="cs-CZ" dirty="0">
                <a:hlinkClick r:id="rId5"/>
              </a:rPr>
              <a:t>/</a:t>
            </a:r>
            <a:r>
              <a:rPr lang="cs-CZ" dirty="0" err="1">
                <a:hlinkClick r:id="rId5"/>
              </a:rPr>
              <a:t>themes</a:t>
            </a:r>
            <a:r>
              <a:rPr lang="cs-CZ" dirty="0">
                <a:hlinkClick r:id="rId5"/>
              </a:rPr>
              <a:t>/</a:t>
            </a:r>
            <a:r>
              <a:rPr lang="cs-CZ" dirty="0" err="1">
                <a:hlinkClick r:id="rId5"/>
              </a:rPr>
              <a:t>bioethics</a:t>
            </a:r>
            <a:r>
              <a:rPr lang="cs-CZ" dirty="0">
                <a:hlinkClick r:id="rId5"/>
              </a:rPr>
              <a:t>/</a:t>
            </a:r>
            <a:r>
              <a:rPr lang="cs-CZ" dirty="0" err="1">
                <a:hlinkClick r:id="rId5"/>
              </a:rPr>
              <a:t>human</a:t>
            </a:r>
            <a:r>
              <a:rPr lang="cs-CZ" dirty="0">
                <a:hlinkClick r:id="rId5"/>
              </a:rPr>
              <a:t>-genome-</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rights</a:t>
            </a:r>
            <a:r>
              <a:rPr lang="cs-CZ" dirty="0">
                <a:hlinkClick r:id="rId5"/>
              </a:rPr>
              <a:t>/</a:t>
            </a:r>
            <a:endParaRPr lang="cs-CZ" dirty="0"/>
          </a:p>
          <a:p>
            <a:r>
              <a:rPr lang="cs-CZ" dirty="0" err="1"/>
              <a:t>Universal</a:t>
            </a:r>
            <a:r>
              <a:rPr lang="cs-CZ" dirty="0"/>
              <a:t> </a:t>
            </a:r>
            <a:r>
              <a:rPr lang="cs-CZ" dirty="0" err="1"/>
              <a:t>Declaration</a:t>
            </a:r>
            <a:r>
              <a:rPr lang="cs-CZ" dirty="0"/>
              <a:t> on </a:t>
            </a:r>
            <a:r>
              <a:rPr lang="cs-CZ" dirty="0" err="1"/>
              <a:t>Bioethics</a:t>
            </a:r>
            <a:r>
              <a:rPr lang="cs-CZ" dirty="0"/>
              <a:t> </a:t>
            </a:r>
            <a:r>
              <a:rPr lang="cs-CZ" dirty="0" err="1"/>
              <a:t>and</a:t>
            </a:r>
            <a:r>
              <a:rPr lang="cs-CZ" dirty="0"/>
              <a:t> </a:t>
            </a:r>
            <a:r>
              <a:rPr lang="cs-CZ" dirty="0" err="1"/>
              <a:t>Human</a:t>
            </a:r>
            <a:r>
              <a:rPr lang="cs-CZ" dirty="0"/>
              <a:t> </a:t>
            </a:r>
            <a:r>
              <a:rPr lang="cs-CZ" dirty="0" err="1"/>
              <a:t>Rights</a:t>
            </a:r>
            <a:r>
              <a:rPr lang="cs-CZ" dirty="0"/>
              <a:t>. 19 </a:t>
            </a:r>
            <a:r>
              <a:rPr lang="cs-CZ" dirty="0" err="1"/>
              <a:t>October</a:t>
            </a:r>
            <a:r>
              <a:rPr lang="cs-CZ" dirty="0"/>
              <a:t> 2005: </a:t>
            </a:r>
            <a:r>
              <a:rPr lang="cs-CZ" dirty="0">
                <a:hlinkClick r:id="rId6"/>
              </a:rPr>
              <a:t>http://unesdoc.unesco.org/images/0014/001428/142825e.pdf#page=80</a:t>
            </a:r>
            <a:endParaRPr lang="cs-CZ" dirty="0"/>
          </a:p>
          <a:p>
            <a:r>
              <a:rPr lang="en-US" dirty="0"/>
              <a:t>WMA Declaration of Sydney on the Determination of Death and the Recovery of Organs</a:t>
            </a:r>
            <a:r>
              <a:rPr lang="cs-CZ" dirty="0"/>
              <a:t>:</a:t>
            </a:r>
          </a:p>
          <a:p>
            <a:pPr lvl="1"/>
            <a:r>
              <a:rPr lang="cs-CZ" dirty="0"/>
              <a:t> </a:t>
            </a:r>
            <a:r>
              <a:rPr lang="cs-CZ" dirty="0">
                <a:hlinkClick r:id="rId7"/>
              </a:rPr>
              <a:t>http://www.</a:t>
            </a:r>
            <a:r>
              <a:rPr lang="cs-CZ" dirty="0" err="1">
                <a:hlinkClick r:id="rId7"/>
              </a:rPr>
              <a:t>wma.net</a:t>
            </a:r>
            <a:r>
              <a:rPr lang="cs-CZ" dirty="0">
                <a:hlinkClick r:id="rId7"/>
              </a:rPr>
              <a:t>/</a:t>
            </a:r>
            <a:r>
              <a:rPr lang="cs-CZ" dirty="0" err="1">
                <a:hlinkClick r:id="rId7"/>
              </a:rPr>
              <a:t>en</a:t>
            </a:r>
            <a:r>
              <a:rPr lang="cs-CZ" dirty="0">
                <a:hlinkClick r:id="rId7"/>
              </a:rPr>
              <a:t>/30publications/10policies/d2/index.</a:t>
            </a:r>
            <a:r>
              <a:rPr lang="cs-CZ" dirty="0" err="1">
                <a:hlinkClick r:id="rId7"/>
              </a:rPr>
              <a:t>html</a:t>
            </a:r>
            <a:endParaRPr lang="cs-CZ" dirty="0"/>
          </a:p>
          <a:p>
            <a:pPr lvl="1"/>
            <a:r>
              <a:rPr lang="cs-CZ" dirty="0">
                <a:hlinkClick r:id="rId8"/>
              </a:rPr>
              <a:t>http://www.</a:t>
            </a:r>
            <a:r>
              <a:rPr lang="cs-CZ" dirty="0" err="1">
                <a:hlinkClick r:id="rId8"/>
              </a:rPr>
              <a:t>wma.net</a:t>
            </a:r>
            <a:r>
              <a:rPr lang="cs-CZ" dirty="0">
                <a:hlinkClick r:id="rId8"/>
              </a:rPr>
              <a:t>/</a:t>
            </a:r>
            <a:r>
              <a:rPr lang="cs-CZ" dirty="0" err="1">
                <a:hlinkClick r:id="rId8"/>
              </a:rPr>
              <a:t>en</a:t>
            </a:r>
            <a:r>
              <a:rPr lang="cs-CZ" dirty="0">
                <a:hlinkClick r:id="rId8"/>
              </a:rPr>
              <a:t>/30publications/10policies/o3/</a:t>
            </a:r>
            <a:endParaRPr lang="cs-CZ" dirty="0"/>
          </a:p>
          <a:p>
            <a:r>
              <a:rPr lang="cs-CZ" dirty="0" err="1"/>
              <a:t>Bioethics</a:t>
            </a:r>
            <a:r>
              <a:rPr lang="cs-CZ" dirty="0"/>
              <a:t> </a:t>
            </a:r>
            <a:r>
              <a:rPr lang="cs-CZ" dirty="0" err="1"/>
              <a:t>and</a:t>
            </a:r>
            <a:r>
              <a:rPr lang="cs-CZ" dirty="0"/>
              <a:t> </a:t>
            </a:r>
            <a:r>
              <a:rPr lang="cs-CZ" dirty="0" err="1"/>
              <a:t>Human</a:t>
            </a:r>
            <a:r>
              <a:rPr lang="cs-CZ" dirty="0"/>
              <a:t> Dignity: </a:t>
            </a:r>
            <a:r>
              <a:rPr lang="cs-CZ" dirty="0">
                <a:hlinkClick r:id="rId9"/>
              </a:rPr>
              <a:t>http://www3.nd.edu/~</a:t>
            </a:r>
            <a:r>
              <a:rPr lang="cs-CZ" dirty="0" err="1">
                <a:hlinkClick r:id="rId9"/>
              </a:rPr>
              <a:t>undpress</a:t>
            </a:r>
            <a:r>
              <a:rPr lang="cs-CZ" dirty="0">
                <a:hlinkClick r:id="rId9"/>
              </a:rPr>
              <a:t>/</a:t>
            </a:r>
            <a:r>
              <a:rPr lang="cs-CZ" dirty="0" err="1">
                <a:hlinkClick r:id="rId9"/>
              </a:rPr>
              <a:t>excerpts</a:t>
            </a:r>
            <a:r>
              <a:rPr lang="cs-CZ" dirty="0">
                <a:hlinkClick r:id="rId9"/>
              </a:rPr>
              <a:t>/P01307-ex.</a:t>
            </a:r>
            <a:r>
              <a:rPr lang="cs-CZ" dirty="0" err="1">
                <a:hlinkClick r:id="rId9"/>
              </a:rPr>
              <a:t>pdf</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err="1"/>
              <a:t>Human</a:t>
            </a:r>
            <a:r>
              <a:rPr lang="cs-CZ" dirty="0"/>
              <a:t> Dignity </a:t>
            </a:r>
            <a:r>
              <a:rPr lang="cs-CZ" dirty="0" err="1"/>
              <a:t>and</a:t>
            </a:r>
            <a:r>
              <a:rPr lang="cs-CZ" dirty="0"/>
              <a:t> </a:t>
            </a:r>
            <a:r>
              <a:rPr lang="cs-CZ" dirty="0" err="1"/>
              <a:t>Bioethics</a:t>
            </a:r>
            <a:r>
              <a:rPr lang="cs-CZ" dirty="0"/>
              <a:t>: </a:t>
            </a:r>
            <a:r>
              <a:rPr lang="cs-CZ" dirty="0">
                <a:hlinkClick r:id="rId2"/>
              </a:rPr>
              <a:t>http://www.</a:t>
            </a:r>
            <a:r>
              <a:rPr lang="cs-CZ" dirty="0" err="1">
                <a:hlinkClick r:id="rId2"/>
              </a:rPr>
              <a:t>thenewatlantis.com</a:t>
            </a:r>
            <a:r>
              <a:rPr lang="cs-CZ" dirty="0">
                <a:hlinkClick r:id="rId2"/>
              </a:rPr>
              <a:t>/</a:t>
            </a:r>
            <a:r>
              <a:rPr lang="cs-CZ" dirty="0" err="1">
                <a:hlinkClick r:id="rId2"/>
              </a:rPr>
              <a:t>docLib</a:t>
            </a:r>
            <a:r>
              <a:rPr lang="cs-CZ" dirty="0">
                <a:hlinkClick r:id="rId2"/>
              </a:rPr>
              <a:t>/20091130_</a:t>
            </a:r>
            <a:r>
              <a:rPr lang="cs-CZ" dirty="0" err="1">
                <a:hlinkClick r:id="rId2"/>
              </a:rPr>
              <a:t>human</a:t>
            </a:r>
            <a:r>
              <a:rPr lang="cs-CZ" dirty="0">
                <a:hlinkClick r:id="rId2"/>
              </a:rPr>
              <a:t>_dignity.</a:t>
            </a:r>
            <a:r>
              <a:rPr lang="cs-CZ" dirty="0" err="1">
                <a:hlinkClick r:id="rId2"/>
              </a:rPr>
              <a:t>pdf</a:t>
            </a:r>
            <a:endParaRPr lang="cs-CZ" dirty="0"/>
          </a:p>
          <a:p>
            <a:r>
              <a:rPr lang="cs-CZ" dirty="0">
                <a:hlinkClick r:id="rId3"/>
              </a:rPr>
              <a:t>https://www.ncbi.nlm.nih.gov/pmc/articles/PMC300789/pdf/32701419.pdf</a:t>
            </a:r>
            <a:endParaRPr lang="cs-CZ" dirty="0"/>
          </a:p>
          <a:p>
            <a:r>
              <a:rPr lang="cs-CZ" dirty="0">
                <a:hlinkClick r:id="rId4"/>
              </a:rPr>
              <a:t>http://bmcmedethics.biomedcentral.com/articles/10.1186/1472-6939-7-2</a:t>
            </a:r>
            <a:endParaRPr lang="cs-CZ" dirty="0"/>
          </a:p>
          <a:p>
            <a:r>
              <a:rPr lang="cs-CZ" dirty="0" err="1"/>
              <a:t>About</a:t>
            </a:r>
            <a:r>
              <a:rPr lang="cs-CZ" dirty="0"/>
              <a:t> dignity: </a:t>
            </a:r>
            <a:r>
              <a:rPr lang="cs-CZ" dirty="0">
                <a:hlinkClick r:id="rId5"/>
              </a:rPr>
              <a:t>https://www.ncbi.nlm.nih.gov/pmc/articles/PMC300789/citedby/</a:t>
            </a:r>
            <a:endParaRPr lang="cs-CZ" dirty="0"/>
          </a:p>
          <a:p>
            <a:r>
              <a:rPr lang="en-US" dirty="0"/>
              <a:t>Peel, Michael. “Human Rights and Medical Ethics.” </a:t>
            </a:r>
            <a:r>
              <a:rPr lang="en-US" i="1" dirty="0"/>
              <a:t>Journal of the Royal Society of Medicine</a:t>
            </a:r>
            <a:r>
              <a:rPr lang="en-US" dirty="0"/>
              <a:t> 98.4 (2005): 171–173. Print.</a:t>
            </a:r>
            <a:endParaRPr lang="cs-CZ" dirty="0"/>
          </a:p>
          <a:p>
            <a:r>
              <a:rPr lang="en-US" dirty="0" err="1"/>
              <a:t>Mohanti</a:t>
            </a:r>
            <a:r>
              <a:rPr lang="en-US" dirty="0"/>
              <a:t>, </a:t>
            </a:r>
            <a:r>
              <a:rPr lang="en-US" dirty="0" err="1"/>
              <a:t>Bidhu</a:t>
            </a:r>
            <a:r>
              <a:rPr lang="en-US" dirty="0"/>
              <a:t> K. “Ethics in Palliative Care.” </a:t>
            </a:r>
            <a:r>
              <a:rPr lang="en-US" i="1" dirty="0"/>
              <a:t>Indian Journal of Palliative Care</a:t>
            </a:r>
            <a:r>
              <a:rPr lang="en-US" dirty="0"/>
              <a:t> 15.2 (2009): 89–92. </a:t>
            </a:r>
            <a:r>
              <a:rPr lang="en-US" i="1" dirty="0"/>
              <a:t>PMC</a:t>
            </a:r>
            <a:r>
              <a:rPr lang="en-US" dirty="0"/>
              <a:t>. Web. 17 Feb. 2017.</a:t>
            </a:r>
            <a:endParaRPr lang="cs-CZ" dirty="0"/>
          </a:p>
          <a:p>
            <a:r>
              <a:rPr lang="en-US" dirty="0"/>
              <a:t>Sharma, </a:t>
            </a:r>
            <a:r>
              <a:rPr lang="en-US" dirty="0" err="1"/>
              <a:t>Himanshu</a:t>
            </a:r>
            <a:r>
              <a:rPr lang="en-US" dirty="0"/>
              <a:t> et al. “End-of-Life Care: Indian Perspective.” </a:t>
            </a:r>
            <a:r>
              <a:rPr lang="en-US" i="1" dirty="0"/>
              <a:t>Indian Journal of Psychiatry</a:t>
            </a:r>
            <a:r>
              <a:rPr lang="en-US" dirty="0"/>
              <a:t> 55.Suppl 2 (2013): S293–S298. </a:t>
            </a:r>
            <a:r>
              <a:rPr lang="en-US" i="1" dirty="0"/>
              <a:t>PMC</a:t>
            </a:r>
            <a:r>
              <a:rPr lang="en-US" dirty="0"/>
              <a:t>. Web. 17 Feb. 2017.</a:t>
            </a:r>
            <a:endParaRPr lang="cs-CZ" dirty="0"/>
          </a:p>
          <a:p>
            <a:r>
              <a:rPr lang="cs-CZ" dirty="0">
                <a:hlinkClick r:id="rId6"/>
              </a:rPr>
              <a:t>https://www.amnesty.org/en/</a:t>
            </a:r>
            <a:endParaRPr lang="cs-CZ" dirty="0">
              <a:hlinkClick r:id="" action="ppaction://noaction"/>
            </a:endParaRPr>
          </a:p>
          <a:p>
            <a:r>
              <a:rPr lang="cs-CZ" dirty="0">
                <a:hlinkClick r:id="" action="ppaction://noaction"/>
              </a:rPr>
              <a:t>https://www.hrw.org/</a:t>
            </a:r>
            <a:endParaRPr lang="cs-CZ" dirty="0"/>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a:xfrm>
            <a:off x="2659028" y="1710515"/>
            <a:ext cx="6873944" cy="4238932"/>
          </a:xfrm>
        </p:spPr>
        <p:txBody>
          <a:bodyPr>
            <a:normAutofit/>
          </a:bodyPr>
          <a:lstStyle/>
          <a:p>
            <a:r>
              <a:rPr lang="en-US" dirty="0">
                <a:hlinkClick r:id="rId2"/>
              </a:rPr>
              <a:t>R. </a:t>
            </a:r>
            <a:r>
              <a:rPr lang="en-US" dirty="0" err="1">
                <a:hlinkClick r:id="rId2"/>
              </a:rPr>
              <a:t>Rorty</a:t>
            </a:r>
            <a:r>
              <a:rPr lang="en-US" dirty="0">
                <a:hlinkClick r:id="rId2"/>
              </a:rPr>
              <a:t>: On Human Rights </a:t>
            </a:r>
            <a:endParaRPr lang="en-US" dirty="0"/>
          </a:p>
          <a:p>
            <a:r>
              <a:rPr lang="en-US" dirty="0">
                <a:hlinkClick r:id="rId3"/>
              </a:rPr>
              <a:t>B. Schaefer: Foundations of HR </a:t>
            </a:r>
            <a:endParaRPr lang="en-US" dirty="0"/>
          </a:p>
          <a:p>
            <a:r>
              <a:rPr lang="en-US" dirty="0">
                <a:hlinkClick r:id="rId4"/>
              </a:rPr>
              <a:t>M. Macdonald: Natural Rights </a:t>
            </a:r>
            <a:endParaRPr lang="en-US" dirty="0"/>
          </a:p>
          <a:p>
            <a:r>
              <a:rPr lang="en-US" dirty="0">
                <a:hlinkClick r:id="rId5"/>
              </a:rPr>
              <a:t>T. </a:t>
            </a:r>
            <a:r>
              <a:rPr lang="en-US" dirty="0" err="1">
                <a:hlinkClick r:id="rId5"/>
              </a:rPr>
              <a:t>Machula</a:t>
            </a:r>
            <a:r>
              <a:rPr lang="en-US" dirty="0">
                <a:hlinkClick r:id="rId5"/>
              </a:rPr>
              <a:t>: Natural Law </a:t>
            </a:r>
            <a:endParaRPr lang="en-US" dirty="0"/>
          </a:p>
          <a:p>
            <a:r>
              <a:rPr lang="en-US" dirty="0">
                <a:hlinkClick r:id="rId6"/>
              </a:rPr>
              <a:t>R. A. Primus: Rights Theory and Practice </a:t>
            </a:r>
            <a:endParaRPr lang="en-US" dirty="0"/>
          </a:p>
          <a:p>
            <a:r>
              <a:rPr lang="en-US" dirty="0" err="1">
                <a:hlinkClick r:id="rId7"/>
              </a:rPr>
              <a:t>HR_Justifications</a:t>
            </a:r>
            <a:r>
              <a:rPr lang="en-US" dirty="0">
                <a:hlinkClick r:id="rId7"/>
              </a:rPr>
              <a:t> </a:t>
            </a:r>
            <a:endParaRPr lang="en-US" dirty="0"/>
          </a:p>
          <a:p>
            <a:r>
              <a:rPr lang="en-US" dirty="0">
                <a:hlinkClick r:id="rId8"/>
              </a:rPr>
              <a:t>United </a:t>
            </a:r>
            <a:r>
              <a:rPr lang="en-US" dirty="0" err="1">
                <a:hlinkClick r:id="rId8"/>
              </a:rPr>
              <a:t>Nations_HR</a:t>
            </a:r>
            <a:r>
              <a:rPr lang="en-US" dirty="0">
                <a:hlinkClick r:id="rId8"/>
              </a:rPr>
              <a:t>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EAEAB9-0A4D-F6E5-2AAF-A84AF62BBDCD}"/>
              </a:ext>
            </a:extLst>
          </p:cNvPr>
          <p:cNvSpPr>
            <a:spLocks noGrp="1"/>
          </p:cNvSpPr>
          <p:nvPr>
            <p:ph type="title"/>
          </p:nvPr>
        </p:nvSpPr>
        <p:spPr/>
        <p:txBody>
          <a:bodyPr/>
          <a:lstStyle/>
          <a:p>
            <a:r>
              <a:rPr lang="cs-CZ" dirty="0" err="1"/>
              <a:t>Rights</a:t>
            </a:r>
            <a:endParaRPr lang="cs-CZ" dirty="0"/>
          </a:p>
        </p:txBody>
      </p:sp>
      <p:sp>
        <p:nvSpPr>
          <p:cNvPr id="3" name="Zástupný obsah 2">
            <a:extLst>
              <a:ext uri="{FF2B5EF4-FFF2-40B4-BE49-F238E27FC236}">
                <a16:creationId xmlns:a16="http://schemas.microsoft.com/office/drawing/2014/main" id="{F6503EAA-061D-6FDE-8423-70B77BD91093}"/>
              </a:ext>
            </a:extLst>
          </p:cNvPr>
          <p:cNvSpPr>
            <a:spLocks noGrp="1"/>
          </p:cNvSpPr>
          <p:nvPr>
            <p:ph idx="1"/>
          </p:nvPr>
        </p:nvSpPr>
        <p:spPr>
          <a:xfrm>
            <a:off x="330200" y="1769534"/>
            <a:ext cx="11506201" cy="4909940"/>
          </a:xfrm>
        </p:spPr>
        <p:txBody>
          <a:bodyPr>
            <a:normAutofit/>
          </a:bodyPr>
          <a:lstStyle/>
          <a:p>
            <a:pPr marL="0" indent="0">
              <a:lnSpc>
                <a:spcPct val="100000"/>
              </a:lnSpc>
              <a:buNone/>
            </a:pPr>
            <a:r>
              <a:rPr lang="cs-CZ" sz="4000" baseline="-25000" dirty="0"/>
              <a:t>„…</a:t>
            </a:r>
            <a:r>
              <a:rPr lang="cs-CZ" sz="4000" baseline="-25000" dirty="0" err="1"/>
              <a:t>rights</a:t>
            </a:r>
            <a:r>
              <a:rPr lang="cs-CZ" sz="4000" baseline="-25000" dirty="0"/>
              <a:t> </a:t>
            </a:r>
            <a:r>
              <a:rPr lang="cs-CZ" sz="4000" baseline="-25000" dirty="0" err="1"/>
              <a:t>exist</a:t>
            </a:r>
            <a:r>
              <a:rPr lang="cs-CZ" sz="4000" baseline="-25000" dirty="0"/>
              <a:t> </a:t>
            </a:r>
            <a:r>
              <a:rPr lang="cs-CZ" sz="4000" baseline="-25000" dirty="0" err="1"/>
              <a:t>only</a:t>
            </a:r>
            <a:r>
              <a:rPr lang="cs-CZ" sz="4000" baseline="-25000" dirty="0"/>
              <a:t> in </a:t>
            </a:r>
            <a:r>
              <a:rPr lang="cs-CZ" sz="4000" baseline="-25000" dirty="0" err="1"/>
              <a:t>the</a:t>
            </a:r>
            <a:r>
              <a:rPr lang="cs-CZ" sz="4000" baseline="-25000" dirty="0"/>
              <a:t> </a:t>
            </a:r>
            <a:r>
              <a:rPr lang="cs-CZ" sz="4000" baseline="-25000" dirty="0" err="1"/>
              <a:t>sphere</a:t>
            </a:r>
            <a:r>
              <a:rPr lang="cs-CZ" sz="4000" baseline="-25000" dirty="0"/>
              <a:t> </a:t>
            </a:r>
            <a:r>
              <a:rPr lang="cs-CZ" sz="4000" baseline="-25000" dirty="0" err="1"/>
              <a:t>of</a:t>
            </a:r>
            <a:r>
              <a:rPr lang="cs-CZ" sz="4000" baseline="-25000" dirty="0"/>
              <a:t> </a:t>
            </a:r>
            <a:r>
              <a:rPr lang="cs-CZ" sz="4000" baseline="-25000" dirty="0" err="1"/>
              <a:t>the</a:t>
            </a:r>
            <a:r>
              <a:rPr lang="cs-CZ" sz="4000" baseline="-25000" dirty="0"/>
              <a:t> relations </a:t>
            </a:r>
            <a:r>
              <a:rPr lang="cs-CZ" sz="4000" baseline="-25000" dirty="0" err="1"/>
              <a:t>of</a:t>
            </a:r>
            <a:r>
              <a:rPr lang="cs-CZ" sz="4000" baseline="-25000" dirty="0"/>
              <a:t> man to man…“</a:t>
            </a:r>
          </a:p>
          <a:p>
            <a:pPr marL="0" indent="0">
              <a:lnSpc>
                <a:spcPct val="100000"/>
              </a:lnSpc>
              <a:buNone/>
            </a:pPr>
            <a:r>
              <a:rPr lang="cs-CZ" sz="2400" baseline="-25000" dirty="0"/>
              <a:t>(Arnold J. </a:t>
            </a:r>
            <a:r>
              <a:rPr lang="cs-CZ" sz="2400" baseline="-25000" dirty="0" err="1"/>
              <a:t>Lien</a:t>
            </a:r>
            <a:r>
              <a:rPr lang="cs-CZ" sz="2400" baseline="-25000" dirty="0"/>
              <a:t>, </a:t>
            </a:r>
            <a:r>
              <a:rPr lang="cs-CZ" sz="2400" baseline="-25000" dirty="0" err="1"/>
              <a:t>Professor</a:t>
            </a:r>
            <a:r>
              <a:rPr lang="cs-CZ" sz="2400" baseline="-25000" dirty="0"/>
              <a:t> </a:t>
            </a:r>
            <a:r>
              <a:rPr lang="cs-CZ" sz="2400" baseline="-25000" dirty="0" err="1"/>
              <a:t>of</a:t>
            </a:r>
            <a:r>
              <a:rPr lang="cs-CZ" sz="2400" baseline="-25000" dirty="0"/>
              <a:t> Washington University, St. Louis, Missouri, </a:t>
            </a:r>
            <a:r>
              <a:rPr lang="cs-CZ" sz="2400" baseline="-25000" dirty="0" err="1"/>
              <a:t>U.S.A</a:t>
            </a:r>
            <a:r>
              <a:rPr lang="cs-CZ" sz="2400" baseline="-25000" dirty="0"/>
              <a:t>.: A Fragment </a:t>
            </a:r>
            <a:r>
              <a:rPr lang="cs-CZ" sz="2400" baseline="-25000" dirty="0" err="1"/>
              <a:t>of</a:t>
            </a:r>
            <a:r>
              <a:rPr lang="cs-CZ" sz="2400" baseline="-25000" dirty="0"/>
              <a:t> </a:t>
            </a:r>
            <a:r>
              <a:rPr lang="cs-CZ" sz="2400" baseline="-25000" dirty="0" err="1"/>
              <a:t>Thoughts</a:t>
            </a:r>
            <a:r>
              <a:rPr lang="cs-CZ" sz="2400" baseline="-25000" dirty="0"/>
              <a:t> </a:t>
            </a:r>
            <a:r>
              <a:rPr lang="cs-CZ" sz="2400" baseline="-25000" dirty="0" err="1"/>
              <a:t>Conserning</a:t>
            </a:r>
            <a:r>
              <a:rPr lang="cs-CZ" sz="2400" baseline="-25000" dirty="0"/>
              <a:t> </a:t>
            </a:r>
            <a:r>
              <a:rPr lang="cs-CZ" sz="2400" baseline="-25000" dirty="0" err="1"/>
              <a:t>the</a:t>
            </a:r>
            <a:r>
              <a:rPr lang="cs-CZ" sz="2400" baseline="-25000" dirty="0"/>
              <a:t> </a:t>
            </a:r>
            <a:r>
              <a:rPr lang="cs-CZ" sz="2400" baseline="-25000" dirty="0" err="1"/>
              <a:t>Nature</a:t>
            </a:r>
            <a:r>
              <a:rPr lang="cs-CZ" sz="2400" baseline="-25000" dirty="0"/>
              <a:t> and </a:t>
            </a:r>
            <a:r>
              <a:rPr lang="cs-CZ" sz="2400" baseline="-25000" dirty="0" err="1"/>
              <a:t>the</a:t>
            </a:r>
            <a:r>
              <a:rPr lang="cs-CZ" sz="2400" baseline="-25000" dirty="0"/>
              <a:t> </a:t>
            </a:r>
            <a:r>
              <a:rPr lang="cs-CZ" sz="2400" baseline="-25000" dirty="0" err="1"/>
              <a:t>Fulfilment</a:t>
            </a:r>
            <a:r>
              <a:rPr lang="cs-CZ" sz="2400" baseline="-25000" dirty="0"/>
              <a:t> </a:t>
            </a:r>
            <a:r>
              <a:rPr lang="cs-CZ" sz="2400" baseline="-25000" dirty="0" err="1"/>
              <a:t>of</a:t>
            </a:r>
            <a:r>
              <a:rPr lang="cs-CZ" sz="2400" baseline="-25000" dirty="0"/>
              <a:t> </a:t>
            </a:r>
            <a:r>
              <a:rPr lang="cs-CZ" sz="2400" baseline="-25000" dirty="0" err="1"/>
              <a:t>Human</a:t>
            </a:r>
            <a:r>
              <a:rPr lang="cs-CZ" sz="2400" baseline="-25000" dirty="0"/>
              <a:t> </a:t>
            </a:r>
            <a:r>
              <a:rPr lang="cs-CZ" sz="2400" baseline="-25000" dirty="0" err="1"/>
              <a:t>Rights</a:t>
            </a:r>
            <a:r>
              <a:rPr lang="cs-CZ" sz="2400" baseline="-25000" dirty="0"/>
              <a:t>, p. 11. In: United </a:t>
            </a:r>
            <a:r>
              <a:rPr lang="cs-CZ" sz="2400" baseline="-25000" dirty="0" err="1"/>
              <a:t>Nations</a:t>
            </a:r>
            <a:r>
              <a:rPr lang="cs-CZ" sz="2400" baseline="-25000" dirty="0"/>
              <a:t> </a:t>
            </a:r>
            <a:r>
              <a:rPr lang="cs-CZ" sz="2400" baseline="-25000" dirty="0" err="1"/>
              <a:t>Educational</a:t>
            </a:r>
            <a:r>
              <a:rPr lang="cs-CZ" sz="2400" baseline="-25000" dirty="0"/>
              <a:t>, </a:t>
            </a:r>
            <a:r>
              <a:rPr lang="cs-CZ" sz="2400" baseline="-25000" dirty="0" err="1"/>
              <a:t>Scientific</a:t>
            </a:r>
            <a:r>
              <a:rPr lang="cs-CZ" sz="2400" baseline="-25000" dirty="0"/>
              <a:t> and </a:t>
            </a:r>
            <a:r>
              <a:rPr lang="cs-CZ" sz="2400" baseline="-25000" dirty="0" err="1"/>
              <a:t>Cultural</a:t>
            </a:r>
            <a:r>
              <a:rPr lang="cs-CZ" sz="2400" baseline="-25000" dirty="0"/>
              <a:t> </a:t>
            </a:r>
            <a:r>
              <a:rPr lang="cs-CZ" sz="2400" baseline="-25000" dirty="0" err="1"/>
              <a:t>Organization</a:t>
            </a:r>
            <a:r>
              <a:rPr lang="cs-CZ" sz="2400" baseline="-25000" dirty="0"/>
              <a:t>. </a:t>
            </a:r>
            <a:r>
              <a:rPr lang="cs-CZ" sz="2400" i="1" baseline="-25000" dirty="0" err="1"/>
              <a:t>Human</a:t>
            </a:r>
            <a:r>
              <a:rPr lang="cs-CZ" sz="2400" i="1" baseline="-25000" dirty="0"/>
              <a:t> </a:t>
            </a:r>
            <a:r>
              <a:rPr lang="cs-CZ" sz="2400" i="1" baseline="-25000" dirty="0" err="1"/>
              <a:t>Rights</a:t>
            </a:r>
            <a:r>
              <a:rPr lang="cs-CZ" sz="2400" i="1" baseline="-25000" dirty="0"/>
              <a:t>: </a:t>
            </a:r>
            <a:r>
              <a:rPr lang="cs-CZ" sz="2400" i="1" baseline="-25000" dirty="0" err="1"/>
              <a:t>Comments</a:t>
            </a:r>
            <a:r>
              <a:rPr lang="cs-CZ" sz="2400" i="1" baseline="-25000" dirty="0"/>
              <a:t> and </a:t>
            </a:r>
            <a:r>
              <a:rPr lang="cs-CZ" sz="2400" i="1" baseline="-25000" dirty="0" err="1"/>
              <a:t>interpretations</a:t>
            </a:r>
            <a:r>
              <a:rPr lang="cs-CZ" sz="2400" baseline="-25000" dirty="0"/>
              <a:t>. A symposium </a:t>
            </a:r>
            <a:r>
              <a:rPr lang="cs-CZ" sz="2400" baseline="-25000" dirty="0" err="1"/>
              <a:t>edited</a:t>
            </a:r>
            <a:r>
              <a:rPr lang="cs-CZ" sz="2400" baseline="-25000" dirty="0"/>
              <a:t> by </a:t>
            </a:r>
            <a:r>
              <a:rPr lang="cs-CZ" sz="2400" baseline="-25000" dirty="0" err="1"/>
              <a:t>Unesco</a:t>
            </a:r>
            <a:r>
              <a:rPr lang="cs-CZ" sz="2400" baseline="-25000" dirty="0"/>
              <a:t>. </a:t>
            </a:r>
            <a:r>
              <a:rPr lang="cs-CZ" sz="2400" baseline="-25000" dirty="0" err="1"/>
              <a:t>With</a:t>
            </a:r>
            <a:r>
              <a:rPr lang="cs-CZ" sz="2400" baseline="-25000" dirty="0"/>
              <a:t> </a:t>
            </a:r>
            <a:r>
              <a:rPr lang="cs-CZ" sz="2400" baseline="-25000" dirty="0" err="1"/>
              <a:t>an</a:t>
            </a:r>
            <a:r>
              <a:rPr lang="cs-CZ" sz="2400" baseline="-25000" dirty="0"/>
              <a:t> </a:t>
            </a:r>
            <a:r>
              <a:rPr lang="cs-CZ" sz="2400" baseline="-25000" dirty="0" err="1"/>
              <a:t>Introduction</a:t>
            </a:r>
            <a:r>
              <a:rPr lang="cs-CZ" sz="2400" baseline="-25000" dirty="0"/>
              <a:t> by Jacques </a:t>
            </a:r>
            <a:r>
              <a:rPr lang="cs-CZ" sz="2400" baseline="-25000" dirty="0" err="1"/>
              <a:t>Maritain</a:t>
            </a:r>
            <a:r>
              <a:rPr lang="cs-CZ" sz="2400" baseline="-25000" dirty="0"/>
              <a:t>. Paris: 25 July 1948)</a:t>
            </a:r>
          </a:p>
          <a:p>
            <a:pPr marL="0" indent="0">
              <a:lnSpc>
                <a:spcPct val="100000"/>
              </a:lnSpc>
              <a:buNone/>
            </a:pPr>
            <a:endParaRPr lang="cs-CZ" sz="3600" baseline="-25000" dirty="0"/>
          </a:p>
          <a:p>
            <a:pPr marL="0" indent="0">
              <a:lnSpc>
                <a:spcPct val="100000"/>
              </a:lnSpc>
              <a:buNone/>
            </a:pPr>
            <a:r>
              <a:rPr lang="cs-CZ" sz="3600" cap="small" baseline="-25000" dirty="0" err="1"/>
              <a:t>Nomoi</a:t>
            </a:r>
            <a:r>
              <a:rPr lang="cs-CZ" sz="3600" cap="small" baseline="-25000" dirty="0"/>
              <a:t> (</a:t>
            </a:r>
            <a:r>
              <a:rPr lang="cs-CZ" sz="3600" i="1" baseline="-25000" dirty="0" err="1"/>
              <a:t>Laws</a:t>
            </a:r>
            <a:r>
              <a:rPr lang="cs-CZ" sz="3600" cap="small" baseline="-25000" dirty="0"/>
              <a:t>, </a:t>
            </a:r>
            <a:r>
              <a:rPr lang="cs-CZ" sz="3600" baseline="-25000" dirty="0"/>
              <a:t>Plato</a:t>
            </a:r>
            <a:r>
              <a:rPr lang="cs-CZ" sz="3600" cap="small" baseline="-25000" dirty="0"/>
              <a:t>)</a:t>
            </a:r>
          </a:p>
          <a:p>
            <a:pPr marL="0" indent="0">
              <a:lnSpc>
                <a:spcPct val="100000"/>
              </a:lnSpc>
              <a:buNone/>
            </a:pPr>
            <a:endParaRPr lang="cs-CZ" sz="3600" cap="small" baseline="-25000" dirty="0"/>
          </a:p>
          <a:p>
            <a:pPr marL="0" indent="0">
              <a:lnSpc>
                <a:spcPct val="100000"/>
              </a:lnSpc>
              <a:buNone/>
            </a:pPr>
            <a:r>
              <a:rPr lang="cs-CZ" sz="3600" baseline="-25000" dirty="0" err="1"/>
              <a:t>Human</a:t>
            </a:r>
            <a:r>
              <a:rPr lang="cs-CZ" sz="3600" baseline="-25000" dirty="0"/>
              <a:t> </a:t>
            </a:r>
            <a:r>
              <a:rPr lang="cs-CZ" sz="3600" baseline="-25000" dirty="0" err="1"/>
              <a:t>rights</a:t>
            </a:r>
            <a:r>
              <a:rPr lang="cs-CZ" sz="3600" baseline="-25000" dirty="0"/>
              <a:t>. </a:t>
            </a:r>
            <a:r>
              <a:rPr lang="cs-CZ" sz="3600" baseline="-25000" dirty="0" err="1"/>
              <a:t>Law</a:t>
            </a:r>
            <a:r>
              <a:rPr lang="cs-CZ" sz="3600" baseline="-25000" dirty="0"/>
              <a:t>, </a:t>
            </a:r>
            <a:r>
              <a:rPr lang="cs-CZ" sz="3600" baseline="-25000" dirty="0" err="1"/>
              <a:t>norm</a:t>
            </a:r>
            <a:r>
              <a:rPr lang="cs-CZ" sz="3600" baseline="-25000" dirty="0"/>
              <a:t>, </a:t>
            </a:r>
            <a:r>
              <a:rPr lang="cs-CZ" sz="3600" baseline="-25000" dirty="0" err="1"/>
              <a:t>principle</a:t>
            </a:r>
            <a:r>
              <a:rPr lang="cs-CZ" sz="3600" baseline="-25000" dirty="0"/>
              <a:t> &amp; rule</a:t>
            </a:r>
            <a:endParaRPr lang="cs-CZ" sz="3600" cap="small" baseline="-25000" dirty="0"/>
          </a:p>
          <a:p>
            <a:pPr marL="0" indent="0">
              <a:lnSpc>
                <a:spcPct val="100000"/>
              </a:lnSpc>
              <a:buNone/>
            </a:pPr>
            <a:r>
              <a:rPr lang="cs-CZ" sz="3600" cap="small" baseline="-25000" dirty="0"/>
              <a:t>D</a:t>
            </a:r>
            <a:r>
              <a:rPr lang="cs-CZ" sz="3600" baseline="-25000" dirty="0"/>
              <a:t>uty, </a:t>
            </a:r>
            <a:r>
              <a:rPr lang="cs-CZ" sz="3600" baseline="-25000" dirty="0" err="1"/>
              <a:t>responsibility</a:t>
            </a:r>
            <a:endParaRPr lang="cs-CZ" sz="3600" cap="small" baseline="-25000" dirty="0"/>
          </a:p>
        </p:txBody>
      </p:sp>
    </p:spTree>
    <p:extLst>
      <p:ext uri="{BB962C8B-B14F-4D97-AF65-F5344CB8AC3E}">
        <p14:creationId xmlns:p14="http://schemas.microsoft.com/office/powerpoint/2010/main" val="460167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EAEAB9-0A4D-F6E5-2AAF-A84AF62BBDCD}"/>
              </a:ext>
            </a:extLst>
          </p:cNvPr>
          <p:cNvSpPr>
            <a:spLocks noGrp="1"/>
          </p:cNvSpPr>
          <p:nvPr>
            <p:ph type="title"/>
          </p:nvPr>
        </p:nvSpPr>
        <p:spPr/>
        <p:txBody>
          <a:bodyPr/>
          <a:lstStyle/>
          <a:p>
            <a:r>
              <a:rPr lang="cs-CZ" dirty="0" err="1"/>
              <a:t>Laws</a:t>
            </a:r>
            <a:r>
              <a:rPr lang="cs-CZ" dirty="0"/>
              <a:t> &amp; </a:t>
            </a:r>
            <a:r>
              <a:rPr lang="cs-CZ" dirty="0" err="1"/>
              <a:t>Rights</a:t>
            </a:r>
            <a:endParaRPr lang="cs-CZ" dirty="0"/>
          </a:p>
        </p:txBody>
      </p:sp>
      <p:sp>
        <p:nvSpPr>
          <p:cNvPr id="3" name="Zástupný obsah 2">
            <a:extLst>
              <a:ext uri="{FF2B5EF4-FFF2-40B4-BE49-F238E27FC236}">
                <a16:creationId xmlns:a16="http://schemas.microsoft.com/office/drawing/2014/main" id="{F6503EAA-061D-6FDE-8423-70B77BD91093}"/>
              </a:ext>
            </a:extLst>
          </p:cNvPr>
          <p:cNvSpPr>
            <a:spLocks noGrp="1"/>
          </p:cNvSpPr>
          <p:nvPr>
            <p:ph idx="1"/>
          </p:nvPr>
        </p:nvSpPr>
        <p:spPr>
          <a:xfrm>
            <a:off x="330200" y="1769534"/>
            <a:ext cx="11506201" cy="4909940"/>
          </a:xfrm>
        </p:spPr>
        <p:txBody>
          <a:bodyPr>
            <a:normAutofit fontScale="32500" lnSpcReduction="20000"/>
          </a:bodyPr>
          <a:lstStyle/>
          <a:p>
            <a:pPr marL="0" indent="0">
              <a:lnSpc>
                <a:spcPct val="120000"/>
              </a:lnSpc>
              <a:spcBef>
                <a:spcPts val="0"/>
              </a:spcBef>
              <a:buNone/>
            </a:pPr>
            <a:r>
              <a:rPr lang="cs-CZ" sz="4000" dirty="0"/>
              <a:t>„…</a:t>
            </a:r>
            <a:r>
              <a:rPr lang="cs-CZ" sz="4000" dirty="0" err="1"/>
              <a:t>rights</a:t>
            </a:r>
            <a:r>
              <a:rPr lang="cs-CZ" sz="4000" dirty="0"/>
              <a:t> </a:t>
            </a:r>
            <a:r>
              <a:rPr lang="cs-CZ" sz="4000" dirty="0" err="1"/>
              <a:t>exist</a:t>
            </a:r>
            <a:r>
              <a:rPr lang="cs-CZ" sz="4000" dirty="0"/>
              <a:t> </a:t>
            </a:r>
            <a:r>
              <a:rPr lang="cs-CZ" sz="4000" dirty="0" err="1"/>
              <a:t>only</a:t>
            </a:r>
            <a:r>
              <a:rPr lang="cs-CZ" sz="4000" dirty="0"/>
              <a:t> in </a:t>
            </a:r>
            <a:r>
              <a:rPr lang="cs-CZ" sz="4000" dirty="0" err="1"/>
              <a:t>the</a:t>
            </a:r>
            <a:r>
              <a:rPr lang="cs-CZ" sz="4000" dirty="0"/>
              <a:t> </a:t>
            </a:r>
            <a:r>
              <a:rPr lang="cs-CZ" sz="4000" dirty="0" err="1"/>
              <a:t>sphere</a:t>
            </a:r>
            <a:r>
              <a:rPr lang="cs-CZ" sz="4000" dirty="0"/>
              <a:t> </a:t>
            </a:r>
            <a:r>
              <a:rPr lang="cs-CZ" sz="4000" dirty="0" err="1"/>
              <a:t>of</a:t>
            </a:r>
            <a:r>
              <a:rPr lang="cs-CZ" sz="4000" dirty="0"/>
              <a:t> </a:t>
            </a:r>
            <a:r>
              <a:rPr lang="cs-CZ" sz="4000" dirty="0" err="1"/>
              <a:t>the</a:t>
            </a:r>
            <a:r>
              <a:rPr lang="cs-CZ" sz="4000" dirty="0"/>
              <a:t> relations </a:t>
            </a:r>
            <a:r>
              <a:rPr lang="cs-CZ" sz="4000" dirty="0" err="1"/>
              <a:t>of</a:t>
            </a:r>
            <a:r>
              <a:rPr lang="cs-CZ" sz="4000" dirty="0"/>
              <a:t> man to man…“</a:t>
            </a:r>
          </a:p>
          <a:p>
            <a:pPr marL="0" indent="0">
              <a:lnSpc>
                <a:spcPct val="120000"/>
              </a:lnSpc>
              <a:spcBef>
                <a:spcPts val="0"/>
              </a:spcBef>
              <a:buNone/>
            </a:pPr>
            <a:r>
              <a:rPr lang="cs-CZ" sz="2400" dirty="0"/>
              <a:t>(Arnold J. </a:t>
            </a:r>
            <a:r>
              <a:rPr lang="cs-CZ" sz="2400" dirty="0" err="1"/>
              <a:t>Lien</a:t>
            </a:r>
            <a:r>
              <a:rPr lang="cs-CZ" sz="2400" dirty="0"/>
              <a:t>, </a:t>
            </a:r>
            <a:r>
              <a:rPr lang="cs-CZ" sz="2400" dirty="0" err="1"/>
              <a:t>Professor</a:t>
            </a:r>
            <a:r>
              <a:rPr lang="cs-CZ" sz="2400" dirty="0"/>
              <a:t> </a:t>
            </a:r>
            <a:r>
              <a:rPr lang="cs-CZ" sz="2400" dirty="0" err="1"/>
              <a:t>of</a:t>
            </a:r>
            <a:r>
              <a:rPr lang="cs-CZ" sz="2400" dirty="0"/>
              <a:t> Washington University, St. Louis, Missouri, </a:t>
            </a:r>
            <a:r>
              <a:rPr lang="cs-CZ" sz="2400" dirty="0" err="1"/>
              <a:t>U.S.A</a:t>
            </a:r>
            <a:r>
              <a:rPr lang="cs-CZ" sz="2400" dirty="0"/>
              <a:t>.: A Fragment </a:t>
            </a:r>
            <a:r>
              <a:rPr lang="cs-CZ" sz="2400" dirty="0" err="1"/>
              <a:t>of</a:t>
            </a:r>
            <a:r>
              <a:rPr lang="cs-CZ" sz="2400" dirty="0"/>
              <a:t> </a:t>
            </a:r>
            <a:r>
              <a:rPr lang="cs-CZ" sz="2400" dirty="0" err="1"/>
              <a:t>Thoughts</a:t>
            </a:r>
            <a:r>
              <a:rPr lang="cs-CZ" sz="2400" dirty="0"/>
              <a:t> </a:t>
            </a:r>
            <a:r>
              <a:rPr lang="cs-CZ" sz="2400" dirty="0" err="1"/>
              <a:t>Conserning</a:t>
            </a:r>
            <a:r>
              <a:rPr lang="cs-CZ" sz="2400" dirty="0"/>
              <a:t> </a:t>
            </a:r>
            <a:r>
              <a:rPr lang="cs-CZ" sz="2400" dirty="0" err="1"/>
              <a:t>the</a:t>
            </a:r>
            <a:r>
              <a:rPr lang="cs-CZ" sz="2400" dirty="0"/>
              <a:t> </a:t>
            </a:r>
            <a:r>
              <a:rPr lang="cs-CZ" sz="2400" dirty="0" err="1"/>
              <a:t>Nature</a:t>
            </a:r>
            <a:r>
              <a:rPr lang="cs-CZ" sz="2400" dirty="0"/>
              <a:t> and </a:t>
            </a:r>
            <a:r>
              <a:rPr lang="cs-CZ" sz="2400" dirty="0" err="1"/>
              <a:t>the</a:t>
            </a:r>
            <a:r>
              <a:rPr lang="cs-CZ" sz="2400" dirty="0"/>
              <a:t> </a:t>
            </a:r>
            <a:r>
              <a:rPr lang="cs-CZ" sz="2400" dirty="0" err="1"/>
              <a:t>Fulfilment</a:t>
            </a:r>
            <a:r>
              <a:rPr lang="cs-CZ" sz="2400" dirty="0"/>
              <a:t> </a:t>
            </a:r>
            <a:r>
              <a:rPr lang="cs-CZ" sz="2400" dirty="0" err="1"/>
              <a:t>of</a:t>
            </a:r>
            <a:r>
              <a:rPr lang="cs-CZ" sz="2400" dirty="0"/>
              <a:t> </a:t>
            </a:r>
            <a:r>
              <a:rPr lang="cs-CZ" sz="2400" dirty="0" err="1"/>
              <a:t>Human</a:t>
            </a:r>
            <a:r>
              <a:rPr lang="cs-CZ" sz="2400" dirty="0"/>
              <a:t> </a:t>
            </a:r>
            <a:r>
              <a:rPr lang="cs-CZ" sz="2400" dirty="0" err="1"/>
              <a:t>Rights</a:t>
            </a:r>
            <a:r>
              <a:rPr lang="cs-CZ" sz="2400" dirty="0"/>
              <a:t>, p. 11. In: United </a:t>
            </a:r>
            <a:r>
              <a:rPr lang="cs-CZ" sz="2400" dirty="0" err="1"/>
              <a:t>Nations</a:t>
            </a:r>
            <a:r>
              <a:rPr lang="cs-CZ" sz="2400" dirty="0"/>
              <a:t> </a:t>
            </a:r>
            <a:r>
              <a:rPr lang="cs-CZ" sz="2400" dirty="0" err="1"/>
              <a:t>Educational</a:t>
            </a:r>
            <a:r>
              <a:rPr lang="cs-CZ" sz="2400" dirty="0"/>
              <a:t>, </a:t>
            </a:r>
            <a:r>
              <a:rPr lang="cs-CZ" sz="2400" dirty="0" err="1"/>
              <a:t>Scientific</a:t>
            </a:r>
            <a:r>
              <a:rPr lang="cs-CZ" sz="2400" dirty="0"/>
              <a:t> and </a:t>
            </a:r>
            <a:r>
              <a:rPr lang="cs-CZ" sz="2400" dirty="0" err="1"/>
              <a:t>Cultural</a:t>
            </a:r>
            <a:r>
              <a:rPr lang="cs-CZ" sz="2400" dirty="0"/>
              <a:t> </a:t>
            </a:r>
            <a:r>
              <a:rPr lang="cs-CZ" sz="2400" dirty="0" err="1"/>
              <a:t>Organization</a:t>
            </a:r>
            <a:r>
              <a:rPr lang="cs-CZ" sz="2400" dirty="0"/>
              <a:t>. </a:t>
            </a:r>
            <a:r>
              <a:rPr lang="cs-CZ" sz="2400" i="1" dirty="0" err="1"/>
              <a:t>Human</a:t>
            </a:r>
            <a:r>
              <a:rPr lang="cs-CZ" sz="2400" i="1" dirty="0"/>
              <a:t> </a:t>
            </a:r>
            <a:r>
              <a:rPr lang="cs-CZ" sz="2400" i="1" dirty="0" err="1"/>
              <a:t>Rights</a:t>
            </a:r>
            <a:r>
              <a:rPr lang="cs-CZ" sz="2400" i="1" dirty="0"/>
              <a:t>: </a:t>
            </a:r>
            <a:r>
              <a:rPr lang="cs-CZ" sz="2400" i="1" dirty="0" err="1"/>
              <a:t>Comments</a:t>
            </a:r>
            <a:r>
              <a:rPr lang="cs-CZ" sz="2400" i="1" dirty="0"/>
              <a:t> and </a:t>
            </a:r>
            <a:r>
              <a:rPr lang="cs-CZ" sz="2400" i="1" dirty="0" err="1"/>
              <a:t>interpretations</a:t>
            </a:r>
            <a:r>
              <a:rPr lang="cs-CZ" sz="2400" dirty="0"/>
              <a:t>. A symposium </a:t>
            </a:r>
            <a:r>
              <a:rPr lang="cs-CZ" sz="2400" dirty="0" err="1"/>
              <a:t>edited</a:t>
            </a:r>
            <a:r>
              <a:rPr lang="cs-CZ" sz="2400" dirty="0"/>
              <a:t> by </a:t>
            </a:r>
            <a:r>
              <a:rPr lang="cs-CZ" sz="2400" dirty="0" err="1"/>
              <a:t>Unesco</a:t>
            </a:r>
            <a:r>
              <a:rPr lang="cs-CZ" sz="2400" dirty="0"/>
              <a:t>. </a:t>
            </a:r>
            <a:r>
              <a:rPr lang="cs-CZ" sz="2400" dirty="0" err="1"/>
              <a:t>With</a:t>
            </a:r>
            <a:r>
              <a:rPr lang="cs-CZ" sz="2400" dirty="0"/>
              <a:t> </a:t>
            </a:r>
            <a:r>
              <a:rPr lang="cs-CZ" sz="2400" dirty="0" err="1"/>
              <a:t>an</a:t>
            </a:r>
            <a:r>
              <a:rPr lang="cs-CZ" sz="2400" dirty="0"/>
              <a:t> </a:t>
            </a:r>
            <a:r>
              <a:rPr lang="cs-CZ" sz="2400" dirty="0" err="1"/>
              <a:t>Introduction</a:t>
            </a:r>
            <a:r>
              <a:rPr lang="cs-CZ" sz="2400" dirty="0"/>
              <a:t> by Jacques </a:t>
            </a:r>
            <a:r>
              <a:rPr lang="cs-CZ" sz="2400" dirty="0" err="1"/>
              <a:t>Maritain</a:t>
            </a:r>
            <a:r>
              <a:rPr lang="cs-CZ" sz="2400" dirty="0"/>
              <a:t>. Paris: 25 July 1948)</a:t>
            </a:r>
          </a:p>
          <a:p>
            <a:pPr marL="0" indent="0">
              <a:lnSpc>
                <a:spcPct val="120000"/>
              </a:lnSpc>
              <a:spcBef>
                <a:spcPts val="0"/>
              </a:spcBef>
              <a:buNone/>
            </a:pPr>
            <a:endParaRPr lang="cs-CZ" sz="3600" dirty="0"/>
          </a:p>
          <a:p>
            <a:pPr marL="0" indent="0">
              <a:lnSpc>
                <a:spcPct val="120000"/>
              </a:lnSpc>
              <a:spcBef>
                <a:spcPts val="0"/>
              </a:spcBef>
              <a:buNone/>
            </a:pPr>
            <a:r>
              <a:rPr lang="cs-CZ" sz="3600" b="1" i="1" dirty="0" err="1"/>
              <a:t>Nomoi</a:t>
            </a:r>
            <a:r>
              <a:rPr lang="cs-CZ" sz="3600" dirty="0"/>
              <a:t> (</a:t>
            </a:r>
            <a:r>
              <a:rPr lang="cs-CZ" sz="3600" b="1" i="1" dirty="0" err="1"/>
              <a:t>Laws</a:t>
            </a:r>
            <a:r>
              <a:rPr lang="cs-CZ" sz="3600" dirty="0"/>
              <a:t>, Plato) </a:t>
            </a:r>
            <a:r>
              <a:rPr lang="cs-CZ" sz="3600" dirty="0" err="1"/>
              <a:t>1.624a</a:t>
            </a:r>
            <a:r>
              <a:rPr lang="cs-CZ" sz="3600" dirty="0"/>
              <a:t>-b</a:t>
            </a:r>
          </a:p>
          <a:p>
            <a:pPr marL="0" indent="0">
              <a:lnSpc>
                <a:spcPct val="120000"/>
              </a:lnSpc>
              <a:spcBef>
                <a:spcPts val="0"/>
              </a:spcBef>
              <a:buNone/>
            </a:pPr>
            <a:endParaRPr lang="cs-CZ" sz="3600" dirty="0"/>
          </a:p>
          <a:p>
            <a:pPr marL="0" indent="0">
              <a:lnSpc>
                <a:spcPct val="120000"/>
              </a:lnSpc>
              <a:spcBef>
                <a:spcPts val="0"/>
              </a:spcBef>
              <a:buNone/>
            </a:pPr>
            <a:r>
              <a:rPr lang="en-US" sz="3600" b="1" dirty="0"/>
              <a:t>Athenian</a:t>
            </a:r>
          </a:p>
          <a:p>
            <a:pPr marL="0" indent="0">
              <a:lnSpc>
                <a:spcPct val="120000"/>
              </a:lnSpc>
              <a:spcBef>
                <a:spcPts val="0"/>
              </a:spcBef>
              <a:buNone/>
            </a:pPr>
            <a:r>
              <a:rPr lang="en-US" sz="3600" dirty="0"/>
              <a:t>To whom do you ascribe the authorship of your legal arrangements, Strangers? To a god or to some man?</a:t>
            </a:r>
            <a:endParaRPr lang="cs-CZ" sz="3600" dirty="0"/>
          </a:p>
          <a:p>
            <a:pPr marL="0" indent="0">
              <a:lnSpc>
                <a:spcPct val="120000"/>
              </a:lnSpc>
              <a:spcBef>
                <a:spcPts val="0"/>
              </a:spcBef>
              <a:buNone/>
            </a:pPr>
            <a:r>
              <a:rPr lang="cs-CZ" sz="3600" dirty="0"/>
              <a:t>(</a:t>
            </a:r>
            <a:r>
              <a:rPr lang="el-GR" sz="3600" dirty="0"/>
              <a:t>θεὸς ἤ τις ἀνθρώπων ὑμῖν, ὦ ξένοι, εἴληφε τὴν αἰτίαν τῆς τῶν νόμων διαθέσεως;</a:t>
            </a:r>
            <a:r>
              <a:rPr lang="cs-CZ" sz="3600" dirty="0"/>
              <a:t>)</a:t>
            </a:r>
            <a:endParaRPr lang="en-US" sz="3600" dirty="0"/>
          </a:p>
          <a:p>
            <a:pPr marL="0" indent="0">
              <a:lnSpc>
                <a:spcPct val="120000"/>
              </a:lnSpc>
              <a:spcBef>
                <a:spcPts val="0"/>
              </a:spcBef>
              <a:buNone/>
            </a:pPr>
            <a:r>
              <a:rPr lang="en-US" sz="3600" b="1" dirty="0" err="1"/>
              <a:t>Clinias</a:t>
            </a:r>
            <a:endParaRPr lang="en-US" sz="3600" b="1" dirty="0"/>
          </a:p>
          <a:p>
            <a:pPr marL="0" indent="0">
              <a:lnSpc>
                <a:spcPct val="120000"/>
              </a:lnSpc>
              <a:spcBef>
                <a:spcPts val="0"/>
              </a:spcBef>
              <a:buNone/>
            </a:pPr>
            <a:r>
              <a:rPr lang="en-US" sz="3600" dirty="0"/>
              <a:t>To a god, Stranger, most rightfully to a god. We Cretans call Zeus our lawgiver; while in Lacedaemon, where our friend here has his home, I believe they claim Apollo as theirs. Is not that so, </a:t>
            </a:r>
            <a:r>
              <a:rPr lang="en-US" sz="3600" dirty="0" err="1"/>
              <a:t>Megillus</a:t>
            </a:r>
            <a:r>
              <a:rPr lang="en-US" sz="3600" dirty="0"/>
              <a:t>?</a:t>
            </a:r>
            <a:endParaRPr lang="cs-CZ" sz="3600" dirty="0"/>
          </a:p>
          <a:p>
            <a:pPr marL="0" indent="0">
              <a:lnSpc>
                <a:spcPct val="120000"/>
              </a:lnSpc>
              <a:spcBef>
                <a:spcPts val="0"/>
              </a:spcBef>
              <a:buNone/>
            </a:pPr>
            <a:r>
              <a:rPr lang="cs-CZ" sz="3600" dirty="0"/>
              <a:t>(</a:t>
            </a:r>
            <a:r>
              <a:rPr lang="el-GR" sz="3600" dirty="0"/>
              <a:t>θεός, ὦ ξένε, θεός, ὥς γε τὸ δικαιότατον εἰπεῖν: παρὰ μὲν ἡμῖν Ζεύς, παρὰ δὲ Λακεδαιμονίοις, ὅθεν ὅδε ἐστίν, οἶμαι φάναι τούτους Ἀπόλλωνα. ἦ γάρ;</a:t>
            </a:r>
            <a:r>
              <a:rPr lang="cs-CZ" sz="3600" dirty="0"/>
              <a:t>)</a:t>
            </a:r>
            <a:endParaRPr lang="en-US" sz="3600" dirty="0"/>
          </a:p>
          <a:p>
            <a:pPr marL="0" indent="0">
              <a:lnSpc>
                <a:spcPct val="120000"/>
              </a:lnSpc>
              <a:spcBef>
                <a:spcPts val="0"/>
              </a:spcBef>
              <a:buNone/>
            </a:pPr>
            <a:r>
              <a:rPr lang="en-US" sz="3600" b="1" dirty="0" err="1"/>
              <a:t>Megillus</a:t>
            </a:r>
            <a:endParaRPr lang="en-US" sz="3600" b="1" dirty="0"/>
          </a:p>
          <a:p>
            <a:pPr marL="0" indent="0">
              <a:lnSpc>
                <a:spcPct val="120000"/>
              </a:lnSpc>
              <a:spcBef>
                <a:spcPts val="0"/>
              </a:spcBef>
              <a:buNone/>
            </a:pPr>
            <a:r>
              <a:rPr lang="en-US" sz="3600" dirty="0"/>
              <a:t>Yes.</a:t>
            </a:r>
          </a:p>
          <a:p>
            <a:pPr marL="0" indent="0">
              <a:lnSpc>
                <a:spcPct val="120000"/>
              </a:lnSpc>
              <a:spcBef>
                <a:spcPts val="0"/>
              </a:spcBef>
              <a:buNone/>
            </a:pPr>
            <a:r>
              <a:rPr lang="en-US" sz="3600" b="1" dirty="0"/>
              <a:t>Athenian</a:t>
            </a:r>
          </a:p>
          <a:p>
            <a:pPr marL="0" indent="0">
              <a:lnSpc>
                <a:spcPct val="120000"/>
              </a:lnSpc>
              <a:spcBef>
                <a:spcPts val="0"/>
              </a:spcBef>
              <a:buNone/>
            </a:pPr>
            <a:r>
              <a:rPr lang="en-US" sz="3600" dirty="0"/>
              <a:t>Do you then, like Homer, say that [</a:t>
            </a:r>
            <a:r>
              <a:rPr lang="en-US" sz="3600" dirty="0" err="1"/>
              <a:t>624b</a:t>
            </a:r>
            <a:r>
              <a:rPr lang="en-US" sz="3600" dirty="0"/>
              <a:t>] Minos used to go every ninth year to hold converse with his father Zeus, and that he was guided by his divine oracles in laying down the laws for your cities?</a:t>
            </a:r>
          </a:p>
          <a:p>
            <a:pPr marL="0" indent="0">
              <a:lnSpc>
                <a:spcPct val="120000"/>
              </a:lnSpc>
              <a:spcBef>
                <a:spcPts val="0"/>
              </a:spcBef>
              <a:buNone/>
            </a:pPr>
            <a:r>
              <a:rPr lang="en-US" sz="3600" b="1" dirty="0" err="1"/>
              <a:t>Clinias</a:t>
            </a:r>
            <a:endParaRPr lang="en-US" sz="3600" b="1" dirty="0"/>
          </a:p>
          <a:p>
            <a:pPr marL="0" indent="0">
              <a:lnSpc>
                <a:spcPct val="120000"/>
              </a:lnSpc>
              <a:spcBef>
                <a:spcPts val="0"/>
              </a:spcBef>
              <a:buNone/>
            </a:pPr>
            <a:r>
              <a:rPr lang="en-US" sz="3600" dirty="0"/>
              <a:t>So our people say. And they say also that his brother </a:t>
            </a:r>
            <a:r>
              <a:rPr lang="en-US" sz="3600" dirty="0" err="1"/>
              <a:t>Rhadamanthys</a:t>
            </a:r>
            <a:r>
              <a:rPr lang="en-US" sz="3600" dirty="0"/>
              <a:t>,—no doubt you have heard the name,—was exceedingly just. </a:t>
            </a:r>
            <a:endParaRPr lang="cs-CZ" sz="3600" dirty="0"/>
          </a:p>
          <a:p>
            <a:pPr marL="0" indent="0">
              <a:lnSpc>
                <a:spcPct val="120000"/>
              </a:lnSpc>
              <a:buNone/>
            </a:pPr>
            <a:endParaRPr lang="cs-CZ" sz="3600" cap="small" baseline="-25000" dirty="0"/>
          </a:p>
          <a:p>
            <a:pPr marL="0" indent="0" algn="r">
              <a:lnSpc>
                <a:spcPct val="120000"/>
              </a:lnSpc>
              <a:buNone/>
            </a:pPr>
            <a:r>
              <a:rPr lang="cs-CZ" sz="3600" baseline="-25000" dirty="0" err="1"/>
              <a:t>Human</a:t>
            </a:r>
            <a:r>
              <a:rPr lang="cs-CZ" sz="3600" baseline="-25000" dirty="0"/>
              <a:t> </a:t>
            </a:r>
            <a:r>
              <a:rPr lang="cs-CZ" sz="3600" baseline="-25000" dirty="0" err="1"/>
              <a:t>rights</a:t>
            </a:r>
            <a:r>
              <a:rPr lang="cs-CZ" sz="3600" baseline="-25000" dirty="0"/>
              <a:t>. </a:t>
            </a:r>
            <a:r>
              <a:rPr lang="cs-CZ" sz="3600" baseline="-25000" dirty="0" err="1"/>
              <a:t>Law</a:t>
            </a:r>
            <a:r>
              <a:rPr lang="cs-CZ" sz="3600" baseline="-25000" dirty="0"/>
              <a:t>, </a:t>
            </a:r>
            <a:r>
              <a:rPr lang="cs-CZ" sz="3600" baseline="-25000" dirty="0" err="1"/>
              <a:t>norm</a:t>
            </a:r>
            <a:r>
              <a:rPr lang="cs-CZ" sz="3600" baseline="-25000" dirty="0"/>
              <a:t>, </a:t>
            </a:r>
            <a:r>
              <a:rPr lang="cs-CZ" sz="3600" baseline="-25000" dirty="0" err="1"/>
              <a:t>principle</a:t>
            </a:r>
            <a:r>
              <a:rPr lang="cs-CZ" sz="3600" baseline="-25000" dirty="0"/>
              <a:t> &amp; rule</a:t>
            </a:r>
            <a:endParaRPr lang="cs-CZ" sz="3600" cap="small" baseline="-25000" dirty="0"/>
          </a:p>
          <a:p>
            <a:pPr marL="0" indent="0" algn="r">
              <a:lnSpc>
                <a:spcPct val="120000"/>
              </a:lnSpc>
              <a:buNone/>
            </a:pPr>
            <a:r>
              <a:rPr lang="cs-CZ" sz="3600" cap="small" baseline="-25000" dirty="0"/>
              <a:t>D</a:t>
            </a:r>
            <a:r>
              <a:rPr lang="cs-CZ" sz="3600" baseline="-25000" dirty="0"/>
              <a:t>uty, </a:t>
            </a:r>
            <a:r>
              <a:rPr lang="cs-CZ" sz="3600" baseline="-25000" dirty="0" err="1"/>
              <a:t>responsibility</a:t>
            </a:r>
            <a:endParaRPr lang="cs-CZ" sz="3600" cap="small" baseline="-25000" dirty="0"/>
          </a:p>
        </p:txBody>
      </p:sp>
    </p:spTree>
    <p:extLst>
      <p:ext uri="{BB962C8B-B14F-4D97-AF65-F5344CB8AC3E}">
        <p14:creationId xmlns:p14="http://schemas.microsoft.com/office/powerpoint/2010/main" val="4094856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H</a:t>
            </a:r>
            <a:r>
              <a:rPr lang="en-US" dirty="0" err="1"/>
              <a:t>uman</a:t>
            </a:r>
            <a:r>
              <a:rPr lang="en-US" dirty="0"/>
              <a:t> rights</a:t>
            </a:r>
            <a:r>
              <a:rPr lang="cs-CZ" dirty="0"/>
              <a:t> as </a:t>
            </a:r>
            <a:r>
              <a:rPr lang="cs-CZ" dirty="0" err="1"/>
              <a:t>norms</a:t>
            </a:r>
            <a:endParaRPr lang="cs-CZ" dirty="0"/>
          </a:p>
        </p:txBody>
      </p:sp>
      <p:sp>
        <p:nvSpPr>
          <p:cNvPr id="3" name="Zástupný symbol pro obsah 2"/>
          <p:cNvSpPr>
            <a:spLocks noGrp="1"/>
          </p:cNvSpPr>
          <p:nvPr>
            <p:ph idx="1"/>
          </p:nvPr>
        </p:nvSpPr>
        <p:spPr/>
        <p:txBody>
          <a:bodyPr>
            <a:normAutofit fontScale="92500" lnSpcReduction="10000"/>
          </a:bodyPr>
          <a:lstStyle/>
          <a:p>
            <a:pPr>
              <a:lnSpc>
                <a:spcPct val="120000"/>
              </a:lnSpc>
            </a:pPr>
            <a:r>
              <a:rPr lang="en-GB" dirty="0"/>
              <a:t>As a moral doctrine, </a:t>
            </a:r>
            <a:r>
              <a:rPr lang="en-GB" u="sng" dirty="0"/>
              <a:t>human rights have to be demonstrated to be valid as </a:t>
            </a:r>
            <a:r>
              <a:rPr lang="en-GB" b="1" u="sng" dirty="0"/>
              <a:t>norms</a:t>
            </a:r>
            <a:r>
              <a:rPr lang="en-GB" u="sng" dirty="0"/>
              <a:t> and not facts</a:t>
            </a:r>
            <a:r>
              <a:rPr lang="en-GB" dirty="0"/>
              <a:t>.</a:t>
            </a:r>
            <a:endParaRPr lang="cs-CZ" dirty="0"/>
          </a:p>
          <a:p>
            <a:pPr>
              <a:lnSpc>
                <a:spcPct val="120000"/>
              </a:lnSpc>
            </a:pPr>
            <a:endParaRPr lang="cs-CZ" dirty="0"/>
          </a:p>
          <a:p>
            <a:pPr marL="0" indent="0">
              <a:lnSpc>
                <a:spcPct val="120000"/>
              </a:lnSpc>
              <a:buNone/>
            </a:pPr>
            <a:r>
              <a:rPr lang="cs-CZ" dirty="0"/>
              <a:t>„I </a:t>
            </a:r>
            <a:r>
              <a:rPr lang="cs-CZ" dirty="0" err="1"/>
              <a:t>learnt</a:t>
            </a:r>
            <a:r>
              <a:rPr lang="cs-CZ" dirty="0"/>
              <a:t> </a:t>
            </a:r>
            <a:r>
              <a:rPr lang="cs-CZ" dirty="0" err="1"/>
              <a:t>from</a:t>
            </a:r>
            <a:r>
              <a:rPr lang="cs-CZ" dirty="0"/>
              <a:t> my </a:t>
            </a:r>
            <a:r>
              <a:rPr lang="cs-CZ" dirty="0" err="1"/>
              <a:t>illiterate</a:t>
            </a:r>
            <a:r>
              <a:rPr lang="cs-CZ" dirty="0"/>
              <a:t> but </a:t>
            </a:r>
            <a:r>
              <a:rPr lang="cs-CZ" dirty="0" err="1"/>
              <a:t>wise</a:t>
            </a:r>
            <a:r>
              <a:rPr lang="cs-CZ" dirty="0"/>
              <a:t> </a:t>
            </a:r>
            <a:r>
              <a:rPr lang="cs-CZ" dirty="0" err="1"/>
              <a:t>mother</a:t>
            </a:r>
            <a:r>
              <a:rPr lang="cs-CZ" dirty="0"/>
              <a:t> </a:t>
            </a:r>
            <a:r>
              <a:rPr lang="cs-CZ" dirty="0" err="1"/>
              <a:t>that</a:t>
            </a:r>
            <a:r>
              <a:rPr lang="cs-CZ" dirty="0"/>
              <a:t> </a:t>
            </a:r>
            <a:r>
              <a:rPr lang="cs-CZ" dirty="0" err="1"/>
              <a:t>all</a:t>
            </a:r>
            <a:r>
              <a:rPr lang="cs-CZ" dirty="0"/>
              <a:t> </a:t>
            </a:r>
            <a:r>
              <a:rPr lang="cs-CZ" dirty="0" err="1"/>
              <a:t>rights</a:t>
            </a:r>
            <a:r>
              <a:rPr lang="cs-CZ" dirty="0"/>
              <a:t> to </a:t>
            </a:r>
            <a:r>
              <a:rPr lang="cs-CZ" dirty="0" err="1"/>
              <a:t>be</a:t>
            </a:r>
            <a:r>
              <a:rPr lang="cs-CZ" dirty="0"/>
              <a:t> </a:t>
            </a:r>
            <a:r>
              <a:rPr lang="cs-CZ" dirty="0" err="1"/>
              <a:t>deserved</a:t>
            </a:r>
            <a:r>
              <a:rPr lang="cs-CZ" dirty="0"/>
              <a:t> and </a:t>
            </a:r>
            <a:r>
              <a:rPr lang="cs-CZ" dirty="0" err="1"/>
              <a:t>preserved</a:t>
            </a:r>
            <a:r>
              <a:rPr lang="cs-CZ" dirty="0"/>
              <a:t> </a:t>
            </a:r>
            <a:r>
              <a:rPr lang="cs-CZ" dirty="0" err="1"/>
              <a:t>came</a:t>
            </a:r>
            <a:r>
              <a:rPr lang="cs-CZ" dirty="0"/>
              <a:t> </a:t>
            </a:r>
            <a:r>
              <a:rPr lang="cs-CZ" dirty="0" err="1"/>
              <a:t>from</a:t>
            </a:r>
            <a:r>
              <a:rPr lang="cs-CZ" dirty="0"/>
              <a:t> duty </a:t>
            </a:r>
            <a:r>
              <a:rPr lang="cs-CZ" dirty="0" err="1"/>
              <a:t>well</a:t>
            </a:r>
            <a:r>
              <a:rPr lang="cs-CZ" dirty="0"/>
              <a:t> done. </a:t>
            </a:r>
            <a:r>
              <a:rPr lang="cs-CZ" dirty="0" err="1"/>
              <a:t>Thus</a:t>
            </a:r>
            <a:r>
              <a:rPr lang="cs-CZ" dirty="0"/>
              <a:t> </a:t>
            </a:r>
            <a:r>
              <a:rPr lang="cs-CZ" dirty="0" err="1"/>
              <a:t>the</a:t>
            </a:r>
            <a:r>
              <a:rPr lang="cs-CZ" dirty="0"/>
              <a:t> very </a:t>
            </a:r>
            <a:r>
              <a:rPr lang="cs-CZ" b="1" dirty="0" err="1"/>
              <a:t>right</a:t>
            </a:r>
            <a:r>
              <a:rPr lang="cs-CZ" b="1" dirty="0"/>
              <a:t> to live</a:t>
            </a:r>
            <a:r>
              <a:rPr lang="cs-CZ" dirty="0"/>
              <a:t> </a:t>
            </a:r>
            <a:r>
              <a:rPr lang="cs-CZ" dirty="0" err="1"/>
              <a:t>accrues</a:t>
            </a:r>
            <a:r>
              <a:rPr lang="cs-CZ" dirty="0"/>
              <a:t> to </a:t>
            </a:r>
            <a:r>
              <a:rPr lang="cs-CZ" dirty="0" err="1"/>
              <a:t>us</a:t>
            </a:r>
            <a:r>
              <a:rPr lang="cs-CZ" dirty="0"/>
              <a:t> </a:t>
            </a:r>
            <a:r>
              <a:rPr lang="cs-CZ" dirty="0" err="1"/>
              <a:t>only</a:t>
            </a:r>
            <a:r>
              <a:rPr lang="cs-CZ" dirty="0"/>
              <a:t> </a:t>
            </a:r>
            <a:r>
              <a:rPr lang="cs-CZ" b="1" dirty="0" err="1"/>
              <a:t>when</a:t>
            </a:r>
            <a:r>
              <a:rPr lang="cs-CZ" b="1" dirty="0"/>
              <a:t> </a:t>
            </a:r>
            <a:r>
              <a:rPr lang="cs-CZ" b="1" dirty="0" err="1"/>
              <a:t>we</a:t>
            </a:r>
            <a:r>
              <a:rPr lang="cs-CZ" b="1" dirty="0"/>
              <a:t> do </a:t>
            </a:r>
            <a:r>
              <a:rPr lang="cs-CZ" b="1" dirty="0" err="1"/>
              <a:t>the</a:t>
            </a:r>
            <a:r>
              <a:rPr lang="cs-CZ" b="1" dirty="0"/>
              <a:t> duty </a:t>
            </a:r>
            <a:r>
              <a:rPr lang="cs-CZ" b="1" dirty="0" err="1"/>
              <a:t>of</a:t>
            </a:r>
            <a:r>
              <a:rPr lang="cs-CZ" b="1" dirty="0"/>
              <a:t> </a:t>
            </a:r>
            <a:r>
              <a:rPr lang="cs-CZ" b="1" dirty="0" err="1"/>
              <a:t>citizenship</a:t>
            </a:r>
            <a:r>
              <a:rPr lang="cs-CZ" b="1" dirty="0"/>
              <a:t> </a:t>
            </a:r>
            <a:r>
              <a:rPr lang="cs-CZ" b="1" dirty="0" err="1"/>
              <a:t>of</a:t>
            </a:r>
            <a:r>
              <a:rPr lang="cs-CZ" b="1" dirty="0"/>
              <a:t> </a:t>
            </a:r>
            <a:r>
              <a:rPr lang="cs-CZ" b="1" dirty="0" err="1"/>
              <a:t>the</a:t>
            </a:r>
            <a:r>
              <a:rPr lang="cs-CZ" b="1" dirty="0"/>
              <a:t> </a:t>
            </a:r>
            <a:r>
              <a:rPr lang="cs-CZ" b="1" dirty="0" err="1"/>
              <a:t>world</a:t>
            </a:r>
            <a:r>
              <a:rPr lang="cs-CZ" dirty="0"/>
              <a:t>. </a:t>
            </a:r>
            <a:r>
              <a:rPr lang="cs-CZ" dirty="0" err="1"/>
              <a:t>From</a:t>
            </a:r>
            <a:r>
              <a:rPr lang="cs-CZ" dirty="0"/>
              <a:t> </a:t>
            </a:r>
            <a:r>
              <a:rPr lang="cs-CZ" dirty="0" err="1"/>
              <a:t>this</a:t>
            </a:r>
            <a:r>
              <a:rPr lang="cs-CZ" dirty="0"/>
              <a:t> </a:t>
            </a:r>
            <a:r>
              <a:rPr lang="cs-CZ" dirty="0" err="1"/>
              <a:t>one</a:t>
            </a:r>
            <a:r>
              <a:rPr lang="cs-CZ" dirty="0"/>
              <a:t> </a:t>
            </a:r>
            <a:r>
              <a:rPr lang="cs-CZ" dirty="0" err="1"/>
              <a:t>fundamental</a:t>
            </a:r>
            <a:r>
              <a:rPr lang="cs-CZ" dirty="0"/>
              <a:t> </a:t>
            </a:r>
            <a:r>
              <a:rPr lang="cs-CZ" dirty="0" err="1"/>
              <a:t>statement</a:t>
            </a:r>
            <a:r>
              <a:rPr lang="cs-CZ" dirty="0"/>
              <a:t>, </a:t>
            </a:r>
            <a:r>
              <a:rPr lang="cs-CZ" dirty="0" err="1"/>
              <a:t>perhaps</a:t>
            </a:r>
            <a:r>
              <a:rPr lang="cs-CZ" dirty="0"/>
              <a:t> </a:t>
            </a:r>
            <a:r>
              <a:rPr lang="cs-CZ" dirty="0" err="1"/>
              <a:t>it</a:t>
            </a:r>
            <a:r>
              <a:rPr lang="cs-CZ" dirty="0"/>
              <a:t> </a:t>
            </a:r>
            <a:r>
              <a:rPr lang="cs-CZ" dirty="0" err="1"/>
              <a:t>is</a:t>
            </a:r>
            <a:r>
              <a:rPr lang="cs-CZ" dirty="0"/>
              <a:t> </a:t>
            </a:r>
            <a:r>
              <a:rPr lang="cs-CZ" dirty="0" err="1"/>
              <a:t>easy</a:t>
            </a:r>
            <a:r>
              <a:rPr lang="cs-CZ" dirty="0"/>
              <a:t> </a:t>
            </a:r>
            <a:r>
              <a:rPr lang="cs-CZ" dirty="0" err="1"/>
              <a:t>enough</a:t>
            </a:r>
            <a:r>
              <a:rPr lang="cs-CZ" dirty="0"/>
              <a:t> to </a:t>
            </a:r>
            <a:r>
              <a:rPr lang="cs-CZ" dirty="0" err="1"/>
              <a:t>define</a:t>
            </a:r>
            <a:r>
              <a:rPr lang="cs-CZ" dirty="0"/>
              <a:t> </a:t>
            </a:r>
            <a:r>
              <a:rPr lang="cs-CZ" dirty="0" err="1"/>
              <a:t>the</a:t>
            </a:r>
            <a:r>
              <a:rPr lang="cs-CZ" dirty="0"/>
              <a:t> </a:t>
            </a:r>
            <a:r>
              <a:rPr lang="cs-CZ" dirty="0" err="1"/>
              <a:t>duties</a:t>
            </a:r>
            <a:r>
              <a:rPr lang="cs-CZ" dirty="0"/>
              <a:t> </a:t>
            </a:r>
            <a:r>
              <a:rPr lang="cs-CZ" dirty="0" err="1"/>
              <a:t>of</a:t>
            </a:r>
            <a:r>
              <a:rPr lang="cs-CZ" dirty="0"/>
              <a:t> Man and </a:t>
            </a:r>
            <a:r>
              <a:rPr lang="cs-CZ" dirty="0" err="1"/>
              <a:t>Woman</a:t>
            </a:r>
            <a:r>
              <a:rPr lang="cs-CZ" dirty="0"/>
              <a:t> and </a:t>
            </a:r>
            <a:r>
              <a:rPr lang="cs-CZ" dirty="0" err="1"/>
              <a:t>correlate</a:t>
            </a:r>
            <a:r>
              <a:rPr lang="cs-CZ" dirty="0"/>
              <a:t> </a:t>
            </a:r>
            <a:r>
              <a:rPr lang="cs-CZ" dirty="0" err="1"/>
              <a:t>every</a:t>
            </a:r>
            <a:r>
              <a:rPr lang="cs-CZ" dirty="0"/>
              <a:t> </a:t>
            </a:r>
            <a:r>
              <a:rPr lang="cs-CZ" dirty="0" err="1"/>
              <a:t>right</a:t>
            </a:r>
            <a:r>
              <a:rPr lang="cs-CZ" dirty="0"/>
              <a:t> to </a:t>
            </a:r>
            <a:r>
              <a:rPr lang="cs-CZ" dirty="0" err="1"/>
              <a:t>some</a:t>
            </a:r>
            <a:r>
              <a:rPr lang="cs-CZ" dirty="0"/>
              <a:t> </a:t>
            </a:r>
            <a:r>
              <a:rPr lang="cs-CZ" dirty="0" err="1"/>
              <a:t>corresponding</a:t>
            </a:r>
            <a:r>
              <a:rPr lang="cs-CZ" dirty="0"/>
              <a:t> duty to </a:t>
            </a:r>
            <a:r>
              <a:rPr lang="cs-CZ" dirty="0" err="1"/>
              <a:t>be</a:t>
            </a:r>
            <a:r>
              <a:rPr lang="cs-CZ" dirty="0"/>
              <a:t> </a:t>
            </a:r>
            <a:r>
              <a:rPr lang="cs-CZ" dirty="0" err="1"/>
              <a:t>first</a:t>
            </a:r>
            <a:r>
              <a:rPr lang="cs-CZ" dirty="0"/>
              <a:t> </a:t>
            </a:r>
            <a:r>
              <a:rPr lang="cs-CZ" dirty="0" err="1"/>
              <a:t>performed</a:t>
            </a:r>
            <a:r>
              <a:rPr lang="cs-CZ" dirty="0"/>
              <a:t>. </a:t>
            </a:r>
            <a:r>
              <a:rPr lang="cs-CZ" dirty="0" err="1"/>
              <a:t>Every</a:t>
            </a:r>
            <a:r>
              <a:rPr lang="cs-CZ" dirty="0"/>
              <a:t> </a:t>
            </a:r>
            <a:r>
              <a:rPr lang="cs-CZ" dirty="0" err="1"/>
              <a:t>other</a:t>
            </a:r>
            <a:r>
              <a:rPr lang="cs-CZ" dirty="0"/>
              <a:t> </a:t>
            </a:r>
            <a:r>
              <a:rPr lang="cs-CZ" dirty="0" err="1"/>
              <a:t>right</a:t>
            </a:r>
            <a:r>
              <a:rPr lang="cs-CZ" dirty="0"/>
              <a:t> </a:t>
            </a:r>
            <a:r>
              <a:rPr lang="cs-CZ" dirty="0" err="1"/>
              <a:t>can</a:t>
            </a:r>
            <a:r>
              <a:rPr lang="cs-CZ" dirty="0"/>
              <a:t> </a:t>
            </a:r>
            <a:r>
              <a:rPr lang="cs-CZ" dirty="0" err="1"/>
              <a:t>be</a:t>
            </a:r>
            <a:r>
              <a:rPr lang="cs-CZ" dirty="0"/>
              <a:t> </a:t>
            </a:r>
            <a:r>
              <a:rPr lang="cs-CZ" dirty="0" err="1"/>
              <a:t>shown</a:t>
            </a:r>
            <a:r>
              <a:rPr lang="cs-CZ" dirty="0"/>
              <a:t> to </a:t>
            </a:r>
            <a:r>
              <a:rPr lang="cs-CZ" dirty="0" err="1"/>
              <a:t>be</a:t>
            </a:r>
            <a:r>
              <a:rPr lang="cs-CZ" dirty="0"/>
              <a:t> a </a:t>
            </a:r>
            <a:r>
              <a:rPr lang="cs-CZ" dirty="0" err="1"/>
              <a:t>usurpation</a:t>
            </a:r>
            <a:r>
              <a:rPr lang="cs-CZ" dirty="0"/>
              <a:t> </a:t>
            </a:r>
            <a:r>
              <a:rPr lang="cs-CZ" dirty="0" err="1"/>
              <a:t>hardly</a:t>
            </a:r>
            <a:r>
              <a:rPr lang="cs-CZ" dirty="0"/>
              <a:t> </a:t>
            </a:r>
            <a:r>
              <a:rPr lang="cs-CZ" dirty="0" err="1"/>
              <a:t>worth</a:t>
            </a:r>
            <a:r>
              <a:rPr lang="cs-CZ" dirty="0"/>
              <a:t> </a:t>
            </a:r>
            <a:r>
              <a:rPr lang="cs-CZ" dirty="0" err="1"/>
              <a:t>fighting</a:t>
            </a:r>
            <a:r>
              <a:rPr lang="cs-CZ" dirty="0"/>
              <a:t> </a:t>
            </a:r>
            <a:r>
              <a:rPr lang="cs-CZ" dirty="0" err="1"/>
              <a:t>for</a:t>
            </a:r>
            <a:r>
              <a:rPr lang="cs-CZ" dirty="0"/>
              <a:t>.“</a:t>
            </a:r>
          </a:p>
          <a:p>
            <a:pPr algn="r">
              <a:buNone/>
            </a:pPr>
            <a:r>
              <a:rPr lang="cs-CZ" dirty="0" err="1"/>
              <a:t>Mahatma</a:t>
            </a:r>
            <a:r>
              <a:rPr lang="cs-CZ" dirty="0"/>
              <a:t> </a:t>
            </a:r>
            <a:r>
              <a:rPr lang="cs-CZ" dirty="0" err="1"/>
              <a:t>Gandhi</a:t>
            </a:r>
            <a:r>
              <a:rPr lang="cs-CZ" dirty="0"/>
              <a:t>, </a:t>
            </a:r>
            <a:r>
              <a:rPr lang="cs-CZ" dirty="0" err="1"/>
              <a:t>25th</a:t>
            </a:r>
            <a:r>
              <a:rPr lang="cs-CZ" dirty="0"/>
              <a:t> May 1947</a:t>
            </a:r>
          </a:p>
        </p:txBody>
      </p:sp>
    </p:spTree>
    <p:extLst>
      <p:ext uri="{BB962C8B-B14F-4D97-AF65-F5344CB8AC3E}">
        <p14:creationId xmlns:p14="http://schemas.microsoft.com/office/powerpoint/2010/main" val="3367117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AAD98F-2782-4170-B259-42E6429EEE03}"/>
              </a:ext>
            </a:extLst>
          </p:cNvPr>
          <p:cNvSpPr>
            <a:spLocks noGrp="1"/>
          </p:cNvSpPr>
          <p:nvPr>
            <p:ph type="title"/>
          </p:nvPr>
        </p:nvSpPr>
        <p:spPr/>
        <p:txBody>
          <a:bodyPr/>
          <a:lstStyle/>
          <a:p>
            <a:r>
              <a:rPr lang="cs-CZ" dirty="0"/>
              <a:t> </a:t>
            </a:r>
          </a:p>
        </p:txBody>
      </p:sp>
      <p:sp>
        <p:nvSpPr>
          <p:cNvPr id="3" name="Zástupný text 2">
            <a:extLst>
              <a:ext uri="{FF2B5EF4-FFF2-40B4-BE49-F238E27FC236}">
                <a16:creationId xmlns:a16="http://schemas.microsoft.com/office/drawing/2014/main" id="{ED7D6DCA-B8BE-4CC6-8533-70967226B118}"/>
              </a:ext>
            </a:extLst>
          </p:cNvPr>
          <p:cNvSpPr>
            <a:spLocks noGrp="1"/>
          </p:cNvSpPr>
          <p:nvPr>
            <p:ph type="body" idx="1"/>
          </p:nvPr>
        </p:nvSpPr>
        <p:spPr>
          <a:xfrm>
            <a:off x="358573" y="1972469"/>
            <a:ext cx="5193098" cy="639762"/>
          </a:xfrm>
        </p:spPr>
        <p:txBody>
          <a:bodyPr/>
          <a:lstStyle/>
          <a:p>
            <a:pPr algn="r"/>
            <a:r>
              <a:rPr lang="cs-CZ" cap="small" dirty="0" err="1"/>
              <a:t>dianoia</a:t>
            </a:r>
            <a:r>
              <a:rPr lang="cs-CZ" cap="small" dirty="0"/>
              <a:t> </a:t>
            </a:r>
          </a:p>
        </p:txBody>
      </p:sp>
      <p:sp>
        <p:nvSpPr>
          <p:cNvPr id="4" name="Zástupný obsah 3">
            <a:extLst>
              <a:ext uri="{FF2B5EF4-FFF2-40B4-BE49-F238E27FC236}">
                <a16:creationId xmlns:a16="http://schemas.microsoft.com/office/drawing/2014/main" id="{E33F397E-082E-473E-B36D-E3CC59F7A591}"/>
              </a:ext>
            </a:extLst>
          </p:cNvPr>
          <p:cNvSpPr>
            <a:spLocks noGrp="1"/>
          </p:cNvSpPr>
          <p:nvPr>
            <p:ph sz="half" idx="2"/>
          </p:nvPr>
        </p:nvSpPr>
        <p:spPr>
          <a:xfrm>
            <a:off x="285550" y="2591520"/>
            <a:ext cx="5389032" cy="3627165"/>
          </a:xfrm>
        </p:spPr>
        <p:txBody>
          <a:bodyPr>
            <a:normAutofit fontScale="92500" lnSpcReduction="20000"/>
          </a:bodyPr>
          <a:lstStyle/>
          <a:p>
            <a:pPr marL="0" indent="0" algn="r">
              <a:buNone/>
            </a:pPr>
            <a:endParaRPr lang="cs-CZ" dirty="0"/>
          </a:p>
          <a:p>
            <a:pPr marL="0" indent="0" algn="r">
              <a:buNone/>
            </a:pPr>
            <a:r>
              <a:rPr lang="cs-CZ" i="1" dirty="0"/>
              <a:t>ratio</a:t>
            </a:r>
          </a:p>
          <a:p>
            <a:pPr marL="0" indent="0" algn="r">
              <a:buNone/>
            </a:pPr>
            <a:r>
              <a:rPr lang="cs-CZ" dirty="0" err="1"/>
              <a:t>thought</a:t>
            </a:r>
            <a:endParaRPr lang="cs-CZ" dirty="0"/>
          </a:p>
          <a:p>
            <a:pPr marL="0" indent="0" algn="r">
              <a:buNone/>
            </a:pPr>
            <a:r>
              <a:rPr lang="cs-CZ" dirty="0" err="1"/>
              <a:t>manyness</a:t>
            </a:r>
            <a:endParaRPr lang="cs-CZ" dirty="0"/>
          </a:p>
          <a:p>
            <a:pPr marL="0" indent="0" algn="r">
              <a:buNone/>
            </a:pPr>
            <a:r>
              <a:rPr lang="cs-CZ" dirty="0" err="1"/>
              <a:t>manipulation</a:t>
            </a:r>
            <a:endParaRPr lang="cs-CZ" dirty="0"/>
          </a:p>
          <a:p>
            <a:pPr marL="0" indent="0" algn="r">
              <a:buNone/>
            </a:pPr>
            <a:r>
              <a:rPr lang="cs-CZ" dirty="0" err="1"/>
              <a:t>knowledge</a:t>
            </a:r>
            <a:endParaRPr lang="cs-CZ" dirty="0"/>
          </a:p>
          <a:p>
            <a:pPr marL="0" indent="0" algn="r">
              <a:buNone/>
            </a:pPr>
            <a:r>
              <a:rPr lang="cs-CZ" cap="small" dirty="0" err="1"/>
              <a:t>ascholia</a:t>
            </a:r>
            <a:r>
              <a:rPr lang="cs-CZ" dirty="0"/>
              <a:t>, </a:t>
            </a:r>
            <a:r>
              <a:rPr lang="cs-CZ" dirty="0" err="1"/>
              <a:t>work</a:t>
            </a:r>
            <a:endParaRPr lang="cs-CZ" dirty="0"/>
          </a:p>
          <a:p>
            <a:pPr marL="0" indent="0" algn="r">
              <a:buNone/>
            </a:pPr>
            <a:r>
              <a:rPr lang="cs-CZ" cap="small" dirty="0" err="1"/>
              <a:t>fronesis</a:t>
            </a:r>
            <a:r>
              <a:rPr lang="cs-CZ" dirty="0"/>
              <a:t>, </a:t>
            </a:r>
            <a:r>
              <a:rPr lang="cs-CZ" dirty="0" err="1"/>
              <a:t>practical</a:t>
            </a:r>
            <a:r>
              <a:rPr lang="cs-CZ" dirty="0"/>
              <a:t> </a:t>
            </a:r>
            <a:r>
              <a:rPr lang="cs-CZ" dirty="0" err="1"/>
              <a:t>wisdom</a:t>
            </a:r>
            <a:endParaRPr lang="cs-CZ" dirty="0"/>
          </a:p>
          <a:p>
            <a:pPr marL="0" indent="0" algn="r">
              <a:buNone/>
            </a:pPr>
            <a:r>
              <a:rPr lang="cs-CZ" dirty="0" err="1"/>
              <a:t>mastercraft</a:t>
            </a:r>
            <a:endParaRPr lang="cs-CZ" dirty="0"/>
          </a:p>
          <a:p>
            <a:pPr marL="0" indent="0" algn="r">
              <a:buNone/>
            </a:pPr>
            <a:r>
              <a:rPr lang="cs-CZ" cap="small" dirty="0"/>
              <a:t>polis</a:t>
            </a:r>
          </a:p>
        </p:txBody>
      </p:sp>
      <p:sp>
        <p:nvSpPr>
          <p:cNvPr id="5" name="Zástupný text 4">
            <a:extLst>
              <a:ext uri="{FF2B5EF4-FFF2-40B4-BE49-F238E27FC236}">
                <a16:creationId xmlns:a16="http://schemas.microsoft.com/office/drawing/2014/main" id="{E8BB4F99-05B3-46F4-87BB-DEAB9473FCA1}"/>
              </a:ext>
            </a:extLst>
          </p:cNvPr>
          <p:cNvSpPr>
            <a:spLocks noGrp="1"/>
          </p:cNvSpPr>
          <p:nvPr>
            <p:ph type="body" sz="quarter" idx="3"/>
          </p:nvPr>
        </p:nvSpPr>
        <p:spPr>
          <a:xfrm>
            <a:off x="5691917" y="2014934"/>
            <a:ext cx="5389033" cy="639762"/>
          </a:xfrm>
        </p:spPr>
        <p:txBody>
          <a:bodyPr/>
          <a:lstStyle/>
          <a:p>
            <a:r>
              <a:rPr lang="cs-CZ" cap="small" dirty="0"/>
              <a:t>      noesis</a:t>
            </a:r>
          </a:p>
        </p:txBody>
      </p:sp>
      <p:sp>
        <p:nvSpPr>
          <p:cNvPr id="6" name="Zástupný obsah 5">
            <a:extLst>
              <a:ext uri="{FF2B5EF4-FFF2-40B4-BE49-F238E27FC236}">
                <a16:creationId xmlns:a16="http://schemas.microsoft.com/office/drawing/2014/main" id="{9A94B659-43CA-4942-A2A4-627722F62650}"/>
              </a:ext>
            </a:extLst>
          </p:cNvPr>
          <p:cNvSpPr>
            <a:spLocks noGrp="1"/>
          </p:cNvSpPr>
          <p:nvPr>
            <p:ph sz="quarter" idx="4"/>
          </p:nvPr>
        </p:nvSpPr>
        <p:spPr>
          <a:xfrm>
            <a:off x="5835206" y="2612231"/>
            <a:ext cx="5734251" cy="3606454"/>
          </a:xfrm>
        </p:spPr>
        <p:txBody>
          <a:bodyPr>
            <a:normAutofit fontScale="92500" lnSpcReduction="20000"/>
          </a:bodyPr>
          <a:lstStyle/>
          <a:p>
            <a:endParaRPr lang="cs-CZ" dirty="0"/>
          </a:p>
          <a:p>
            <a:r>
              <a:rPr lang="cs-CZ" dirty="0"/>
              <a:t> </a:t>
            </a:r>
            <a:r>
              <a:rPr lang="cs-CZ" i="1" dirty="0" err="1"/>
              <a:t>intellectus</a:t>
            </a:r>
            <a:endParaRPr lang="cs-CZ" i="1" dirty="0"/>
          </a:p>
          <a:p>
            <a:r>
              <a:rPr lang="cs-CZ" dirty="0"/>
              <a:t> </a:t>
            </a:r>
            <a:r>
              <a:rPr lang="cs-CZ" b="1" dirty="0" err="1">
                <a:solidFill>
                  <a:srgbClr val="FF0000"/>
                </a:solidFill>
              </a:rPr>
              <a:t>intellection</a:t>
            </a:r>
            <a:endParaRPr lang="cs-CZ" b="1" dirty="0">
              <a:solidFill>
                <a:srgbClr val="FF0000"/>
              </a:solidFill>
            </a:endParaRPr>
          </a:p>
          <a:p>
            <a:r>
              <a:rPr lang="cs-CZ" dirty="0"/>
              <a:t> </a:t>
            </a:r>
            <a:r>
              <a:rPr lang="cs-CZ" dirty="0" err="1"/>
              <a:t>oneness</a:t>
            </a:r>
            <a:endParaRPr lang="cs-CZ" dirty="0"/>
          </a:p>
          <a:p>
            <a:r>
              <a:rPr lang="cs-CZ" dirty="0"/>
              <a:t> </a:t>
            </a:r>
            <a:r>
              <a:rPr lang="cs-CZ" b="1" dirty="0" err="1">
                <a:solidFill>
                  <a:srgbClr val="FF0000"/>
                </a:solidFill>
              </a:rPr>
              <a:t>participation</a:t>
            </a:r>
            <a:endParaRPr lang="cs-CZ" b="1" dirty="0">
              <a:solidFill>
                <a:srgbClr val="FF0000"/>
              </a:solidFill>
            </a:endParaRPr>
          </a:p>
          <a:p>
            <a:r>
              <a:rPr lang="cs-CZ" dirty="0"/>
              <a:t> </a:t>
            </a:r>
            <a:r>
              <a:rPr lang="cs-CZ" cap="small" dirty="0" err="1"/>
              <a:t>theoria</a:t>
            </a:r>
            <a:r>
              <a:rPr lang="cs-CZ" dirty="0"/>
              <a:t>, </a:t>
            </a:r>
            <a:r>
              <a:rPr lang="cs-CZ" dirty="0" err="1"/>
              <a:t>theory</a:t>
            </a:r>
            <a:endParaRPr lang="cs-CZ" dirty="0"/>
          </a:p>
          <a:p>
            <a:r>
              <a:rPr lang="cs-CZ" cap="small" dirty="0"/>
              <a:t> </a:t>
            </a:r>
            <a:r>
              <a:rPr lang="cs-CZ" cap="small" dirty="0" err="1"/>
              <a:t>schole</a:t>
            </a:r>
            <a:r>
              <a:rPr lang="cs-CZ" dirty="0"/>
              <a:t>, </a:t>
            </a:r>
            <a:r>
              <a:rPr lang="cs-CZ" dirty="0" err="1"/>
              <a:t>leisure</a:t>
            </a:r>
            <a:endParaRPr lang="cs-CZ" dirty="0"/>
          </a:p>
          <a:p>
            <a:r>
              <a:rPr lang="cs-CZ" cap="small" dirty="0"/>
              <a:t> </a:t>
            </a:r>
            <a:r>
              <a:rPr lang="cs-CZ" cap="small" dirty="0" err="1"/>
              <a:t>sophia</a:t>
            </a:r>
            <a:r>
              <a:rPr lang="cs-CZ" dirty="0"/>
              <a:t>, </a:t>
            </a:r>
            <a:r>
              <a:rPr lang="cs-CZ" dirty="0" err="1"/>
              <a:t>theoretical</a:t>
            </a:r>
            <a:r>
              <a:rPr lang="cs-CZ" dirty="0"/>
              <a:t> </a:t>
            </a:r>
            <a:r>
              <a:rPr lang="cs-CZ" dirty="0" err="1"/>
              <a:t>wisdom</a:t>
            </a:r>
            <a:endParaRPr lang="cs-CZ" dirty="0"/>
          </a:p>
          <a:p>
            <a:r>
              <a:rPr lang="cs-CZ" dirty="0"/>
              <a:t> </a:t>
            </a:r>
            <a:r>
              <a:rPr lang="cs-CZ" dirty="0" err="1"/>
              <a:t>gazing</a:t>
            </a:r>
            <a:endParaRPr lang="cs-CZ" dirty="0"/>
          </a:p>
          <a:p>
            <a:r>
              <a:rPr lang="cs-CZ" cap="small" dirty="0"/>
              <a:t> </a:t>
            </a:r>
            <a:r>
              <a:rPr lang="cs-CZ" cap="small" dirty="0" err="1"/>
              <a:t>cosmos</a:t>
            </a:r>
            <a:endParaRPr lang="cs-CZ" cap="small" dirty="0"/>
          </a:p>
        </p:txBody>
      </p:sp>
      <p:pic>
        <p:nvPicPr>
          <p:cNvPr id="8" name="Obrázek 7">
            <a:extLst>
              <a:ext uri="{FF2B5EF4-FFF2-40B4-BE49-F238E27FC236}">
                <a16:creationId xmlns:a16="http://schemas.microsoft.com/office/drawing/2014/main" id="{19349FAB-1F31-4E92-9DF2-E9B52A97A5B7}"/>
              </a:ext>
            </a:extLst>
          </p:cNvPr>
          <p:cNvPicPr>
            <a:picLocks noChangeAspect="1"/>
          </p:cNvPicPr>
          <p:nvPr/>
        </p:nvPicPr>
        <p:blipFill>
          <a:blip r:embed="rId2"/>
          <a:stretch>
            <a:fillRect/>
          </a:stretch>
        </p:blipFill>
        <p:spPr>
          <a:xfrm>
            <a:off x="2756158" y="-158082"/>
            <a:ext cx="6480720" cy="2492897"/>
          </a:xfrm>
          <a:prstGeom prst="rect">
            <a:avLst/>
          </a:prstGeom>
        </p:spPr>
      </p:pic>
    </p:spTree>
    <p:extLst>
      <p:ext uri="{BB962C8B-B14F-4D97-AF65-F5344CB8AC3E}">
        <p14:creationId xmlns:p14="http://schemas.microsoft.com/office/powerpoint/2010/main" val="727481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416983" y="640941"/>
            <a:ext cx="11358034" cy="2876680"/>
          </a:xfrm>
        </p:spPr>
        <p:txBody>
          <a:bodyPr anchor="b">
            <a:normAutofit/>
          </a:bodyPr>
          <a:lstStyle/>
          <a:p>
            <a:pPr algn="l"/>
            <a:r>
              <a:rPr lang="cs-CZ" sz="6600" dirty="0" err="1">
                <a:solidFill>
                  <a:srgbClr val="FFFFFF"/>
                </a:solidFill>
              </a:rPr>
              <a:t>History</a:t>
            </a:r>
            <a:r>
              <a:rPr lang="cs-CZ" sz="6600" dirty="0">
                <a:solidFill>
                  <a:srgbClr val="FFFFFF"/>
                </a:solidFill>
              </a:rPr>
              <a:t> </a:t>
            </a:r>
            <a:r>
              <a:rPr lang="cs-CZ" sz="6600" dirty="0" err="1">
                <a:solidFill>
                  <a:srgbClr val="FFFFFF"/>
                </a:solidFill>
              </a:rPr>
              <a:t>of</a:t>
            </a:r>
            <a:r>
              <a:rPr lang="cs-CZ" sz="6600" dirty="0">
                <a:solidFill>
                  <a:srgbClr val="FFFFFF"/>
                </a:solidFill>
              </a:rPr>
              <a:t> </a:t>
            </a:r>
            <a:r>
              <a:rPr lang="cs-CZ" sz="6600" dirty="0" err="1">
                <a:solidFill>
                  <a:srgbClr val="FFFFFF"/>
                </a:solidFill>
              </a:rPr>
              <a:t>Human</a:t>
            </a:r>
            <a:r>
              <a:rPr lang="cs-CZ" sz="6600" dirty="0">
                <a:solidFill>
                  <a:srgbClr val="FFFFFF"/>
                </a:solidFill>
              </a:rPr>
              <a:t> </a:t>
            </a:r>
            <a:r>
              <a:rPr lang="cs-CZ" sz="6600" dirty="0" err="1">
                <a:solidFill>
                  <a:srgbClr val="FFFFFF"/>
                </a:solidFill>
              </a:rPr>
              <a:t>Rights</a:t>
            </a:r>
            <a:endParaRPr lang="cs-CZ" sz="6600" dirty="0">
              <a:solidFill>
                <a:srgbClr val="FFFFFF"/>
              </a:solidFill>
            </a:endParaRPr>
          </a:p>
        </p:txBody>
      </p:sp>
      <p:sp>
        <p:nvSpPr>
          <p:cNvPr id="3" name="Podnadpis 2"/>
          <p:cNvSpPr>
            <a:spLocks noGrp="1"/>
          </p:cNvSpPr>
          <p:nvPr>
            <p:ph type="subTitle" idx="1"/>
          </p:nvPr>
        </p:nvSpPr>
        <p:spPr>
          <a:xfrm>
            <a:off x="2944232" y="5140508"/>
            <a:ext cx="2779234" cy="1076551"/>
          </a:xfrm>
        </p:spPr>
        <p:txBody>
          <a:bodyPr>
            <a:normAutofit/>
          </a:bodyPr>
          <a:lstStyle/>
          <a:p>
            <a:pPr algn="l"/>
            <a:endParaRPr lang="cs-CZ" dirty="0"/>
          </a:p>
          <a:p>
            <a:r>
              <a:rPr lang="cs-CZ" dirty="0"/>
              <a:t>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GB" dirty="0"/>
              <a:t>the historical development</a:t>
            </a:r>
            <a:br>
              <a:rPr lang="cs-CZ" dirty="0"/>
            </a:br>
            <a:r>
              <a:rPr lang="en-GB" dirty="0"/>
              <a:t>of the </a:t>
            </a:r>
            <a:r>
              <a:rPr lang="en-GB" b="1" dirty="0"/>
              <a:t>concept</a:t>
            </a:r>
            <a:r>
              <a:rPr lang="en-GB" dirty="0"/>
              <a:t> of human rights</a:t>
            </a:r>
            <a:endParaRPr lang="cs-CZ" dirty="0"/>
          </a:p>
        </p:txBody>
      </p:sp>
      <p:sp>
        <p:nvSpPr>
          <p:cNvPr id="3" name="Zástupný symbol pro obsah 2"/>
          <p:cNvSpPr>
            <a:spLocks noGrp="1"/>
          </p:cNvSpPr>
          <p:nvPr>
            <p:ph idx="1"/>
          </p:nvPr>
        </p:nvSpPr>
        <p:spPr>
          <a:xfrm>
            <a:off x="440266" y="2406227"/>
            <a:ext cx="11311467" cy="4024125"/>
          </a:xfrm>
        </p:spPr>
        <p:txBody>
          <a:bodyPr/>
          <a:lstStyle/>
          <a:p>
            <a:pPr marL="0" indent="0">
              <a:buNone/>
            </a:pPr>
            <a:r>
              <a:rPr lang="cs-CZ" dirty="0" err="1"/>
              <a:t>from</a:t>
            </a:r>
            <a:r>
              <a:rPr lang="cs-CZ" dirty="0"/>
              <a:t> </a:t>
            </a:r>
            <a:r>
              <a:rPr lang="en-GB" dirty="0"/>
              <a:t>the earliest philosophical</a:t>
            </a:r>
            <a:r>
              <a:rPr lang="cs-CZ" dirty="0"/>
              <a:t> </a:t>
            </a:r>
            <a:r>
              <a:rPr lang="cs-CZ" dirty="0" err="1"/>
              <a:t>and</a:t>
            </a:r>
            <a:r>
              <a:rPr lang="cs-CZ" dirty="0"/>
              <a:t> </a:t>
            </a:r>
            <a:r>
              <a:rPr lang="cs-CZ" dirty="0" err="1"/>
              <a:t>theological</a:t>
            </a:r>
            <a:r>
              <a:rPr lang="en-GB" dirty="0"/>
              <a:t> origins of the bases of human rights</a:t>
            </a:r>
            <a:endParaRPr lang="cs-CZ" dirty="0"/>
          </a:p>
          <a:p>
            <a:pPr marL="0" indent="0">
              <a:buNone/>
            </a:pPr>
            <a:r>
              <a:rPr lang="cs-CZ" dirty="0"/>
              <a:t>to </a:t>
            </a:r>
            <a:r>
              <a:rPr lang="cs-CZ" dirty="0" err="1"/>
              <a:t>the</a:t>
            </a:r>
            <a:r>
              <a:rPr lang="cs-CZ" dirty="0"/>
              <a:t> </a:t>
            </a:r>
            <a:r>
              <a:rPr lang="en-GB" dirty="0"/>
              <a:t>some of </a:t>
            </a:r>
            <a:r>
              <a:rPr lang="cs-CZ" dirty="0" err="1"/>
              <a:t>the</a:t>
            </a:r>
            <a:r>
              <a:rPr lang="cs-CZ" dirty="0"/>
              <a:t> </a:t>
            </a:r>
            <a:r>
              <a:rPr lang="en-GB" dirty="0"/>
              <a:t>most recent developments in the codification of human rights</a:t>
            </a: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971800" y="408773"/>
            <a:ext cx="8610600" cy="1293028"/>
          </a:xfrm>
        </p:spPr>
        <p:txBody>
          <a:bodyPr/>
          <a:lstStyle/>
          <a:p>
            <a:r>
              <a:rPr lang="cs-CZ" dirty="0" err="1"/>
              <a:t>Different</a:t>
            </a:r>
            <a:r>
              <a:rPr lang="cs-CZ" dirty="0"/>
              <a:t> </a:t>
            </a:r>
            <a:r>
              <a:rPr lang="cs-CZ" dirty="0" err="1"/>
              <a:t>sorts</a:t>
            </a:r>
            <a:r>
              <a:rPr lang="cs-CZ" dirty="0"/>
              <a:t> </a:t>
            </a:r>
            <a:r>
              <a:rPr lang="cs-CZ" dirty="0" err="1"/>
              <a:t>of</a:t>
            </a:r>
            <a:r>
              <a:rPr lang="cs-CZ" dirty="0"/>
              <a:t> </a:t>
            </a:r>
            <a:r>
              <a:rPr lang="cs-CZ" dirty="0" err="1"/>
              <a:t>rights</a:t>
            </a:r>
            <a:endParaRPr lang="cs-CZ" dirty="0"/>
          </a:p>
        </p:txBody>
      </p:sp>
      <p:sp>
        <p:nvSpPr>
          <p:cNvPr id="3" name="Zástupný symbol pro obsah 2"/>
          <p:cNvSpPr>
            <a:spLocks noGrp="1"/>
          </p:cNvSpPr>
          <p:nvPr>
            <p:ph idx="1"/>
          </p:nvPr>
        </p:nvSpPr>
        <p:spPr>
          <a:xfrm>
            <a:off x="609600" y="1600201"/>
            <a:ext cx="10972800" cy="4983161"/>
          </a:xfrm>
        </p:spPr>
        <p:txBody>
          <a:bodyPr>
            <a:normAutofit fontScale="70000" lnSpcReduction="20000"/>
          </a:bodyPr>
          <a:lstStyle/>
          <a:p>
            <a:pPr>
              <a:lnSpc>
                <a:spcPct val="120000"/>
              </a:lnSpc>
              <a:buNone/>
            </a:pPr>
            <a:r>
              <a:rPr lang="cs-CZ" b="1" dirty="0"/>
              <a:t>positive </a:t>
            </a:r>
            <a:r>
              <a:rPr lang="cs-CZ" b="1" dirty="0" err="1"/>
              <a:t>rights</a:t>
            </a:r>
            <a:r>
              <a:rPr lang="cs-CZ" b="1" dirty="0"/>
              <a:t> </a:t>
            </a:r>
            <a:r>
              <a:rPr lang="cs-CZ" dirty="0"/>
              <a:t>(to </a:t>
            </a:r>
            <a:r>
              <a:rPr lang="cs-CZ" dirty="0" err="1"/>
              <a:t>something</a:t>
            </a:r>
            <a:r>
              <a:rPr lang="cs-CZ" dirty="0"/>
              <a:t> – </a:t>
            </a:r>
            <a:r>
              <a:rPr lang="cs-CZ" dirty="0" err="1"/>
              <a:t>e.g</a:t>
            </a:r>
            <a:r>
              <a:rPr lang="cs-CZ" dirty="0"/>
              <a:t>. </a:t>
            </a:r>
            <a:r>
              <a:rPr lang="cs-CZ" dirty="0" err="1"/>
              <a:t>rights</a:t>
            </a:r>
            <a:r>
              <a:rPr lang="cs-CZ" dirty="0"/>
              <a:t> to </a:t>
            </a:r>
            <a:r>
              <a:rPr lang="cs-CZ" dirty="0" err="1"/>
              <a:t>healthcare</a:t>
            </a:r>
            <a:r>
              <a:rPr lang="cs-CZ" dirty="0"/>
              <a:t> and </a:t>
            </a:r>
            <a:r>
              <a:rPr lang="cs-CZ" dirty="0" err="1"/>
              <a:t>education</a:t>
            </a:r>
            <a:r>
              <a:rPr lang="cs-CZ" dirty="0"/>
              <a:t>) </a:t>
            </a:r>
          </a:p>
          <a:p>
            <a:pPr>
              <a:lnSpc>
                <a:spcPct val="120000"/>
              </a:lnSpc>
              <a:buNone/>
            </a:pPr>
            <a:r>
              <a:rPr lang="cs-CZ" b="1" dirty="0"/>
              <a:t>negative </a:t>
            </a:r>
            <a:r>
              <a:rPr lang="cs-CZ" b="1" dirty="0" err="1"/>
              <a:t>rights</a:t>
            </a:r>
            <a:r>
              <a:rPr lang="cs-CZ" b="1" dirty="0"/>
              <a:t> </a:t>
            </a:r>
            <a:r>
              <a:rPr lang="cs-CZ" dirty="0"/>
              <a:t>(</a:t>
            </a:r>
            <a:r>
              <a:rPr lang="cs-CZ" dirty="0" err="1"/>
              <a:t>from</a:t>
            </a:r>
            <a:r>
              <a:rPr lang="cs-CZ" dirty="0"/>
              <a:t> </a:t>
            </a:r>
            <a:r>
              <a:rPr lang="cs-CZ" dirty="0" err="1"/>
              <a:t>something</a:t>
            </a:r>
            <a:r>
              <a:rPr lang="cs-CZ" dirty="0"/>
              <a:t> – </a:t>
            </a:r>
            <a:r>
              <a:rPr lang="cs-CZ" dirty="0" err="1"/>
              <a:t>e.g</a:t>
            </a:r>
            <a:r>
              <a:rPr lang="cs-CZ" dirty="0"/>
              <a:t>. </a:t>
            </a:r>
            <a:r>
              <a:rPr lang="cs-CZ" dirty="0" err="1"/>
              <a:t>the</a:t>
            </a:r>
            <a:r>
              <a:rPr lang="cs-CZ" dirty="0"/>
              <a:t> </a:t>
            </a:r>
            <a:r>
              <a:rPr lang="cs-CZ" dirty="0" err="1"/>
              <a:t>right</a:t>
            </a:r>
            <a:r>
              <a:rPr lang="cs-CZ" dirty="0"/>
              <a:t> not to </a:t>
            </a:r>
            <a:r>
              <a:rPr lang="cs-CZ" dirty="0" err="1"/>
              <a:t>be</a:t>
            </a:r>
            <a:r>
              <a:rPr lang="cs-CZ" dirty="0"/>
              <a:t> </a:t>
            </a:r>
            <a:r>
              <a:rPr lang="cs-CZ" dirty="0" err="1"/>
              <a:t>tortured</a:t>
            </a:r>
            <a:r>
              <a:rPr lang="cs-CZ" dirty="0"/>
              <a:t> </a:t>
            </a:r>
            <a:r>
              <a:rPr lang="cs-CZ" dirty="0" err="1"/>
              <a:t>or</a:t>
            </a:r>
            <a:r>
              <a:rPr lang="cs-CZ" dirty="0"/>
              <a:t> not to </a:t>
            </a:r>
            <a:r>
              <a:rPr lang="cs-CZ" dirty="0" err="1"/>
              <a:t>be</a:t>
            </a:r>
            <a:r>
              <a:rPr lang="cs-CZ" dirty="0"/>
              <a:t> </a:t>
            </a:r>
            <a:r>
              <a:rPr lang="cs-CZ" dirty="0" err="1"/>
              <a:t>treated</a:t>
            </a:r>
            <a:r>
              <a:rPr lang="cs-CZ" dirty="0"/>
              <a:t> by a </a:t>
            </a:r>
            <a:r>
              <a:rPr lang="cs-CZ" dirty="0" err="1"/>
              <a:t>doctor</a:t>
            </a:r>
            <a:r>
              <a:rPr lang="cs-CZ" dirty="0"/>
              <a:t> </a:t>
            </a:r>
            <a:r>
              <a:rPr lang="cs-CZ" dirty="0" err="1"/>
              <a:t>without</a:t>
            </a:r>
            <a:r>
              <a:rPr lang="cs-CZ" dirty="0"/>
              <a:t> </a:t>
            </a:r>
            <a:r>
              <a:rPr lang="cs-CZ" dirty="0" err="1"/>
              <a:t>giving</a:t>
            </a:r>
            <a:r>
              <a:rPr lang="cs-CZ" dirty="0"/>
              <a:t> </a:t>
            </a:r>
            <a:r>
              <a:rPr lang="cs-CZ" dirty="0" err="1"/>
              <a:t>consent</a:t>
            </a:r>
            <a:r>
              <a:rPr lang="cs-CZ" dirty="0"/>
              <a:t>, but </a:t>
            </a:r>
            <a:r>
              <a:rPr lang="cs-CZ" dirty="0" err="1"/>
              <a:t>also</a:t>
            </a:r>
            <a:r>
              <a:rPr lang="cs-CZ" dirty="0"/>
              <a:t> </a:t>
            </a:r>
            <a:r>
              <a:rPr lang="cs-CZ" dirty="0" err="1"/>
              <a:t>the</a:t>
            </a:r>
            <a:r>
              <a:rPr lang="cs-CZ" dirty="0"/>
              <a:t> </a:t>
            </a:r>
            <a:r>
              <a:rPr lang="cs-CZ" dirty="0" err="1"/>
              <a:t>right</a:t>
            </a:r>
            <a:r>
              <a:rPr lang="cs-CZ" dirty="0"/>
              <a:t> to </a:t>
            </a:r>
            <a:r>
              <a:rPr lang="cs-CZ" dirty="0" err="1"/>
              <a:t>life</a:t>
            </a:r>
            <a:r>
              <a:rPr lang="cs-CZ" dirty="0"/>
              <a:t>, and </a:t>
            </a:r>
            <a:r>
              <a:rPr lang="cs-CZ" dirty="0" err="1"/>
              <a:t>freedom</a:t>
            </a:r>
            <a:r>
              <a:rPr lang="cs-CZ" dirty="0"/>
              <a:t> </a:t>
            </a:r>
            <a:r>
              <a:rPr lang="cs-CZ" dirty="0" err="1"/>
              <a:t>of</a:t>
            </a:r>
            <a:r>
              <a:rPr lang="cs-CZ" dirty="0"/>
              <a:t> </a:t>
            </a:r>
            <a:r>
              <a:rPr lang="cs-CZ" dirty="0" err="1"/>
              <a:t>speech</a:t>
            </a:r>
            <a:r>
              <a:rPr lang="cs-CZ" dirty="0"/>
              <a:t> </a:t>
            </a:r>
            <a:r>
              <a:rPr lang="cs-CZ" dirty="0" err="1"/>
              <a:t>could</a:t>
            </a:r>
            <a:r>
              <a:rPr lang="cs-CZ" dirty="0"/>
              <a:t> </a:t>
            </a:r>
            <a:r>
              <a:rPr lang="cs-CZ" dirty="0" err="1"/>
              <a:t>be</a:t>
            </a:r>
            <a:r>
              <a:rPr lang="cs-CZ" dirty="0"/>
              <a:t> </a:t>
            </a:r>
            <a:r>
              <a:rPr lang="cs-CZ" dirty="0" err="1"/>
              <a:t>seen</a:t>
            </a:r>
            <a:r>
              <a:rPr lang="cs-CZ" dirty="0"/>
              <a:t> as negative </a:t>
            </a:r>
            <a:r>
              <a:rPr lang="cs-CZ" dirty="0" err="1"/>
              <a:t>rights</a:t>
            </a:r>
            <a:r>
              <a:rPr lang="cs-CZ" dirty="0"/>
              <a:t>)</a:t>
            </a:r>
          </a:p>
          <a:p>
            <a:pPr>
              <a:lnSpc>
                <a:spcPct val="120000"/>
              </a:lnSpc>
              <a:buNone/>
            </a:pPr>
            <a:endParaRPr lang="cs-CZ" dirty="0"/>
          </a:p>
          <a:p>
            <a:pPr>
              <a:lnSpc>
                <a:spcPct val="120000"/>
              </a:lnSpc>
            </a:pPr>
            <a:r>
              <a:rPr lang="cs-CZ" dirty="0" err="1"/>
              <a:t>Legal</a:t>
            </a:r>
            <a:r>
              <a:rPr lang="cs-CZ" dirty="0"/>
              <a:t> </a:t>
            </a:r>
            <a:r>
              <a:rPr lang="cs-CZ" dirty="0" err="1"/>
              <a:t>rights</a:t>
            </a:r>
            <a:r>
              <a:rPr lang="cs-CZ" dirty="0"/>
              <a:t> (</a:t>
            </a:r>
            <a:r>
              <a:rPr lang="cs-CZ" dirty="0" err="1"/>
              <a:t>of</a:t>
            </a:r>
            <a:r>
              <a:rPr lang="cs-CZ" dirty="0"/>
              <a:t> </a:t>
            </a:r>
            <a:r>
              <a:rPr lang="cs-CZ" dirty="0" err="1"/>
              <a:t>human</a:t>
            </a:r>
            <a:r>
              <a:rPr lang="cs-CZ" dirty="0"/>
              <a:t> </a:t>
            </a:r>
            <a:r>
              <a:rPr lang="cs-CZ" dirty="0" err="1"/>
              <a:t>laws</a:t>
            </a:r>
            <a:r>
              <a:rPr lang="cs-CZ" dirty="0"/>
              <a:t>)</a:t>
            </a:r>
          </a:p>
          <a:p>
            <a:pPr>
              <a:lnSpc>
                <a:spcPct val="120000"/>
              </a:lnSpc>
            </a:pPr>
            <a:r>
              <a:rPr lang="cs-CZ" dirty="0" err="1"/>
              <a:t>Social</a:t>
            </a:r>
            <a:r>
              <a:rPr lang="cs-CZ" dirty="0"/>
              <a:t> </a:t>
            </a:r>
            <a:r>
              <a:rPr lang="cs-CZ" dirty="0" err="1"/>
              <a:t>rights</a:t>
            </a:r>
            <a:r>
              <a:rPr lang="cs-CZ" dirty="0"/>
              <a:t> (a</a:t>
            </a:r>
            <a:r>
              <a:rPr lang="en-US" dirty="0" err="1"/>
              <a:t>ccess</a:t>
            </a:r>
            <a:r>
              <a:rPr lang="en-US" dirty="0"/>
              <a:t> to quality public services</a:t>
            </a:r>
            <a:r>
              <a:rPr lang="cs-CZ" dirty="0"/>
              <a:t>, </a:t>
            </a:r>
            <a:r>
              <a:rPr lang="en-US" dirty="0"/>
              <a:t>to education</a:t>
            </a:r>
            <a:r>
              <a:rPr lang="cs-CZ" dirty="0"/>
              <a:t>,</a:t>
            </a:r>
            <a:r>
              <a:rPr lang="en-US" dirty="0"/>
              <a:t> to health services</a:t>
            </a:r>
            <a:r>
              <a:rPr lang="cs-CZ" dirty="0"/>
              <a:t>, </a:t>
            </a:r>
            <a:r>
              <a:rPr lang="en-US" dirty="0"/>
              <a:t>to social protection</a:t>
            </a:r>
            <a:r>
              <a:rPr lang="cs-CZ" dirty="0"/>
              <a:t>, </a:t>
            </a:r>
            <a:r>
              <a:rPr lang="en-US" dirty="0"/>
              <a:t>to housing</a:t>
            </a:r>
            <a:r>
              <a:rPr lang="cs-CZ" dirty="0"/>
              <a:t>, </a:t>
            </a:r>
            <a:r>
              <a:rPr lang="en-US" dirty="0"/>
              <a:t>to employment</a:t>
            </a:r>
            <a:r>
              <a:rPr lang="cs-CZ" dirty="0"/>
              <a:t>,</a:t>
            </a:r>
            <a:r>
              <a:rPr lang="en-US" dirty="0"/>
              <a:t> to social rights for minority social groups</a:t>
            </a:r>
            <a:r>
              <a:rPr lang="cs-CZ" dirty="0"/>
              <a:t>)</a:t>
            </a:r>
          </a:p>
          <a:p>
            <a:pPr>
              <a:lnSpc>
                <a:spcPct val="120000"/>
              </a:lnSpc>
            </a:pPr>
            <a:r>
              <a:rPr lang="cs-CZ" dirty="0" err="1"/>
              <a:t>Institutional</a:t>
            </a:r>
            <a:r>
              <a:rPr lang="cs-CZ" dirty="0"/>
              <a:t> </a:t>
            </a:r>
            <a:r>
              <a:rPr lang="cs-CZ" dirty="0" err="1"/>
              <a:t>and</a:t>
            </a:r>
            <a:r>
              <a:rPr lang="cs-CZ" dirty="0"/>
              <a:t> </a:t>
            </a:r>
            <a:r>
              <a:rPr lang="cs-CZ" dirty="0" err="1"/>
              <a:t>professional</a:t>
            </a:r>
            <a:r>
              <a:rPr lang="cs-CZ" dirty="0"/>
              <a:t> </a:t>
            </a:r>
            <a:r>
              <a:rPr lang="cs-CZ" dirty="0" err="1"/>
              <a:t>rights</a:t>
            </a:r>
            <a:endParaRPr lang="cs-CZ" dirty="0"/>
          </a:p>
          <a:p>
            <a:pPr>
              <a:lnSpc>
                <a:spcPct val="120000"/>
              </a:lnSpc>
            </a:pPr>
            <a:r>
              <a:rPr lang="cs-CZ" dirty="0"/>
              <a:t>Natural </a:t>
            </a:r>
            <a:r>
              <a:rPr lang="cs-CZ" dirty="0" err="1"/>
              <a:t>rights</a:t>
            </a:r>
            <a:r>
              <a:rPr lang="cs-CZ" dirty="0"/>
              <a:t> (</a:t>
            </a:r>
            <a:r>
              <a:rPr lang="en-US" dirty="0"/>
              <a:t>are not dependent on the laws</a:t>
            </a:r>
            <a:r>
              <a:rPr lang="cs-CZ" dirty="0"/>
              <a:t>/</a:t>
            </a:r>
            <a:r>
              <a:rPr lang="en-US" dirty="0"/>
              <a:t>customs of any particular culture</a:t>
            </a:r>
            <a:r>
              <a:rPr lang="cs-CZ" dirty="0"/>
              <a:t>/</a:t>
            </a:r>
            <a:r>
              <a:rPr lang="en-US" dirty="0"/>
              <a:t>government</a:t>
            </a:r>
            <a:r>
              <a:rPr lang="cs-CZ" dirty="0"/>
              <a:t>.</a:t>
            </a:r>
            <a:r>
              <a:rPr lang="en-US" dirty="0"/>
              <a:t> </a:t>
            </a:r>
            <a:r>
              <a:rPr lang="cs-CZ" dirty="0" err="1"/>
              <a:t>NR</a:t>
            </a:r>
            <a:r>
              <a:rPr lang="cs-CZ" dirty="0"/>
              <a:t> are </a:t>
            </a:r>
            <a:r>
              <a:rPr lang="en-US" dirty="0"/>
              <a:t>universal, fundamental and inalienable </a:t>
            </a:r>
            <a:r>
              <a:rPr lang="cs-CZ" dirty="0"/>
              <a:t>– </a:t>
            </a:r>
            <a:r>
              <a:rPr lang="en-US" dirty="0"/>
              <a:t>they cannot be repealed by human laws, though one can forfeit their enjoyment through one's actions, such as by violating someone else's rights. Natural law is the law of natural rights.)</a:t>
            </a:r>
          </a:p>
          <a:p>
            <a:pPr>
              <a:lnSpc>
                <a:spcPct val="120000"/>
              </a:lnSpc>
            </a:pPr>
            <a:r>
              <a:rPr lang="cs-CZ" dirty="0" err="1"/>
              <a:t>Human</a:t>
            </a:r>
            <a:r>
              <a:rPr lang="cs-CZ" dirty="0"/>
              <a:t> </a:t>
            </a:r>
            <a:r>
              <a:rPr lang="cs-CZ" dirty="0" err="1"/>
              <a:t>rights</a:t>
            </a:r>
            <a:endParaRPr lang="cs-CZ" dirty="0"/>
          </a:p>
          <a:p>
            <a:pPr>
              <a:lnSpc>
                <a:spcPct val="120000"/>
              </a:lnSpc>
            </a:pPr>
            <a:r>
              <a:rPr lang="cs-CZ" dirty="0" err="1"/>
              <a:t>Moral</a:t>
            </a:r>
            <a:r>
              <a:rPr lang="cs-CZ" dirty="0"/>
              <a:t> </a:t>
            </a:r>
            <a:r>
              <a:rPr lang="cs-CZ" dirty="0" err="1"/>
              <a:t>rights</a:t>
            </a:r>
            <a:endParaRPr lang="cs-CZ" dirty="0"/>
          </a:p>
        </p:txBody>
      </p:sp>
    </p:spTree>
  </p:cSld>
  <p:clrMapOvr>
    <a:masterClrMapping/>
  </p:clrMapOvr>
</p:sld>
</file>

<file path=ppt/theme/theme1.xml><?xml version="1.0" encoding="utf-8"?>
<a:theme xmlns:a="http://schemas.openxmlformats.org/drawingml/2006/main" name="Kondenzační stopa">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TM04033937[[fn=Kondenzační stopa]]</Template>
  <TotalTime>468</TotalTime>
  <Words>4329</Words>
  <Application>Microsoft Office PowerPoint</Application>
  <PresentationFormat>Širokoúhlá obrazovka</PresentationFormat>
  <Paragraphs>250</Paragraphs>
  <Slides>25</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25</vt:i4>
      </vt:variant>
    </vt:vector>
  </HeadingPairs>
  <TitlesOfParts>
    <vt:vector size="29" baseType="lpstr">
      <vt:lpstr>Arial</vt:lpstr>
      <vt:lpstr>Calibri</vt:lpstr>
      <vt:lpstr>Century Gothic</vt:lpstr>
      <vt:lpstr>Kondenzační stopa</vt:lpstr>
      <vt:lpstr>Human Rights: Justice, Reason, Intellect and Participation  Human rights. Law, norm, principle &amp; Rule</vt:lpstr>
      <vt:lpstr>Exam</vt:lpstr>
      <vt:lpstr>Rights</vt:lpstr>
      <vt:lpstr>Laws &amp; Rights</vt:lpstr>
      <vt:lpstr>Human rights as norms</vt:lpstr>
      <vt:lpstr> </vt:lpstr>
      <vt:lpstr>History of Human Rights</vt:lpstr>
      <vt:lpstr>the historical development of the concept of human rights</vt:lpstr>
      <vt:lpstr>Different sorts of rights</vt:lpstr>
      <vt:lpstr>The Law of the Jungle vs. Rule of Law</vt:lpstr>
      <vt:lpstr>(From) The history of human rights</vt:lpstr>
      <vt:lpstr>Prezentace aplikace PowerPoint</vt:lpstr>
      <vt:lpstr>The history of human rights</vt:lpstr>
      <vt:lpstr>The Beginnings of Human Rights</vt:lpstr>
      <vt:lpstr>today in the British Museum in London</vt:lpstr>
      <vt:lpstr>Cyrus the Great Cylinder (so-called) The First Charter of Rights of Nations</vt:lpstr>
      <vt:lpstr>Cyrus the Great Cylinder (so-called) The First Charter of Rights of Nations</vt:lpstr>
      <vt:lpstr>Cyrus the Great Cylinder (so-called) The First Charter of Rights of Nations</vt:lpstr>
      <vt:lpstr>Cyrus the Great Cylinder (so-called) The First Charter of Rights of Nations</vt:lpstr>
      <vt:lpstr>Cyrus the Great Cylinder (so-called) The First Charter of Rights of Nations</vt:lpstr>
      <vt:lpstr>Cyrus the Great The decree of return for the Jews, 539 BCE From The Hebrew Bible, Ezra 1:1-8</vt:lpstr>
      <vt:lpstr>Bibliography</vt:lpstr>
      <vt:lpstr>Bibliography</vt:lpstr>
      <vt:lpstr>Bibliography</vt:lpstr>
      <vt:lpstr>Bibliography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rights</dc:title>
  <dc:creator>Svobodová Zuzana PhDr. Ph.D.</dc:creator>
  <cp:lastModifiedBy>doc. PhDr. Zuzana Svobodová, Ph.D.</cp:lastModifiedBy>
  <cp:revision>10</cp:revision>
  <dcterms:created xsi:type="dcterms:W3CDTF">2022-10-27T19:01:27Z</dcterms:created>
  <dcterms:modified xsi:type="dcterms:W3CDTF">2025-10-22T17:37:56Z</dcterms:modified>
</cp:coreProperties>
</file>