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39c4efe2c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39c4efe2c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9c4efe2c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9c4efe2c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9c4efe2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39c4efe2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9c4efe2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39c4efe2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39c4efe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39c4efe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9c4efe2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9c4efe2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9c4efe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9c4efe2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ccf3d7c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ccf3d7cc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3ccf3d7c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3ccf3d7c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9c4efe2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9c4efe2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39c4efe2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39c4efe2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latin typeface="Times New Roman"/>
                <a:ea typeface="Times New Roman"/>
                <a:cs typeface="Times New Roman"/>
                <a:sym typeface="Times New Roman"/>
              </a:rPr>
              <a:t>Profesní orientace neslyšících žáků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036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Karolína Holá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Jitka Bačáková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00" y="2999050"/>
            <a:ext cx="2406975" cy="18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Posudek oponenta práce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+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práce je jedinečná a přínosná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žádné zásadní nesrovnalosti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71684"/>
            <a:ext cx="3760076" cy="2411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Naše hodnocení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+"/>
            </a:pPr>
            <a:r>
              <a:rPr lang="cs"/>
              <a:t>výjimečnost práce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cs"/>
              <a:t>rozsah výzkumné sondy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špatné typografické zpracování 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300" y="926529"/>
            <a:ext cx="2712175" cy="27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50" y="2482775"/>
            <a:ext cx="500150" cy="5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550" y="1152475"/>
            <a:ext cx="500150" cy="5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Děkujeme za pozornost!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75" y="2796700"/>
            <a:ext cx="2346801" cy="23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0" y="426500"/>
            <a:ext cx="1846051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88351" y="3297450"/>
            <a:ext cx="1846051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650" y="3062600"/>
            <a:ext cx="2080900" cy="20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297951" y="950650"/>
            <a:ext cx="1846051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88675" y="-1"/>
            <a:ext cx="1515651" cy="15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788775" y="0"/>
            <a:ext cx="2191675" cy="21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Obsah prezentace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Popis bakalářské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Cíl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Obsah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Vybrané otázky z dotazníku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Závěr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Posudek vedoucího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Posudek oponenta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Naše hodnocení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400" y="1327975"/>
            <a:ext cx="3240900" cy="32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Popis bakalářské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autorkou je Šárka Sobolevská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 roku 2017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72 stran vlastního textu, 16 stran příloh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9 kapitol včetně Úvodu a Závěru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vedoucí práce Mgr. Andrea Hudáková, Ph.D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oponent práce Mgr. Radka Nováková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11174"/>
          <a:stretch/>
        </p:blipFill>
        <p:spPr>
          <a:xfrm>
            <a:off x="5180143" y="445024"/>
            <a:ext cx="3218682" cy="441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Cíl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zmapovat profesní orientaci neslyšících žáků a výsledky porovnat se slyšícími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popsat faktory ovlivňující profesní orientaci, které jsou specifické pro neslyšící žáky - identita neslyšících, kultura neslyšících, předprofesní přípravy ve školách pro sluchově postižené atd.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050" y="2578650"/>
            <a:ext cx="2079500" cy="20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821875"/>
            <a:ext cx="1748376" cy="17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975" y="2650038"/>
            <a:ext cx="1495150" cy="19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Obsah práce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dvě hlavní části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první část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teoretická část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druhá část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výzkumná sonda - výzkumné otázky, analýza, diskuse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225" y="2990300"/>
            <a:ext cx="3774774" cy="1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Vybrané otázky z dotazníku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67725" y="1017725"/>
            <a:ext cx="4897800" cy="1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ovlivnilo tvůj výběr střední školy?</a:t>
            </a:r>
            <a:r>
              <a:rPr lang="cs" sz="2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24614" t="22409" r="28767" b="11171"/>
          <a:stretch/>
        </p:blipFill>
        <p:spPr>
          <a:xfrm>
            <a:off x="406425" y="1541550"/>
            <a:ext cx="482040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354450" y="1094150"/>
            <a:ext cx="311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Hlásíš se na střední školu?</a:t>
            </a:r>
            <a:endParaRPr sz="18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l="27843" t="66663" r="39907" b="17706"/>
          <a:stretch/>
        </p:blipFill>
        <p:spPr>
          <a:xfrm>
            <a:off x="5437000" y="1541550"/>
            <a:ext cx="2649648" cy="7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l="27532" t="26866" r="39569" b="30440"/>
          <a:stretch/>
        </p:blipFill>
        <p:spPr>
          <a:xfrm>
            <a:off x="5437000" y="2472775"/>
            <a:ext cx="3297624" cy="240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545100"/>
            <a:ext cx="3182400" cy="21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Ovlivňuje podle tebe sluchové postižení výběr střední školy?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l="27895" t="36682" r="45570" b="45382"/>
          <a:stretch/>
        </p:blipFill>
        <p:spPr>
          <a:xfrm>
            <a:off x="311700" y="1401000"/>
            <a:ext cx="2870054" cy="10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l="27848" t="30410" r="30141" b="15158"/>
          <a:stretch/>
        </p:blipFill>
        <p:spPr>
          <a:xfrm>
            <a:off x="4179100" y="1406237"/>
            <a:ext cx="4500552" cy="328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179100" y="545100"/>
            <a:ext cx="4360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je tvou největší motivací při výběru zaměstnání?  </a:t>
            </a:r>
            <a:endParaRPr sz="18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11700" y="2477250"/>
            <a:ext cx="3741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Myslíš si, že se budeš po střední škole hlásit na vyšší odbornou/vysokou školou?</a:t>
            </a:r>
            <a:endParaRPr sz="18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5">
            <a:alphaModFix/>
          </a:blip>
          <a:srcRect l="28428" t="53143" r="36767" b="19614"/>
          <a:stretch/>
        </p:blipFill>
        <p:spPr>
          <a:xfrm>
            <a:off x="311700" y="3527500"/>
            <a:ext cx="3270576" cy="141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Závěr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nejlepší systém předprofesní přípravy nabízí základní škola v Praze, Výmolově ul.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většina dotazovaných žáků má velmi nízké vzdělanostní i profesní aspirace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někteří žáci se uzavírají v omezeném světě, ve kterém se setkávají zejména s rodinou a s lidmi ve škole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neslyšící vnímáni jako postižení - sami se vnímají jako postižení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1600"/>
              </a:spcAft>
              <a:buSzPts val="1400"/>
              <a:buFont typeface="Times New Roman"/>
              <a:buChar char="-"/>
            </a:pPr>
            <a:r>
              <a:rPr lang="cs" sz="1800">
                <a:latin typeface="Times New Roman"/>
                <a:ea typeface="Times New Roman"/>
                <a:cs typeface="Times New Roman"/>
                <a:sym typeface="Times New Roman"/>
              </a:rPr>
              <a:t>je nutná proměna pohledu slyšících odborníků na neslyšící lidi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950" y="3356800"/>
            <a:ext cx="2647000" cy="14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Posudek vedoucího práce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+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závěry jsou podnětné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+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čtenářsky vstřícné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některé skutečnosti čtení práce ztěžují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nevhodné typografické zpracování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diplomatické protiřečení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+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hojný počet zdrojů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odkazování ke zdrojům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samostatnost, poctivost, úsilí</a:t>
            </a:r>
            <a:r>
              <a:rPr lang="cs"/>
              <a:t> 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525" y="1017725"/>
            <a:ext cx="1430799" cy="18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325" y="2074875"/>
            <a:ext cx="2321024" cy="232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Předvádění na obrazovce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Simple Light</vt:lpstr>
      <vt:lpstr>Profesní orientace neslyšících žáků</vt:lpstr>
      <vt:lpstr>Obsah prezentace</vt:lpstr>
      <vt:lpstr>Popis bakalářské práce</vt:lpstr>
      <vt:lpstr>Cíl práce</vt:lpstr>
      <vt:lpstr>Obsah práce</vt:lpstr>
      <vt:lpstr>Vybrané otázky z dotazníku</vt:lpstr>
      <vt:lpstr>Prezentace aplikace PowerPoint</vt:lpstr>
      <vt:lpstr>Závěr</vt:lpstr>
      <vt:lpstr>Posudek vedoucího práce </vt:lpstr>
      <vt:lpstr>Posudek oponenta práce </vt:lpstr>
      <vt:lpstr>Naše hodnocení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Profesní orientace neslyšících žáků</dc:title>
  <dc:creator>Lenovo Allinone</dc:creator>
  <cp:lastModifiedBy>Lenovo Allinone</cp:lastModifiedBy>
  <cp:revision>1</cp:revision>
  <dcterms:modified xsi:type="dcterms:W3CDTF">2020-04-18T13:38:37Z</dcterms:modified>
</cp:coreProperties>
</file>