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Merriweather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Merriweather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bold.fntdata"/><Relationship Id="rId6" Type="http://schemas.openxmlformats.org/officeDocument/2006/relationships/slide" Target="slides/slide1.xml"/><Relationship Id="rId18" Type="http://schemas.openxmlformats.org/officeDocument/2006/relationships/font" Target="fonts/Merriweather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a4eb47cb8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a4eb47cb8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4eb47cb85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4eb47cb85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a4eb47cb85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a4eb47cb85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a4eb47cb85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a4eb47cb85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4eb47cb85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4eb47cb85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4eb47cb85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4eb47cb85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a4eb47cb85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a4eb47cb85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jsafed.wordpress.com/2013/05/08/barriers-to-trust-in-the-workplac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Důvěra: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700"/>
              <a:t>vznik, vývoj, definice, překážky v důvěře</a:t>
            </a:r>
            <a:endParaRPr sz="1700"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Depresivní společnost 2, Olga Plíčková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Anna-Marie Millerová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VZNIK - VÝVOJ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71" name="Google Shape;71;p14"/>
          <p:cNvSpPr txBox="1"/>
          <p:nvPr>
            <p:ph idx="2" type="body"/>
          </p:nvPr>
        </p:nvSpPr>
        <p:spPr>
          <a:xfrm>
            <a:off x="4879025" y="500925"/>
            <a:ext cx="40725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Thomas Hobbes</a:t>
            </a:r>
            <a:r>
              <a:rPr lang="cs"/>
              <a:t> - Leviathan (společenská smlouva)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/>
              <a:t>Alexis de Tocqueville</a:t>
            </a:r>
            <a:r>
              <a:rPr lang="cs"/>
              <a:t> - demokracie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/>
              <a:t>Emile Durkheim</a:t>
            </a:r>
            <a:r>
              <a:rPr lang="cs"/>
              <a:t> - organická/mechanická solidarita, </a:t>
            </a:r>
            <a:br>
              <a:rPr lang="cs"/>
            </a:br>
            <a:r>
              <a:rPr lang="cs"/>
              <a:t>		         dělba práce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/>
              <a:t>Georg Simmel</a:t>
            </a:r>
            <a:r>
              <a:rPr lang="cs"/>
              <a:t> - soc. vztahy a společnost, peníze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/>
              <a:t>Niklas Luhmann</a:t>
            </a:r>
            <a:r>
              <a:rPr lang="cs"/>
              <a:t> - důvěra v tématu komunikace, X </a:t>
            </a:r>
            <a:br>
              <a:rPr lang="cs"/>
            </a:br>
            <a:r>
              <a:rPr lang="cs"/>
              <a:t>		          důvěřivost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/>
              <a:t>Anthony Giddens</a:t>
            </a:r>
            <a:r>
              <a:rPr lang="cs"/>
              <a:t> - instituce a důvěra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cs"/>
              <a:t>Francis Fukuyama, Adam B. Seligman, Piotr Sztompka</a:t>
            </a:r>
            <a:endParaRPr i="1"/>
          </a:p>
        </p:txBody>
      </p:sp>
      <p:sp>
        <p:nvSpPr>
          <p:cNvPr id="72" name="Google Shape;72;p14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relevantní sociologické zdroje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6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DEFINICE</a:t>
            </a:r>
            <a:endParaRPr b="1" sz="30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mbria"/>
              <a:buChar char="-"/>
            </a:pPr>
            <a:r>
              <a:rPr b="1" lang="cs" sz="15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prolíná se mnoha obory -&gt; liší se</a:t>
            </a:r>
            <a:endParaRPr b="1" sz="15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5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důvěra</a:t>
            </a:r>
            <a:r>
              <a:rPr lang="cs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– “typ postoje a zároveň mezilidského vztahu, který vyvolává pocit jistoty plynoucí z přesvědčení, že partner komunikace (osoba, instituce) splní určitá očekávání.” (Sociologická encyklopedie, 2020)</a:t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mbria"/>
              <a:buChar char="●"/>
            </a:pPr>
            <a:r>
              <a:rPr lang="cs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intrapersonální/interpersonální</a:t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mbria"/>
              <a:buChar char="●"/>
            </a:pPr>
            <a:r>
              <a:rPr lang="cs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racionální/iracionální</a:t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mbria"/>
              <a:buChar char="●"/>
            </a:pPr>
            <a:r>
              <a:rPr lang="cs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normativní/emocionální</a:t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mbria"/>
              <a:buChar char="●"/>
            </a:pPr>
            <a:r>
              <a:rPr lang="cs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krátkodobá/trvalá</a:t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“Narůstání důvěry je považováno za předpoklad rozvoje soc. systémů.”</a:t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DŮVĚRA x SPOLÉHÁNÍ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000"/>
              <a:t>DŮVĚRA</a:t>
            </a:r>
            <a:endParaRPr b="1" sz="12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zaměřuje se na budoucnost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opírá se o věci, které nelze bezpečně vědět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vždy spojena s nejistotou a rizikem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4" name="Google Shape;84;p16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000"/>
              <a:t>SPOLÉHÁNÍ</a:t>
            </a:r>
            <a:endParaRPr b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spolehnout se na někoho/něco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opírá se o vnímání schopností a věrohodnost -&gt; takže, na rozdíl od důvěry, na něčem staví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PŘEKÁŽKY V DŮVĚŘE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PROBLÉMY S DŮVĚROU -&gt; </a:t>
            </a:r>
            <a:r>
              <a:rPr b="1" lang="cs"/>
              <a:t>dětství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ŽIVOTNÍ ZKUŠENOSTI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emocionální “baggage”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osobnost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kultura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mýty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NOVODOBÁ DŮVĚRA</a:t>
            </a:r>
            <a:endParaRPr/>
          </a:p>
        </p:txBody>
      </p:sp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1464725"/>
            <a:ext cx="8520600" cy="309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cs" sz="2000"/>
              <a:t>oxytocin (Churchland, 2015)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cs" sz="2000"/>
              <a:t>studium vlivu technologického pokroku na důvěru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cs" sz="2000"/>
              <a:t>Gambetta, D. (2000). “Can We Trust Trust?” 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cs" sz="2000"/>
              <a:t>důvěra je soc. konstrukt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500"/>
              <a:t>Děkuji za pozornost.</a:t>
            </a:r>
            <a:endParaRPr sz="2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1677700"/>
            <a:ext cx="8408100" cy="288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Gambetta, D. (2000). "Can We Trust Trust?" In: Gambetta, D. (ed.). Trust: Making and Breaking Cooperative Relations, electronic edition, Department of Sociology, University of Oxford, chapter 13, pp. 213–237.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Hobbes, T. (2014). </a:t>
            </a:r>
            <a:r>
              <a:rPr i="1" lang="cs"/>
              <a:t>Leviathan</a:t>
            </a:r>
            <a:r>
              <a:rPr lang="cs"/>
              <a:t>. Oxford: Oxford University Press.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Churchland, P. (2015). </a:t>
            </a:r>
            <a:r>
              <a:rPr i="1" lang="cs"/>
              <a:t>Mozek a důvěra</a:t>
            </a:r>
            <a:r>
              <a:rPr lang="cs"/>
              <a:t>. ČR: Dybbuk.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JSA, LLC. (2013, May 8). Barriers to Trust in the Workplace. Retrieved from: </a:t>
            </a:r>
            <a:r>
              <a:rPr lang="cs" sz="1100" u="sng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https://jsafed.wordpress.com/2013/05/08/barriers-to-trust-in-the-workplace/</a:t>
            </a:r>
            <a:r>
              <a:rPr lang="cs"/>
              <a:t> 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Mucha, J. (2020). Důvěra. </a:t>
            </a:r>
            <a:r>
              <a:rPr i="1" lang="cs"/>
              <a:t>Sociologická encyklopedie</a:t>
            </a:r>
            <a:r>
              <a:rPr lang="cs"/>
              <a:t>. Sociologický ústav AV ČR, V.V.I.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Petrusek, M. (2011). </a:t>
            </a:r>
            <a:r>
              <a:rPr i="1" lang="cs"/>
              <a:t>Dějiny sociologie.</a:t>
            </a:r>
            <a:r>
              <a:rPr lang="cs"/>
              <a:t> ČR: Grada.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0"/>
          <p:cNvSpPr txBox="1"/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4000"/>
              <a:t>ZDROJE</a:t>
            </a:r>
            <a:endParaRPr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