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>
      <p:cViewPr varScale="1">
        <p:scale>
          <a:sx n="85" d="100"/>
          <a:sy n="85" d="100"/>
        </p:scale>
        <p:origin x="159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5328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328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343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702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220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756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60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241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265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0010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356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6E5C3-BDC2-41D8-87CE-B1785770908C}" type="datetimeFigureOut">
              <a:rPr lang="sk-SK" smtClean="0"/>
              <a:t>18.12.21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96FC-B16B-484B-B4FF-FA565DD390AF}" type="slidenum">
              <a:rPr lang="sk-SK" smtClean="0"/>
              <a:t>‹Nº›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422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671FF74C-813E-4847-B1BD-6565F1F34F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069"/>
          <a:stretch/>
        </p:blipFill>
        <p:spPr>
          <a:xfrm>
            <a:off x="2519309" y="10"/>
            <a:ext cx="9669642" cy="6857990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F2A6D01-856F-4539-9120-5ADE98C5F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Hodei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Odei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(„cloud</a:t>
            </a:r>
            <a:r>
              <a:rPr lang="sk-SK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9827B38-B2EB-48B1-9DD4-1319BD90A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24743"/>
            <a:ext cx="6096000" cy="4713514"/>
          </a:xfrm>
        </p:spPr>
        <p:txBody>
          <a:bodyPr>
            <a:normAutofit/>
          </a:bodyPr>
          <a:lstStyle/>
          <a:p>
            <a:r>
              <a:rPr lang="en-GB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spirit responsible for thunders and lightning</a:t>
            </a:r>
            <a:r>
              <a:rPr lang="sk-SK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animistic genie of thunder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Appears in the form of a storm cloud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names :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Ortzantz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Ozkarri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cs-CZ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h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sister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Laino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Laño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 fog)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some legends</a:t>
            </a:r>
            <a:r>
              <a:rPr lang="cs-CZ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appears as a malicious son of Mari</a:t>
            </a:r>
          </a:p>
          <a:p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Hodei</a:t>
            </a:r>
            <a:r>
              <a:rPr lang="cs-CZ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probably replaced the older sky god named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Ortzi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Urtzi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possible connection with Thor or Celtic mythology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Mostly</a:t>
            </a:r>
            <a:r>
              <a:rPr lang="cs-CZ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egative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entity (destroys crops &amp; scares humans)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Popular rituals used to calm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Hodei</a:t>
            </a:r>
            <a:r>
              <a:rPr lang="sk-SK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sk-SK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k-SK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burning laurel branches</a:t>
            </a:r>
            <a:endParaRPr lang="sk-SK" sz="17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lighting blessed</a:t>
            </a:r>
            <a:r>
              <a:rPr lang="en-US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candles</a:t>
            </a:r>
          </a:p>
          <a:p>
            <a:pPr lvl="1"/>
            <a:r>
              <a:rPr lang="en-US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placing an upturned axe at the entrance of the home</a:t>
            </a:r>
            <a:endParaRPr lang="sk-SK" sz="17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sk-SK" sz="1100" b="0" i="0" dirty="0"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9783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57CB9DF-56E1-4217-A5D1-D51BDE8FF7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069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4987E3-1D7B-4163-9F52-60345726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6"/>
            <a:ext cx="3822189" cy="505731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Phrases</a:t>
            </a:r>
            <a:r>
              <a:rPr lang="sk-SK" sz="4000" dirty="0"/>
              <a:t>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B67DA57-CFC7-458A-9448-52D695B93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0" y="870858"/>
            <a:ext cx="5330951" cy="5987132"/>
          </a:xfrm>
        </p:spPr>
        <p:txBody>
          <a:bodyPr>
            <a:normAutofit/>
          </a:bodyPr>
          <a:lstStyle/>
          <a:p>
            <a:r>
              <a:rPr lang="en-US" sz="1500" dirty="0"/>
              <a:t>common in the rural vocabulary</a:t>
            </a:r>
            <a:r>
              <a:rPr lang="sk-SK" sz="1500" dirty="0"/>
              <a:t>;</a:t>
            </a:r>
            <a:r>
              <a:rPr lang="en-US" sz="1500" dirty="0"/>
              <a:t> the two main senses of the word </a:t>
            </a:r>
            <a:r>
              <a:rPr lang="en-US" sz="1500" i="1" dirty="0" err="1"/>
              <a:t>odei</a:t>
            </a:r>
            <a:r>
              <a:rPr lang="en-US" sz="1500" dirty="0"/>
              <a:t> appear: </a:t>
            </a:r>
            <a:endParaRPr lang="cs-CZ" sz="1500" dirty="0"/>
          </a:p>
          <a:p>
            <a:pPr lvl="1"/>
            <a:r>
              <a:rPr lang="en-US" sz="1500" i="1" dirty="0"/>
              <a:t>thunder</a:t>
            </a:r>
            <a:r>
              <a:rPr lang="en-US" sz="1500" dirty="0"/>
              <a:t> </a:t>
            </a:r>
            <a:endParaRPr lang="cs-CZ" sz="1500" dirty="0"/>
          </a:p>
          <a:p>
            <a:pPr lvl="1"/>
            <a:r>
              <a:rPr lang="en-US" sz="1500" i="1" dirty="0"/>
              <a:t>spirit of the storm </a:t>
            </a:r>
            <a:r>
              <a:rPr lang="en-US" sz="1500" dirty="0"/>
              <a:t>or of the storm cloud. </a:t>
            </a:r>
            <a:endParaRPr lang="sk-SK" sz="1500" dirty="0"/>
          </a:p>
          <a:p>
            <a:pPr marL="0" indent="0">
              <a:buNone/>
            </a:pPr>
            <a:endParaRPr lang="sk-SK" sz="1500" dirty="0"/>
          </a:p>
          <a:p>
            <a:pPr lvl="1"/>
            <a:r>
              <a:rPr lang="sk-SK" sz="1500" dirty="0"/>
              <a:t>w</a:t>
            </a:r>
            <a:r>
              <a:rPr lang="en-US" sz="1500" dirty="0"/>
              <a:t>hen it is heard to thunder: </a:t>
            </a:r>
            <a:r>
              <a:rPr lang="en-US" sz="1500" b="1" i="1" dirty="0" err="1"/>
              <a:t>Odeiak</a:t>
            </a:r>
            <a:r>
              <a:rPr lang="en-US" sz="1500" b="1" i="1" dirty="0"/>
              <a:t> jo du </a:t>
            </a:r>
            <a:r>
              <a:rPr lang="sk-SK" sz="1500" dirty="0"/>
              <a:t>(</a:t>
            </a:r>
            <a:r>
              <a:rPr lang="en-US" sz="1500" i="1" dirty="0"/>
              <a:t>the thunder</a:t>
            </a:r>
            <a:r>
              <a:rPr lang="cs-CZ" sz="1500" i="1" dirty="0"/>
              <a:t> </a:t>
            </a:r>
            <a:r>
              <a:rPr lang="en-US" sz="1500" i="1" dirty="0"/>
              <a:t>clap has sounded</a:t>
            </a:r>
            <a:r>
              <a:rPr lang="sk-SK" sz="1500" dirty="0"/>
              <a:t>)</a:t>
            </a:r>
            <a:r>
              <a:rPr lang="en-US" sz="1500" dirty="0"/>
              <a:t> </a:t>
            </a:r>
            <a:endParaRPr lang="sk-SK" sz="1500" dirty="0"/>
          </a:p>
          <a:p>
            <a:pPr lvl="1"/>
            <a:endParaRPr lang="sk-SK" sz="1500" dirty="0"/>
          </a:p>
          <a:p>
            <a:pPr lvl="1"/>
            <a:r>
              <a:rPr lang="en-US" sz="1500" dirty="0"/>
              <a:t>when it thunders strongly</a:t>
            </a:r>
            <a:r>
              <a:rPr lang="sk-SK" sz="1500" dirty="0"/>
              <a:t>:</a:t>
            </a:r>
            <a:r>
              <a:rPr lang="en-US" sz="1500" dirty="0"/>
              <a:t> </a:t>
            </a:r>
            <a:r>
              <a:rPr lang="en-US" sz="1500" b="1" i="1" dirty="0" err="1"/>
              <a:t>Odei</a:t>
            </a:r>
            <a:r>
              <a:rPr lang="en-US" sz="1500" b="1" i="1" dirty="0"/>
              <a:t> </a:t>
            </a:r>
            <a:r>
              <a:rPr lang="en-US" sz="1500" b="1" i="1" dirty="0" err="1"/>
              <a:t>asarrea</a:t>
            </a:r>
            <a:r>
              <a:rPr lang="en-US" sz="1500" b="1" i="1" dirty="0"/>
              <a:t> </a:t>
            </a:r>
            <a:r>
              <a:rPr lang="sk-SK" sz="1500" dirty="0"/>
              <a:t>(</a:t>
            </a:r>
            <a:r>
              <a:rPr lang="en-US" sz="1500" i="1" dirty="0"/>
              <a:t>the thunder clap is angry</a:t>
            </a:r>
            <a:r>
              <a:rPr lang="sk-SK" sz="1500" dirty="0"/>
              <a:t>)</a:t>
            </a:r>
            <a:r>
              <a:rPr lang="en-US" sz="1500" dirty="0"/>
              <a:t> </a:t>
            </a:r>
            <a:endParaRPr lang="sk-SK" sz="1500" dirty="0"/>
          </a:p>
          <a:p>
            <a:pPr lvl="1"/>
            <a:endParaRPr lang="sk-SK" sz="1500" dirty="0"/>
          </a:p>
          <a:p>
            <a:pPr lvl="1"/>
            <a:r>
              <a:rPr lang="en-US" sz="1500" dirty="0"/>
              <a:t>when dark clouds appear</a:t>
            </a:r>
            <a:r>
              <a:rPr lang="sk-SK" sz="1500" dirty="0"/>
              <a:t>:</a:t>
            </a:r>
            <a:r>
              <a:rPr lang="en-US" sz="1500" dirty="0"/>
              <a:t> </a:t>
            </a:r>
            <a:r>
              <a:rPr lang="en-US" sz="1500" b="1" i="1" dirty="0" err="1"/>
              <a:t>Odeia</a:t>
            </a:r>
            <a:r>
              <a:rPr lang="en-US" sz="1500" b="1" i="1" dirty="0"/>
              <a:t> </a:t>
            </a:r>
            <a:r>
              <a:rPr lang="en-US" sz="1500" b="1" i="1" dirty="0" err="1"/>
              <a:t>dator</a:t>
            </a:r>
            <a:r>
              <a:rPr lang="en-US" sz="1500" b="1" i="1" dirty="0"/>
              <a:t> </a:t>
            </a:r>
            <a:r>
              <a:rPr lang="sk-SK" sz="1500" dirty="0"/>
              <a:t>(</a:t>
            </a:r>
            <a:r>
              <a:rPr lang="en-US" sz="1500" i="1" dirty="0"/>
              <a:t>the thunder clap or the </a:t>
            </a:r>
            <a:r>
              <a:rPr lang="en-US" sz="1500" i="1" dirty="0" err="1"/>
              <a:t>tormentous</a:t>
            </a:r>
            <a:r>
              <a:rPr lang="en-US" sz="1500" i="1" dirty="0"/>
              <a:t> cloud come</a:t>
            </a:r>
            <a:r>
              <a:rPr lang="sk-SK" sz="1500" dirty="0"/>
              <a:t>)</a:t>
            </a:r>
          </a:p>
          <a:p>
            <a:pPr lvl="1"/>
            <a:endParaRPr lang="sk-SK" sz="1500" dirty="0"/>
          </a:p>
          <a:p>
            <a:pPr lvl="1"/>
            <a:r>
              <a:rPr lang="en-US" sz="1500" b="1" i="1" dirty="0" err="1"/>
              <a:t>Odei</a:t>
            </a:r>
            <a:r>
              <a:rPr lang="en-US" sz="1500" b="1" i="1" dirty="0"/>
              <a:t> dago </a:t>
            </a:r>
            <a:r>
              <a:rPr lang="sk-SK" sz="1500" dirty="0"/>
              <a:t>(</a:t>
            </a:r>
            <a:r>
              <a:rPr lang="en-US" sz="1500" i="1" dirty="0"/>
              <a:t>it is stormy weather</a:t>
            </a:r>
            <a:r>
              <a:rPr lang="sk-SK" sz="1500" dirty="0"/>
              <a:t>)</a:t>
            </a:r>
          </a:p>
          <a:p>
            <a:pPr lvl="1"/>
            <a:endParaRPr lang="sk-SK" sz="1500" dirty="0"/>
          </a:p>
          <a:p>
            <a:pPr lvl="1"/>
            <a:r>
              <a:rPr lang="en-US" sz="1500" b="1" i="1" dirty="0" err="1"/>
              <a:t>Juztulodai</a:t>
            </a:r>
            <a:r>
              <a:rPr lang="en-US" sz="1500" dirty="0"/>
              <a:t> </a:t>
            </a:r>
            <a:r>
              <a:rPr lang="sk-SK" sz="1500" dirty="0"/>
              <a:t>(</a:t>
            </a:r>
            <a:r>
              <a:rPr lang="en-US" sz="1500" i="1" dirty="0"/>
              <a:t>thunder cloud</a:t>
            </a:r>
            <a:r>
              <a:rPr lang="sk-SK" sz="1500" dirty="0"/>
              <a:t>)</a:t>
            </a:r>
            <a:r>
              <a:rPr lang="en-US" sz="1500" dirty="0"/>
              <a:t> </a:t>
            </a:r>
            <a:endParaRPr lang="sk-SK" sz="1500" dirty="0"/>
          </a:p>
          <a:p>
            <a:pPr lvl="1"/>
            <a:endParaRPr lang="sk-SK" sz="1500" dirty="0"/>
          </a:p>
          <a:p>
            <a:pPr lvl="1"/>
            <a:r>
              <a:rPr lang="en-US" sz="1500" b="1" i="1" dirty="0" err="1"/>
              <a:t>Odeiaixe</a:t>
            </a:r>
            <a:r>
              <a:rPr lang="en-US" sz="1500" dirty="0"/>
              <a:t> </a:t>
            </a:r>
            <a:r>
              <a:rPr lang="sk-SK" sz="1500" dirty="0"/>
              <a:t>(</a:t>
            </a:r>
            <a:r>
              <a:rPr lang="en-US" sz="1500" i="1" dirty="0"/>
              <a:t>wind of </a:t>
            </a:r>
            <a:r>
              <a:rPr lang="en-US" sz="1500" i="1" dirty="0" err="1"/>
              <a:t>Odei</a:t>
            </a:r>
            <a:r>
              <a:rPr lang="en-US" sz="1500" i="1" dirty="0"/>
              <a:t> or of the thunder clap</a:t>
            </a:r>
            <a:r>
              <a:rPr lang="sk-SK" sz="1500" dirty="0"/>
              <a:t>) -</a:t>
            </a:r>
            <a:r>
              <a:rPr lang="en-US" sz="1500" dirty="0"/>
              <a:t> an expression</a:t>
            </a:r>
            <a:r>
              <a:rPr lang="sk-SK" sz="1500" dirty="0"/>
              <a:t> </a:t>
            </a:r>
            <a:r>
              <a:rPr lang="en-US" sz="1500" dirty="0"/>
              <a:t>for</a:t>
            </a:r>
            <a:r>
              <a:rPr lang="sk-SK" sz="1500" dirty="0"/>
              <a:t> </a:t>
            </a:r>
            <a:r>
              <a:rPr lang="en-US" sz="1500" dirty="0"/>
              <a:t>an</a:t>
            </a:r>
            <a:r>
              <a:rPr lang="sk-SK" sz="1500" dirty="0"/>
              <a:t> </a:t>
            </a:r>
            <a:r>
              <a:rPr lang="en-US" sz="1500" dirty="0"/>
              <a:t>east wind that brings storms</a:t>
            </a:r>
            <a:r>
              <a:rPr lang="sk-SK" sz="1500" dirty="0"/>
              <a:t> in </a:t>
            </a:r>
            <a:r>
              <a:rPr lang="sk-SK" sz="1500" dirty="0" err="1"/>
              <a:t>Guesalibar</a:t>
            </a:r>
            <a:endParaRPr lang="sk-SK" sz="1500" dirty="0"/>
          </a:p>
        </p:txBody>
      </p:sp>
    </p:spTree>
    <p:extLst>
      <p:ext uri="{BB962C8B-B14F-4D97-AF65-F5344CB8AC3E}">
        <p14:creationId xmlns:p14="http://schemas.microsoft.com/office/powerpoint/2010/main" val="3093953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207</Words>
  <Application>Microsoft Macintosh PowerPoint</Application>
  <PresentationFormat>Panorámica</PresentationFormat>
  <Paragraphs>29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 Neue</vt:lpstr>
      <vt:lpstr>Times New Roman</vt:lpstr>
      <vt:lpstr>Office Theme</vt:lpstr>
      <vt:lpstr>Hodei / Odei  („cloud“)</vt:lpstr>
      <vt:lpstr>Phrases: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Hodei / Odei  („cloud“)</dc:title>
  <dc:creator>Liv K</dc:creator>
  <cp:lastModifiedBy>Microsoft Office User</cp:lastModifiedBy>
  <cp:revision>3</cp:revision>
  <dcterms:created xsi:type="dcterms:W3CDTF">2021-10-20T20:32:14Z</dcterms:created>
  <dcterms:modified xsi:type="dcterms:W3CDTF">2021-12-18T10:53:42Z</dcterms:modified>
</cp:coreProperties>
</file>