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6" r:id="rId3"/>
    <p:sldId id="265" r:id="rId4"/>
    <p:sldId id="297" r:id="rId5"/>
    <p:sldId id="285" r:id="rId6"/>
    <p:sldId id="295" r:id="rId7"/>
    <p:sldId id="291" r:id="rId8"/>
    <p:sldId id="299" r:id="rId9"/>
    <p:sldId id="300" r:id="rId10"/>
    <p:sldId id="301" r:id="rId11"/>
    <p:sldId id="274" r:id="rId12"/>
    <p:sldId id="275" r:id="rId13"/>
    <p:sldId id="286" r:id="rId14"/>
    <p:sldId id="283" r:id="rId15"/>
    <p:sldId id="281" r:id="rId16"/>
    <p:sldId id="304" r:id="rId17"/>
    <p:sldId id="258" r:id="rId18"/>
    <p:sldId id="282" r:id="rId19"/>
    <p:sldId id="277" r:id="rId20"/>
    <p:sldId id="278" r:id="rId21"/>
    <p:sldId id="293" r:id="rId22"/>
    <p:sldId id="287" r:id="rId23"/>
    <p:sldId id="310" r:id="rId24"/>
    <p:sldId id="311" r:id="rId25"/>
    <p:sldId id="341" r:id="rId26"/>
    <p:sldId id="348" r:id="rId27"/>
    <p:sldId id="349" r:id="rId28"/>
    <p:sldId id="30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uditamatyasova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1D36A-9A44-48E4-A735-A02E52C1A7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b="1" dirty="0"/>
              <a:t>Osudy českých židovských dětí </a:t>
            </a:r>
            <a:r>
              <a:rPr lang="cs-CZ" sz="4000" b="1"/>
              <a:t>ve Skandinávii</a:t>
            </a:r>
            <a:endParaRPr lang="cs-CZ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6680DF-6A71-4535-AFEF-7910533941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Judita Matyášová</a:t>
            </a:r>
          </a:p>
        </p:txBody>
      </p:sp>
    </p:spTree>
    <p:extLst>
      <p:ext uri="{BB962C8B-B14F-4D97-AF65-F5344CB8AC3E}">
        <p14:creationId xmlns:p14="http://schemas.microsoft.com/office/powerpoint/2010/main" val="1039512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9823C-1D62-4867-AB39-4C94A70B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Stýská se nám po škole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8EE9454-85E0-41AB-8C79-5AC0DF3746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251310" y="2052211"/>
            <a:ext cx="5015545" cy="393154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3D2A19F-1C55-40B6-9FAC-0E8CCEAC1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15256" y="2086080"/>
            <a:ext cx="4981807" cy="3818365"/>
          </a:xfrm>
        </p:spPr>
      </p:pic>
    </p:spTree>
    <p:extLst>
      <p:ext uri="{BB962C8B-B14F-4D97-AF65-F5344CB8AC3E}">
        <p14:creationId xmlns:p14="http://schemas.microsoft.com/office/powerpoint/2010/main" val="242955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84153-A665-4A20-BEF4-132782A5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6023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Musíme pryč!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F86913E-72E8-4613-9ECF-FD3C75B546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77239" y="2064092"/>
            <a:ext cx="5453599" cy="3697641"/>
          </a:xfrm>
        </p:spPr>
      </p:pic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3F593461-0CDE-4A7D-98F7-BB31EA9F2B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48096" y="793212"/>
            <a:ext cx="3648485" cy="5271576"/>
          </a:xfrm>
        </p:spPr>
      </p:pic>
    </p:spTree>
    <p:extLst>
      <p:ext uri="{BB962C8B-B14F-4D97-AF65-F5344CB8AC3E}">
        <p14:creationId xmlns:p14="http://schemas.microsoft.com/office/powerpoint/2010/main" val="2783318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F8363-61C5-4F61-98E9-F36E843B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Vlastní cestou - Švédsko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0559CBB-6979-47B0-9600-B2594D888E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524127" y="2560638"/>
            <a:ext cx="4407411" cy="3309937"/>
          </a:xfrm>
        </p:spPr>
      </p:pic>
      <p:pic>
        <p:nvPicPr>
          <p:cNvPr id="7" name="Zástupný obsah 6" descr="Obsah obrázku fotka, osoba, exteriér, pózování&#10;&#10;Popis byl vytvořen automaticky">
            <a:extLst>
              <a:ext uri="{FF2B5EF4-FFF2-40B4-BE49-F238E27FC236}">
                <a16:creationId xmlns:a16="http://schemas.microsoft.com/office/drawing/2014/main" id="{EEA48DEF-B934-494B-9342-3E09ED0C25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81816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F808E-3B0D-4DC7-B318-AAB24888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Naše sny o domově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7680473-E4D4-4F0E-9A7B-8FE66C40C3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155722" y="1957901"/>
            <a:ext cx="5485796" cy="3917967"/>
          </a:xfrm>
        </p:spPr>
      </p:pic>
      <p:pic>
        <p:nvPicPr>
          <p:cNvPr id="8" name="Zástupný obsah 7" descr="Obsah obrázku osoba, interiér, muž, stojící&#10;&#10;Popis byl vytvořen automaticky">
            <a:extLst>
              <a:ext uri="{FF2B5EF4-FFF2-40B4-BE49-F238E27FC236}">
                <a16:creationId xmlns:a16="http://schemas.microsoft.com/office/drawing/2014/main" id="{DB497D42-BE18-4BA3-8EAB-14BC6B1631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17074" y="1957901"/>
            <a:ext cx="4016976" cy="3917967"/>
          </a:xfrm>
        </p:spPr>
      </p:pic>
    </p:spTree>
    <p:extLst>
      <p:ext uri="{BB962C8B-B14F-4D97-AF65-F5344CB8AC3E}">
        <p14:creationId xmlns:p14="http://schemas.microsoft.com/office/powerpoint/2010/main" val="147126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066CF-8ADB-4AF9-9080-1CA81F68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účtenka, noviny&#10;&#10;Popis byl vytvořen automaticky">
            <a:extLst>
              <a:ext uri="{FF2B5EF4-FFF2-40B4-BE49-F238E27FC236}">
                <a16:creationId xmlns:a16="http://schemas.microsoft.com/office/drawing/2014/main" id="{EBB8F682-AB9D-4D6D-8C97-AFA95AAFF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469" y="914401"/>
            <a:ext cx="8845356" cy="4960938"/>
          </a:xfrm>
        </p:spPr>
      </p:pic>
    </p:spTree>
    <p:extLst>
      <p:ext uri="{BB962C8B-B14F-4D97-AF65-F5344CB8AC3E}">
        <p14:creationId xmlns:p14="http://schemas.microsoft.com/office/powerpoint/2010/main" val="117169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7D5E4-4311-4C4D-BDA3-AAD7002F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Možná něco víme</a:t>
            </a:r>
          </a:p>
        </p:txBody>
      </p:sp>
      <p:pic>
        <p:nvPicPr>
          <p:cNvPr id="6" name="Zástupný obsah 5" descr="Obsah obrázku osoba, interiér, přenosný počítač, stůl&#10;&#10;Popis byl vytvořen automaticky">
            <a:extLst>
              <a:ext uri="{FF2B5EF4-FFF2-40B4-BE49-F238E27FC236}">
                <a16:creationId xmlns:a16="http://schemas.microsoft.com/office/drawing/2014/main" id="{C98F3B74-8D85-468E-A98C-4644011A3D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645879"/>
            <a:ext cx="4718050" cy="3139454"/>
          </a:xfrm>
        </p:spPr>
      </p:pic>
      <p:pic>
        <p:nvPicPr>
          <p:cNvPr id="8" name="Zástupný obsah 7" descr="Obsah obrázku text, noviny&#10;&#10;Popis byl vytvořen automaticky">
            <a:extLst>
              <a:ext uri="{FF2B5EF4-FFF2-40B4-BE49-F238E27FC236}">
                <a16:creationId xmlns:a16="http://schemas.microsoft.com/office/drawing/2014/main" id="{C1107B8A-D7ED-4179-9F11-B548E6E3AA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25949" y="2560638"/>
            <a:ext cx="2429601" cy="3309937"/>
          </a:xfrm>
        </p:spPr>
      </p:pic>
    </p:spTree>
    <p:extLst>
      <p:ext uri="{BB962C8B-B14F-4D97-AF65-F5344CB8AC3E}">
        <p14:creationId xmlns:p14="http://schemas.microsoft.com/office/powerpoint/2010/main" val="39324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CE0436-0037-4A46-9C44-2EB95BF30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E6FF9D-6599-42FC-BD0E-BAA1B1997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32A1E47-A968-404F-8DBE-B31240A9B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DDDCF8-BC1A-4404-8ACA-D8D2BB4BE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83408B7-B847-4D41-A8B8-14DC16CB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3660056" cy="9704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400" b="1" dirty="0"/>
              <a:t>Díky, že jste zachránila moji matku!</a:t>
            </a:r>
            <a:endParaRPr lang="en-US" sz="24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3FB69-D504-412A-90F9-1D1BAA6AC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32D763-F3AB-46B5-A0D1-0F5E10C75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cs-CZ" sz="2000" dirty="0" err="1"/>
              <a:t>Jensine</a:t>
            </a:r>
            <a:r>
              <a:rPr lang="cs-CZ" sz="2000" dirty="0"/>
              <a:t> </a:t>
            </a:r>
            <a:r>
              <a:rPr lang="cs-CZ" sz="2000" dirty="0" err="1"/>
              <a:t>Nygaardová</a:t>
            </a:r>
            <a:r>
              <a:rPr lang="cs-CZ" sz="2000" dirty="0"/>
              <a:t> se za války starala o Hanu Dubovou.</a:t>
            </a:r>
          </a:p>
          <a:p>
            <a:pPr algn="l">
              <a:buFont typeface="Arial"/>
              <a:buChar char="•"/>
            </a:pPr>
            <a:r>
              <a:rPr lang="cs-CZ" sz="2000" dirty="0"/>
              <a:t>V roce 2012 se </a:t>
            </a:r>
            <a:r>
              <a:rPr lang="cs-CZ" sz="2000" dirty="0" err="1"/>
              <a:t>Hanina</a:t>
            </a:r>
            <a:r>
              <a:rPr lang="cs-CZ" sz="2000" dirty="0"/>
              <a:t> dcera poprvé setkala s </a:t>
            </a:r>
            <a:r>
              <a:rPr lang="cs-CZ" sz="2000" dirty="0" err="1"/>
              <a:t>Jensine</a:t>
            </a:r>
            <a:r>
              <a:rPr lang="cs-CZ" sz="2000" dirty="0"/>
              <a:t> a rozuměly si i beze slov.</a:t>
            </a:r>
            <a:endParaRPr lang="en-US" sz="2000" dirty="0"/>
          </a:p>
        </p:txBody>
      </p:sp>
      <p:pic>
        <p:nvPicPr>
          <p:cNvPr id="6" name="Zástupný symbol obrázku 5" descr="Obsah obrázku exteriér, osoba, budova, žena&#10;&#10;Popis byl vytvořen automaticky">
            <a:extLst>
              <a:ext uri="{FF2B5EF4-FFF2-40B4-BE49-F238E27FC236}">
                <a16:creationId xmlns:a16="http://schemas.microsoft.com/office/drawing/2014/main" id="{D1C1711B-F43E-4603-8961-3A94088BA5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578" r="25378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85377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ACE0436-0037-4A46-9C44-2EB95BF30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E6FF9D-6599-42FC-BD0E-BAA1B1997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5992D15-28AF-4556-BC89-A7F67910E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D87824D-0C70-41B3-97E0-830727C6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426776-D458-4AD0-BCA7-6B075260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400" b="1" dirty="0"/>
              <a:t>Edita</a:t>
            </a:r>
            <a:br>
              <a:rPr lang="cs-CZ" sz="4400" b="1" dirty="0"/>
            </a:br>
            <a:r>
              <a:rPr lang="cs-CZ" sz="4400" b="1" dirty="0"/>
              <a:t>Zkusit se má všechno!</a:t>
            </a:r>
            <a:endParaRPr lang="en-US" sz="44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CCEC0-145B-4141-B732-88009F63F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2830A8E9-20A8-4155-B824-115D86AFF5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2985" r="3752" b="1"/>
          <a:stretch/>
        </p:blipFill>
        <p:spPr>
          <a:xfrm>
            <a:off x="921124" y="652554"/>
            <a:ext cx="3381935" cy="536206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70EA99-3255-45B2-A6FB-899DBE411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341901-DC44-47A8-8939-63179E40C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6482" y="2556932"/>
            <a:ext cx="626011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cs-CZ" sz="2000" b="1" dirty="0"/>
              <a:t>Moje dánská rodina byla moc fajn. 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Jenže se mi hrozně stýskalo po rodičích a po mladším bráškovi.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Psala jsem jim do Prahy, co všechno už umím. 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Jednoho dne mi od nich přišla zpráva, že musí odjet někam pryč. 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Až po válce jsem zjistila, že všichni zahynuli.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Tenhle kufr mám po mamince. Poslala mi ho Dánska.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1589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CCE88-1BA1-4BDD-B220-F6571EB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Máme ve sklepě kufr plný dopisů</a:t>
            </a:r>
          </a:p>
        </p:txBody>
      </p:sp>
      <p:pic>
        <p:nvPicPr>
          <p:cNvPr id="6" name="Zástupný obsah 5" descr="Obsah obrázku zavazadlo, kufr, kontejner, vsedě&#10;&#10;Popis byl vytvořen automaticky">
            <a:extLst>
              <a:ext uri="{FF2B5EF4-FFF2-40B4-BE49-F238E27FC236}">
                <a16:creationId xmlns:a16="http://schemas.microsoft.com/office/drawing/2014/main" id="{6F5E75DD-432D-4131-AAE2-092A467B3A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9793" y="2325704"/>
            <a:ext cx="4878963" cy="3544872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35480BE1-37F7-426E-AE81-E1CDC48461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00710" y="2139676"/>
            <a:ext cx="3108106" cy="3971051"/>
          </a:xfrm>
        </p:spPr>
      </p:pic>
    </p:spTree>
    <p:extLst>
      <p:ext uri="{BB962C8B-B14F-4D97-AF65-F5344CB8AC3E}">
        <p14:creationId xmlns:p14="http://schemas.microsoft.com/office/powerpoint/2010/main" val="1550091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5FBEF8-092A-4641-B79F-C4256DBA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Kde jsi byl celé ty roky?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8F2E87D-1FCF-4BA9-8A64-E90F0E70E6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3189" y="2285999"/>
            <a:ext cx="5253436" cy="350229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ADC06D2-422E-4ECA-BB5E-BC75388D78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725" y="2284575"/>
            <a:ext cx="5253436" cy="3504875"/>
          </a:xfrm>
        </p:spPr>
      </p:pic>
    </p:spTree>
    <p:extLst>
      <p:ext uri="{BB962C8B-B14F-4D97-AF65-F5344CB8AC3E}">
        <p14:creationId xmlns:p14="http://schemas.microsoft.com/office/powerpoint/2010/main" val="4048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AEE95-5966-457D-B69E-EEA4AA1FA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766769"/>
          </a:xfrm>
        </p:spPr>
        <p:txBody>
          <a:bodyPr/>
          <a:lstStyle/>
          <a:p>
            <a:r>
              <a:rPr lang="cs-CZ" b="1" dirty="0"/>
              <a:t>Zná někdo tu dívku?</a:t>
            </a:r>
          </a:p>
        </p:txBody>
      </p:sp>
      <p:pic>
        <p:nvPicPr>
          <p:cNvPr id="6" name="Zástupný obsah 5" descr="Obsah obrázku text, noviny&#10;&#10;Popis byl vytvořen automaticky">
            <a:extLst>
              <a:ext uri="{FF2B5EF4-FFF2-40B4-BE49-F238E27FC236}">
                <a16:creationId xmlns:a16="http://schemas.microsoft.com/office/drawing/2014/main" id="{0DDD92AB-D651-4C63-A384-6DB25E972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5029" y="2072366"/>
            <a:ext cx="2690206" cy="4120633"/>
          </a:xfrm>
        </p:spPr>
      </p:pic>
      <p:pic>
        <p:nvPicPr>
          <p:cNvPr id="8" name="Zástupný obsah 7" descr="Obsah obrázku noviny, text&#10;&#10;Popis byl vytvořen automaticky">
            <a:extLst>
              <a:ext uri="{FF2B5EF4-FFF2-40B4-BE49-F238E27FC236}">
                <a16:creationId xmlns:a16="http://schemas.microsoft.com/office/drawing/2014/main" id="{29F83697-FAC6-4D61-82AD-65D30B77E1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4723" y="2193256"/>
            <a:ext cx="2574795" cy="3878851"/>
          </a:xfrm>
        </p:spPr>
      </p:pic>
    </p:spTree>
    <p:extLst>
      <p:ext uri="{BB962C8B-B14F-4D97-AF65-F5344CB8AC3E}">
        <p14:creationId xmlns:p14="http://schemas.microsoft.com/office/powerpoint/2010/main" val="1677561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0DD0FF-C55D-4387-80B7-3EAB9384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Ty jsi znala mojí maminku?</a:t>
            </a:r>
          </a:p>
        </p:txBody>
      </p:sp>
      <p:pic>
        <p:nvPicPr>
          <p:cNvPr id="6" name="Zástupný obsah 5" descr="Obsah obrázku osoba, interiér, skupina, dítě&#10;&#10;Popis byl vytvořen automaticky">
            <a:extLst>
              <a:ext uri="{FF2B5EF4-FFF2-40B4-BE49-F238E27FC236}">
                <a16:creationId xmlns:a16="http://schemas.microsoft.com/office/drawing/2014/main" id="{3D7A616A-6B6B-49B6-85A6-A62EC97B32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9660" y="2388093"/>
            <a:ext cx="5136965" cy="3379436"/>
          </a:xfrm>
        </p:spPr>
      </p:pic>
      <p:pic>
        <p:nvPicPr>
          <p:cNvPr id="8" name="Zástupný obsah 7" descr="Obsah obrázku osoba, muž, interiér, starší&#10;&#10;Popis byl vytvořen automaticky">
            <a:extLst>
              <a:ext uri="{FF2B5EF4-FFF2-40B4-BE49-F238E27FC236}">
                <a16:creationId xmlns:a16="http://schemas.microsoft.com/office/drawing/2014/main" id="{D9E99BFD-6D89-414C-8AF4-BAB96F7F5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8548" y="2341803"/>
            <a:ext cx="5133792" cy="3425726"/>
          </a:xfrm>
        </p:spPr>
      </p:pic>
    </p:spTree>
    <p:extLst>
      <p:ext uri="{BB962C8B-B14F-4D97-AF65-F5344CB8AC3E}">
        <p14:creationId xmlns:p14="http://schemas.microsoft.com/office/powerpoint/2010/main" val="295747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A82C1-97E7-4BAD-8CBF-448231AC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Můj táta přežil válku v Dánsku</a:t>
            </a:r>
          </a:p>
        </p:txBody>
      </p:sp>
      <p:pic>
        <p:nvPicPr>
          <p:cNvPr id="5" name="Zástupný obsah 4" descr="Obsah obrázku osoba, skupina, lidé, fotka&#10;&#10;Popis byl vytvořen automaticky">
            <a:extLst>
              <a:ext uri="{FF2B5EF4-FFF2-40B4-BE49-F238E27FC236}">
                <a16:creationId xmlns:a16="http://schemas.microsoft.com/office/drawing/2014/main" id="{22C3411F-9307-40FF-B1C9-2F7CF0BC2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404" y="2187616"/>
            <a:ext cx="6364579" cy="3900631"/>
          </a:xfrm>
        </p:spPr>
      </p:pic>
    </p:spTree>
    <p:extLst>
      <p:ext uri="{BB962C8B-B14F-4D97-AF65-F5344CB8AC3E}">
        <p14:creationId xmlns:p14="http://schemas.microsoft.com/office/powerpoint/2010/main" val="2066154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D63BE1-2813-462E-8063-EDFE8FF7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Detektivní pátrání po celém světě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12CA6FB-6867-4AB9-A0AC-02A35B6EE8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0540" y="2221194"/>
            <a:ext cx="2942485" cy="3924322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61E1338-9CE2-4245-A129-BBFD4AFCD1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28687" y="2285999"/>
            <a:ext cx="5558948" cy="3706428"/>
          </a:xfrm>
        </p:spPr>
      </p:pic>
    </p:spTree>
    <p:extLst>
      <p:ext uri="{BB962C8B-B14F-4D97-AF65-F5344CB8AC3E}">
        <p14:creationId xmlns:p14="http://schemas.microsoft.com/office/powerpoint/2010/main" val="378098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B3821-FD13-4B68-A2B1-FCE17F44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03682"/>
            <a:ext cx="9601196" cy="1003177"/>
          </a:xfrm>
        </p:spPr>
        <p:txBody>
          <a:bodyPr>
            <a:normAutofit fontScale="90000"/>
          </a:bodyPr>
          <a:lstStyle/>
          <a:p>
            <a:r>
              <a:rPr lang="cs-CZ" b="1" noProof="1"/>
              <a:t>Ukázky z knihy Přátelství navzdory Hitlerovi</a:t>
            </a:r>
            <a:endParaRPr lang="en-AU" b="1" noProof="1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DA1A88F-BDE8-4672-A21A-37156FD662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987" y="1778309"/>
            <a:ext cx="5457189" cy="3672513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9B12F7F4-641B-4A5B-BB78-FAF79D0417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414781"/>
            <a:ext cx="5457188" cy="3655318"/>
          </a:xfrm>
        </p:spPr>
      </p:pic>
    </p:spTree>
    <p:extLst>
      <p:ext uri="{BB962C8B-B14F-4D97-AF65-F5344CB8AC3E}">
        <p14:creationId xmlns:p14="http://schemas.microsoft.com/office/powerpoint/2010/main" val="90833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D574B4-9DDF-422E-9CE1-5C2C1119F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52509"/>
            <a:ext cx="9601196" cy="1119142"/>
          </a:xfrm>
        </p:spPr>
        <p:txBody>
          <a:bodyPr>
            <a:normAutofit/>
          </a:bodyPr>
          <a:lstStyle/>
          <a:p>
            <a:r>
              <a:rPr lang="cs-CZ" b="1" noProof="1"/>
              <a:t>Ukázky z deníku Hanky Dubové</a:t>
            </a:r>
            <a:endParaRPr lang="en-AU" b="1" noProof="1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8F292DB-6095-45B7-BE6D-786E19D0B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9065" y="1994411"/>
            <a:ext cx="6281265" cy="4211080"/>
          </a:xfrm>
        </p:spPr>
      </p:pic>
    </p:spTree>
    <p:extLst>
      <p:ext uri="{BB962C8B-B14F-4D97-AF65-F5344CB8AC3E}">
        <p14:creationId xmlns:p14="http://schemas.microsoft.com/office/powerpoint/2010/main" val="148092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F843-4392-4F68-B619-FF16F0A3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b="1" noProof="1"/>
              <a:t>Putovní výstava Sofiina volba po česku – prezentace v Dánsku</a:t>
            </a:r>
            <a:endParaRPr lang="en-AU" sz="2400" b="1" noProof="1"/>
          </a:p>
        </p:txBody>
      </p:sp>
      <p:pic>
        <p:nvPicPr>
          <p:cNvPr id="6" name="Zástupný symbol obrázku 5" descr="Obsah obrázku osoba, strop, interiér, budova&#10;&#10;Popis byl vytvořen automaticky">
            <a:extLst>
              <a:ext uri="{FF2B5EF4-FFF2-40B4-BE49-F238E27FC236}">
                <a16:creationId xmlns:a16="http://schemas.microsoft.com/office/drawing/2014/main" id="{D4F24337-E936-4EDC-9064-152038FA36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49" r="6893" b="-3"/>
          <a:stretch/>
        </p:blipFill>
        <p:spPr>
          <a:xfrm>
            <a:off x="949870" y="1037809"/>
            <a:ext cx="6251029" cy="456949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EE5296-9C81-4076-BCAF-213F4C158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824" y="2556932"/>
            <a:ext cx="3632285" cy="331893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AU" sz="1600" noProof="1"/>
              <a:t>Odense, Historiens Hus, 15. - 26. 9. 2014  </a:t>
            </a:r>
          </a:p>
          <a:p>
            <a:pPr algn="l"/>
            <a:r>
              <a:rPr lang="en-AU" sz="1600" noProof="1"/>
              <a:t>Vordingborg Bibliotek, 3. - 31. 3. 2014  </a:t>
            </a:r>
          </a:p>
          <a:p>
            <a:pPr algn="l"/>
            <a:r>
              <a:rPr lang="en-AU" sz="1600" noProof="1"/>
              <a:t>Helsingør, Biblioteket Kulturværftet 27. 1. - 2. 3. 2014  </a:t>
            </a:r>
          </a:p>
          <a:p>
            <a:pPr algn="l"/>
            <a:r>
              <a:rPr lang="en-AU" sz="1600" noProof="1"/>
              <a:t>Gilleleje, Pyramidesalen 28. 9 - 31. 10. 2013  </a:t>
            </a:r>
          </a:p>
          <a:p>
            <a:pPr algn="l"/>
            <a:r>
              <a:rPr lang="en-AU" sz="1600" noProof="1"/>
              <a:t>Copenhagen, Jødiske Hus 15. - 28. 9. 2013  </a:t>
            </a:r>
          </a:p>
          <a:p>
            <a:pPr algn="l"/>
            <a:r>
              <a:rPr lang="en-AU" sz="1600" noProof="1"/>
              <a:t>Padborg Frøslevlejrens Museum 25. 6. - 31. 8. 2013  </a:t>
            </a:r>
          </a:p>
          <a:p>
            <a:pPr algn="l"/>
            <a:r>
              <a:rPr lang="en-AU" sz="1600" noProof="1"/>
              <a:t>Naestved Museum – 25. 4. – 31. 5. 2013</a:t>
            </a:r>
          </a:p>
          <a:p>
            <a:pPr algn="l">
              <a:buFont typeface="Arial"/>
              <a:buChar char="•"/>
            </a:pPr>
            <a:endParaRPr lang="en-AU" sz="1600" noProof="1"/>
          </a:p>
        </p:txBody>
      </p:sp>
    </p:spTree>
    <p:extLst>
      <p:ext uri="{BB962C8B-B14F-4D97-AF65-F5344CB8AC3E}">
        <p14:creationId xmlns:p14="http://schemas.microsoft.com/office/powerpoint/2010/main" val="1176533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87C18-B1EA-490F-B847-984251D1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noProof="1"/>
              <a:t>Příběhy pamětníků v dokumentárním filmu Na Sever</a:t>
            </a:r>
            <a:endParaRPr lang="en-AU" sz="2800" b="1" noProof="1"/>
          </a:p>
        </p:txBody>
      </p:sp>
      <p:pic>
        <p:nvPicPr>
          <p:cNvPr id="8" name="Zástupný obsah 7" descr="Obsah obrázku exteriér, osoba, tráva, mobilní telefon&#10;&#10;Popis byl vytvořen automaticky">
            <a:extLst>
              <a:ext uri="{FF2B5EF4-FFF2-40B4-BE49-F238E27FC236}">
                <a16:creationId xmlns:a16="http://schemas.microsoft.com/office/drawing/2014/main" id="{264E97C7-6A7B-477C-9ABC-E4D338000E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4013" y="2363047"/>
            <a:ext cx="5064125" cy="3375239"/>
          </a:xfrm>
        </p:spPr>
      </p:pic>
      <p:pic>
        <p:nvPicPr>
          <p:cNvPr id="6" name="Zástupný obsah 5" descr="Obsah obrázku exteriér, tráva, kůň, muž&#10;&#10;Popis byl vytvořen automaticky">
            <a:extLst>
              <a:ext uri="{FF2B5EF4-FFF2-40B4-BE49-F238E27FC236}">
                <a16:creationId xmlns:a16="http://schemas.microsoft.com/office/drawing/2014/main" id="{AB10501D-8D35-4B59-B7FC-624BFB14EF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0636" y="2230758"/>
            <a:ext cx="2573464" cy="3639818"/>
          </a:xfrm>
        </p:spPr>
      </p:pic>
    </p:spTree>
    <p:extLst>
      <p:ext uri="{BB962C8B-B14F-4D97-AF65-F5344CB8AC3E}">
        <p14:creationId xmlns:p14="http://schemas.microsoft.com/office/powerpoint/2010/main" val="3405958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69A59-CCF5-44E9-A7FA-8A5E6428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400" dirty="0"/>
              <a:t>Prezentace filmu</a:t>
            </a:r>
            <a:endParaRPr lang="en-US" sz="4400" dirty="0"/>
          </a:p>
        </p:txBody>
      </p:sp>
      <p:pic>
        <p:nvPicPr>
          <p:cNvPr id="6" name="Zástupný symbol obrázku 5" descr="Obsah obrázku interiér, stůl, hlediště, hala&#10;&#10;Popis byl vytvořen automaticky">
            <a:extLst>
              <a:ext uri="{FF2B5EF4-FFF2-40B4-BE49-F238E27FC236}">
                <a16:creationId xmlns:a16="http://schemas.microsoft.com/office/drawing/2014/main" id="{22D3081D-01E4-4532-B69C-E46C0B0D06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343" r="4341" b="-2"/>
          <a:stretch/>
        </p:blipFill>
        <p:spPr>
          <a:xfrm>
            <a:off x="733054" y="975143"/>
            <a:ext cx="6553571" cy="4790653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F0FEE04-EED3-4992-BDBC-ADC2FF7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824" y="2556932"/>
            <a:ext cx="3792083" cy="33189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l">
              <a:buFont typeface="Arial"/>
              <a:buChar char="•"/>
            </a:pPr>
            <a:r>
              <a:rPr lang="cs-CZ" dirty="0"/>
              <a:t> Prague, </a:t>
            </a:r>
            <a:r>
              <a:rPr lang="cs-CZ" dirty="0" err="1"/>
              <a:t>Cinema</a:t>
            </a:r>
            <a:r>
              <a:rPr lang="cs-CZ" dirty="0"/>
              <a:t> </a:t>
            </a:r>
            <a:r>
              <a:rPr lang="cs-CZ" dirty="0" err="1"/>
              <a:t>Svetozor</a:t>
            </a:r>
            <a:r>
              <a:rPr lang="cs-CZ" dirty="0"/>
              <a:t>, 18. 4. 2016</a:t>
            </a:r>
          </a:p>
          <a:p>
            <a:pPr algn="l">
              <a:buFont typeface="Arial"/>
              <a:buChar char="•"/>
            </a:pPr>
            <a:r>
              <a:rPr lang="cs-CZ" dirty="0"/>
              <a:t> Jerusalem </a:t>
            </a:r>
            <a:r>
              <a:rPr lang="cs-CZ" dirty="0" err="1"/>
              <a:t>Cinematheque</a:t>
            </a:r>
            <a:r>
              <a:rPr lang="cs-CZ" dirty="0"/>
              <a:t>, 14. 1. 2016</a:t>
            </a:r>
          </a:p>
          <a:p>
            <a:pPr algn="l">
              <a:buFont typeface="Arial"/>
              <a:buChar char="•"/>
            </a:pPr>
            <a:r>
              <a:rPr lang="cs-CZ" dirty="0"/>
              <a:t> </a:t>
            </a:r>
            <a:r>
              <a:rPr lang="cs-CZ" dirty="0" err="1"/>
              <a:t>Copenhagen</a:t>
            </a:r>
            <a:r>
              <a:rPr lang="cs-CZ" dirty="0"/>
              <a:t> Festival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Jewish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, 3. 6. 2019</a:t>
            </a:r>
          </a:p>
          <a:p>
            <a:pPr algn="l">
              <a:buFont typeface="Arial"/>
              <a:buChar char="•"/>
            </a:pPr>
            <a:r>
              <a:rPr lang="cs-CZ" dirty="0"/>
              <a:t> </a:t>
            </a:r>
            <a:r>
              <a:rPr lang="cs-CZ" dirty="0" err="1"/>
              <a:t>Brussels</a:t>
            </a:r>
            <a:r>
              <a:rPr lang="cs-CZ" dirty="0"/>
              <a:t>,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Parliament</a:t>
            </a:r>
            <a:r>
              <a:rPr lang="cs-CZ" dirty="0"/>
              <a:t>, 10. 5. 2016</a:t>
            </a:r>
          </a:p>
          <a:p>
            <a:pPr algn="l">
              <a:buFont typeface="Arial"/>
              <a:buChar char="•"/>
            </a:pPr>
            <a:r>
              <a:rPr lang="cs-CZ" dirty="0"/>
              <a:t> Bratislava, </a:t>
            </a:r>
            <a:r>
              <a:rPr lang="cs-CZ" dirty="0" err="1"/>
              <a:t>Cinema</a:t>
            </a:r>
            <a:r>
              <a:rPr lang="cs-CZ" dirty="0"/>
              <a:t> Mladost, 30. 11. 2015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14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A865F-2F49-4A22-A4AD-DAA2DAF52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4E5F6-C92D-4F60-BEC3-C56B16734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000"/>
          </a:p>
          <a:p>
            <a:pPr marL="0" indent="0" algn="ctr">
              <a:buNone/>
            </a:pPr>
            <a:r>
              <a:rPr lang="cs-CZ" sz="4000"/>
              <a:t>Podrobnější </a:t>
            </a:r>
            <a:r>
              <a:rPr lang="cs-CZ" sz="4000" dirty="0"/>
              <a:t>informace o projektu</a:t>
            </a:r>
          </a:p>
          <a:p>
            <a:pPr marL="0" indent="0" algn="ctr">
              <a:buNone/>
            </a:pPr>
            <a:r>
              <a:rPr lang="cs-CZ" sz="4000" dirty="0">
                <a:hlinkClick r:id="rId2"/>
              </a:rPr>
              <a:t>www.juditamatyasova.com</a:t>
            </a:r>
            <a:endParaRPr lang="cs-CZ" sz="4000" dirty="0"/>
          </a:p>
          <a:p>
            <a:pPr marL="0" indent="0" algn="ctr">
              <a:buNone/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12868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CE0436-0037-4A46-9C44-2EB95BF30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E6FF9D-6599-42FC-BD0E-BAA1B1997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32A1E47-A968-404F-8DBE-B31240A9B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DDDCF8-BC1A-4404-8ACA-D8D2BB4BE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D7FFB2-34A2-4C80-B021-96E57290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982132"/>
            <a:ext cx="4112079" cy="13976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Skupina 80 dětí z celého Československa</a:t>
            </a:r>
            <a:br>
              <a:rPr lang="cs-CZ" b="1" dirty="0"/>
            </a:br>
            <a:endParaRPr lang="en-US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3FB69-D504-412A-90F9-1D1BAA6AC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0B7C0F-73C3-4D19-9290-069E515DD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951" y="2493774"/>
            <a:ext cx="4212508" cy="34946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buFont typeface="Arial"/>
              <a:buChar char="•"/>
            </a:pPr>
            <a:r>
              <a:rPr lang="cs-CZ" sz="2000" b="1" dirty="0"/>
              <a:t> Chodily do sionistických spolků v Praze, v Brně, v Jihlavě a dalších městech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Snily o cestě do Palestiny. 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 Absolvovaly přípravnou školu v Praze na jaře 1939</a:t>
            </a:r>
          </a:p>
          <a:p>
            <a:pPr algn="l">
              <a:buFont typeface="Arial"/>
              <a:buChar char="•"/>
            </a:pPr>
            <a:r>
              <a:rPr lang="cs-CZ" sz="2000" b="1" dirty="0"/>
              <a:t> Věřily, že brzy odjedou do kibucu a budou tam žít společně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C3F5A50C-8BFA-4941-82B4-2490074F79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317" r="3681" b="-2"/>
          <a:stretch/>
        </p:blipFill>
        <p:spPr>
          <a:xfrm>
            <a:off x="5400675" y="966033"/>
            <a:ext cx="5487459" cy="490983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3252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AEE95-5966-457D-B69E-EEA4AA1F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Poprvé spolu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DDD92AB-D651-4C63-A384-6DB25E972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893916" y="2285999"/>
            <a:ext cx="5637045" cy="3849028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9F83697-FAC6-4D61-82AD-65D30B77E1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781196" y="1992975"/>
            <a:ext cx="4115402" cy="4069160"/>
          </a:xfrm>
        </p:spPr>
      </p:pic>
    </p:spTree>
    <p:extLst>
      <p:ext uri="{BB962C8B-B14F-4D97-AF65-F5344CB8AC3E}">
        <p14:creationId xmlns:p14="http://schemas.microsoft.com/office/powerpoint/2010/main" val="376166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1B5EB-B0BD-4122-AC0F-AD7E3DF3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Z města na venkov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8D79A45-E215-443F-A291-4155027C2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6173" y="2116201"/>
            <a:ext cx="7202603" cy="3979799"/>
          </a:xfrm>
        </p:spPr>
      </p:pic>
    </p:spTree>
    <p:extLst>
      <p:ext uri="{BB962C8B-B14F-4D97-AF65-F5344CB8AC3E}">
        <p14:creationId xmlns:p14="http://schemas.microsoft.com/office/powerpoint/2010/main" val="314717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C4A660-F1B2-41BA-885F-4CBAA7D8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Zvířata jsem znala leda z obrázku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CCBE31A-E634-422D-891D-1B7E0E651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086102" y="2025678"/>
            <a:ext cx="6305548" cy="4191497"/>
          </a:xfrm>
        </p:spPr>
      </p:pic>
    </p:spTree>
    <p:extLst>
      <p:ext uri="{BB962C8B-B14F-4D97-AF65-F5344CB8AC3E}">
        <p14:creationId xmlns:p14="http://schemas.microsoft.com/office/powerpoint/2010/main" val="415898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BF1C0-FBF9-4682-B6E7-AD63E7F2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My kluci z farmy</a:t>
            </a:r>
          </a:p>
        </p:txBody>
      </p:sp>
      <p:pic>
        <p:nvPicPr>
          <p:cNvPr id="6" name="Zástupný obsah 5" descr="Obsah obrázku fotka, kytice, pózování, různé&#10;&#10;Popis byl vytvořen automaticky">
            <a:extLst>
              <a:ext uri="{FF2B5EF4-FFF2-40B4-BE49-F238E27FC236}">
                <a16:creationId xmlns:a16="http://schemas.microsoft.com/office/drawing/2014/main" id="{138F23E1-B7BD-45E5-995A-D8D1078090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5999" y="2286000"/>
            <a:ext cx="5199743" cy="3460428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AE02480-F927-4C5E-87D9-61267D9F81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899303" y="2148397"/>
            <a:ext cx="4915941" cy="3727472"/>
          </a:xfrm>
        </p:spPr>
      </p:pic>
    </p:spTree>
    <p:extLst>
      <p:ext uri="{BB962C8B-B14F-4D97-AF65-F5344CB8AC3E}">
        <p14:creationId xmlns:p14="http://schemas.microsoft.com/office/powerpoint/2010/main" val="3694385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C4A660-F1B2-41BA-885F-4CBAA7D8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Moje dánská rodina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CCBE31A-E634-422D-891D-1B7E0E651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411506" y="2025678"/>
            <a:ext cx="6170643" cy="4191497"/>
          </a:xfrm>
        </p:spPr>
      </p:pic>
    </p:spTree>
    <p:extLst>
      <p:ext uri="{BB962C8B-B14F-4D97-AF65-F5344CB8AC3E}">
        <p14:creationId xmlns:p14="http://schemas.microsoft.com/office/powerpoint/2010/main" val="70453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9823C-1D62-4867-AB39-4C94A70B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Hlavně, že jsme spolu</a:t>
            </a:r>
          </a:p>
        </p:txBody>
      </p:sp>
      <p:pic>
        <p:nvPicPr>
          <p:cNvPr id="6" name="Zástupný obsah 5" descr="Obsah obrázku exteriér, budova, fotka, staré&#10;&#10;Popis byl vytvořen automaticky">
            <a:extLst>
              <a:ext uri="{FF2B5EF4-FFF2-40B4-BE49-F238E27FC236}">
                <a16:creationId xmlns:a16="http://schemas.microsoft.com/office/drawing/2014/main" id="{68EE9454-85E0-41AB-8C79-5AC0DF3746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Zástupný obsah 7" descr="Obsah obrázku osoba, exteriér, fotka, bílá&#10;&#10;Popis byl vytvořen automaticky">
            <a:extLst>
              <a:ext uri="{FF2B5EF4-FFF2-40B4-BE49-F238E27FC236}">
                <a16:creationId xmlns:a16="http://schemas.microsoft.com/office/drawing/2014/main" id="{A3D2A19F-1C55-40B6-9FAC-0E8CCEAC1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7755" y="2560638"/>
            <a:ext cx="4645989" cy="3309937"/>
          </a:xfrm>
        </p:spPr>
      </p:pic>
    </p:spTree>
    <p:extLst>
      <p:ext uri="{BB962C8B-B14F-4D97-AF65-F5344CB8AC3E}">
        <p14:creationId xmlns:p14="http://schemas.microsoft.com/office/powerpoint/2010/main" val="1922237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433</Words>
  <Application>Microsoft Office PowerPoint</Application>
  <PresentationFormat>Širokoúhlá obrazovka</PresentationFormat>
  <Paragraphs>57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Arial</vt:lpstr>
      <vt:lpstr>Garamond</vt:lpstr>
      <vt:lpstr>Organika</vt:lpstr>
      <vt:lpstr>Osudy českých židovských dětí ve Skandinávii</vt:lpstr>
      <vt:lpstr>Zná někdo tu dívku?</vt:lpstr>
      <vt:lpstr>    Skupina 80 dětí z celého Československa </vt:lpstr>
      <vt:lpstr>Poprvé spolu </vt:lpstr>
      <vt:lpstr>Z města na venkov </vt:lpstr>
      <vt:lpstr>Zvířata jsem znala leda z obrázku</vt:lpstr>
      <vt:lpstr>My kluci z farmy</vt:lpstr>
      <vt:lpstr>Moje dánská rodina</vt:lpstr>
      <vt:lpstr>Hlavně, že jsme spolu</vt:lpstr>
      <vt:lpstr>Stýská se nám po škole</vt:lpstr>
      <vt:lpstr>Musíme pryč!</vt:lpstr>
      <vt:lpstr>Vlastní cestou - Švédsko</vt:lpstr>
      <vt:lpstr>Naše sny o domově</vt:lpstr>
      <vt:lpstr>Prezentace aplikace PowerPoint</vt:lpstr>
      <vt:lpstr>Možná něco víme</vt:lpstr>
      <vt:lpstr>Díky, že jste zachránila moji matku!</vt:lpstr>
      <vt:lpstr>Edita Zkusit se má všechno!</vt:lpstr>
      <vt:lpstr>Máme ve sklepě kufr plný dopisů</vt:lpstr>
      <vt:lpstr>Kde jsi byl celé ty roky?</vt:lpstr>
      <vt:lpstr>Ty jsi znala mojí maminku?</vt:lpstr>
      <vt:lpstr>Můj táta přežil válku v Dánsku</vt:lpstr>
      <vt:lpstr>Detektivní pátrání po celém světě</vt:lpstr>
      <vt:lpstr>Ukázky z knihy Přátelství navzdory Hitlerovi</vt:lpstr>
      <vt:lpstr>Ukázky z deníku Hanky Dubové</vt:lpstr>
      <vt:lpstr>Putovní výstava Sofiina volba po česku – prezentace v Dánsku</vt:lpstr>
      <vt:lpstr>Příběhy pamětníků v dokumentárním filmu Na Sever</vt:lpstr>
      <vt:lpstr>Prezentace filmu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Osudy českých židovských dětí ve Skandinávii</dc:title>
  <dc:creator>Matyášová Judita</dc:creator>
  <cp:lastModifiedBy>Vlková Hingarová, Vendula</cp:lastModifiedBy>
  <cp:revision>7</cp:revision>
  <dcterms:created xsi:type="dcterms:W3CDTF">2020-08-06T05:15:00Z</dcterms:created>
  <dcterms:modified xsi:type="dcterms:W3CDTF">2021-01-09T13:58:03Z</dcterms:modified>
</cp:coreProperties>
</file>