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75" d="100"/>
          <a:sy n="75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13.12.2021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/>
              <a:t>Slaňování do volného prostoru (opakování)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13.12.2021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 smtClean="0"/>
              <a:t>Cílem výuky je zopakování zásad slaňování </a:t>
            </a:r>
            <a:r>
              <a:rPr lang="cs-CZ" dirty="0" smtClean="0"/>
              <a:t>do volného prostor</a:t>
            </a:r>
            <a:r>
              <a:rPr lang="cs-CZ" dirty="0" smtClean="0"/>
              <a:t>u</a:t>
            </a:r>
            <a:r>
              <a:rPr lang="cs-CZ" dirty="0" smtClean="0"/>
              <a:t>.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 smtClean="0"/>
              <a:t>Průběh</a:t>
            </a:r>
          </a:p>
          <a:p>
            <a:pPr>
              <a:buNone/>
            </a:pPr>
            <a:r>
              <a:rPr lang="cs-CZ" dirty="0" smtClean="0"/>
              <a:t>Praktická výuka na umělé lezecké stěně.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Správné </a:t>
            </a:r>
            <a:r>
              <a:rPr lang="cs-CZ" dirty="0" smtClean="0"/>
              <a:t>navázání do slanění se </a:t>
            </a:r>
            <a:r>
              <a:rPr lang="cs-CZ" dirty="0" err="1" smtClean="0"/>
              <a:t>sebejištěním</a:t>
            </a:r>
            <a:r>
              <a:rPr lang="cs-CZ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Slanění do volného prostoru.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Slanění se zátěží.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Slanění se zraněným (na zádech, na stehnech) ve </a:t>
            </a:r>
            <a:r>
              <a:rPr lang="cs-CZ" smtClean="0"/>
              <a:t>společné závěsu.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5C86A4-B588-4B01-843F-651745F0174B}"/>
</file>

<file path=customXml/itemProps2.xml><?xml version="1.0" encoding="utf-8"?>
<ds:datastoreItem xmlns:ds="http://schemas.openxmlformats.org/officeDocument/2006/customXml" ds:itemID="{FD74BCEB-ED9C-44EB-93E9-2774CFD00B8D}"/>
</file>

<file path=customXml/itemProps3.xml><?xml version="1.0" encoding="utf-8"?>
<ds:datastoreItem xmlns:ds="http://schemas.openxmlformats.org/officeDocument/2006/customXml" ds:itemID="{1D0B2881-AADE-4D80-B8BC-C5F2BFFC8952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161</TotalTime>
  <Words>243</Words>
  <Application>Microsoft Office PowerPoint</Application>
  <PresentationFormat>Předvádění na obrazovce (4:3)</PresentationFormat>
  <Paragraphs>27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Ladyk</cp:lastModifiedBy>
  <cp:revision>36</cp:revision>
  <dcterms:modified xsi:type="dcterms:W3CDTF">2021-12-13T20:30:23Z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