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Slaňování do volného prostoru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slaňování </a:t>
            </a:r>
            <a:r>
              <a:rPr lang="cs-CZ" dirty="0" smtClean="0"/>
              <a:t>do volného prostor</a:t>
            </a:r>
            <a:r>
              <a:rPr lang="cs-CZ" dirty="0" smtClean="0"/>
              <a:t>u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Správné </a:t>
            </a:r>
            <a:r>
              <a:rPr lang="cs-CZ" dirty="0" smtClean="0"/>
              <a:t>navázání do slanění se </a:t>
            </a:r>
            <a:r>
              <a:rPr lang="cs-CZ" dirty="0" err="1" smtClean="0"/>
              <a:t>sebejištěním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Slanění do volného prostoru.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Slanění se zátěží.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Slanění se zraněným (na zádech, na stehnech) ve </a:t>
            </a:r>
            <a:r>
              <a:rPr lang="cs-CZ" smtClean="0"/>
              <a:t>společné závěsu.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5C86A4-B588-4B01-843F-651745F0174B}"/>
</file>

<file path=customXml/itemProps2.xml><?xml version="1.0" encoding="utf-8"?>
<ds:datastoreItem xmlns:ds="http://schemas.openxmlformats.org/officeDocument/2006/customXml" ds:itemID="{FD74BCEB-ED9C-44EB-93E9-2774CFD00B8D}"/>
</file>

<file path=customXml/itemProps3.xml><?xml version="1.0" encoding="utf-8"?>
<ds:datastoreItem xmlns:ds="http://schemas.openxmlformats.org/officeDocument/2006/customXml" ds:itemID="{1D0B2881-AADE-4D80-B8BC-C5F2BFFC8952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243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36</cp:revision>
  <dcterms:modified xsi:type="dcterms:W3CDTF">2021-12-13T20:30:23Z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