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20"/>
  </p:notesMasterIdLst>
  <p:sldIdLst>
    <p:sldId id="287" r:id="rId5"/>
    <p:sldId id="392" r:id="rId6"/>
    <p:sldId id="393" r:id="rId7"/>
    <p:sldId id="394" r:id="rId8"/>
    <p:sldId id="395" r:id="rId9"/>
    <p:sldId id="396" r:id="rId10"/>
    <p:sldId id="387" r:id="rId11"/>
    <p:sldId id="397" r:id="rId12"/>
    <p:sldId id="400" r:id="rId13"/>
    <p:sldId id="388" r:id="rId14"/>
    <p:sldId id="389" r:id="rId15"/>
    <p:sldId id="390" r:id="rId16"/>
    <p:sldId id="391" r:id="rId17"/>
    <p:sldId id="401" r:id="rId18"/>
    <p:sldId id="364" r:id="rId19"/>
  </p:sldIdLst>
  <p:sldSz cx="9144000" cy="6858000" type="screen4x3"/>
  <p:notesSz cx="6858000" cy="9144000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sz="8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sz="8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sz="8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sz="8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sz="8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8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8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8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8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66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A7530A7-1E70-4798-B652-4B34E5CC064A}" v="105" dt="2021-11-27T19:37:49.30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45" autoAdjust="0"/>
  </p:normalViewPr>
  <p:slideViewPr>
    <p:cSldViewPr>
      <p:cViewPr varScale="1">
        <p:scale>
          <a:sx n="90" d="100"/>
          <a:sy n="90" d="100"/>
        </p:scale>
        <p:origin x="90" y="28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microsoft.com/office/2015/10/relationships/revisionInfo" Target="revisionInfo.xml"/><Relationship Id="rId3" Type="http://schemas.openxmlformats.org/officeDocument/2006/relationships/customXml" Target="../customXml/item3.xml"/><Relationship Id="rId21" Type="http://schemas.openxmlformats.org/officeDocument/2006/relationships/presProps" Target="pres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ichal Vágner" userId="S::vagner@vojenskyobor.cz::8f38ecf4-166a-48cb-9f9e-f1a40236ef56" providerId="AD" clId="Web-{BA7530A7-1E70-4798-B652-4B34E5CC064A}"/>
    <pc:docChg chg="modSld">
      <pc:chgData name="Michal Vágner" userId="S::vagner@vojenskyobor.cz::8f38ecf4-166a-48cb-9f9e-f1a40236ef56" providerId="AD" clId="Web-{BA7530A7-1E70-4798-B652-4B34E5CC064A}" dt="2021-11-27T19:37:49.300" v="73" actId="20577"/>
      <pc:docMkLst>
        <pc:docMk/>
      </pc:docMkLst>
      <pc:sldChg chg="addSp delSp modSp">
        <pc:chgData name="Michal Vágner" userId="S::vagner@vojenskyobor.cz::8f38ecf4-166a-48cb-9f9e-f1a40236ef56" providerId="AD" clId="Web-{BA7530A7-1E70-4798-B652-4B34E5CC064A}" dt="2021-11-27T19:37:49.300" v="73" actId="20577"/>
        <pc:sldMkLst>
          <pc:docMk/>
          <pc:sldMk cId="0" sldId="287"/>
        </pc:sldMkLst>
        <pc:spChg chg="add">
          <ac:chgData name="Michal Vágner" userId="S::vagner@vojenskyobor.cz::8f38ecf4-166a-48cb-9f9e-f1a40236ef56" providerId="AD" clId="Web-{BA7530A7-1E70-4798-B652-4B34E5CC064A}" dt="2021-11-27T19:34:52" v="16"/>
          <ac:spMkLst>
            <pc:docMk/>
            <pc:sldMk cId="0" sldId="287"/>
            <ac:spMk id="2" creationId="{1DE07C06-754B-4E8D-9C17-D3E211927522}"/>
          </ac:spMkLst>
        </pc:spChg>
        <pc:spChg chg="add mod">
          <ac:chgData name="Michal Vágner" userId="S::vagner@vojenskyobor.cz::8f38ecf4-166a-48cb-9f9e-f1a40236ef56" providerId="AD" clId="Web-{BA7530A7-1E70-4798-B652-4B34E5CC064A}" dt="2021-11-27T19:37:37.253" v="68" actId="1076"/>
          <ac:spMkLst>
            <pc:docMk/>
            <pc:sldMk cId="0" sldId="287"/>
            <ac:spMk id="3" creationId="{BC1DF162-56D1-4698-8BB2-5AFA717FACAF}"/>
          </ac:spMkLst>
        </pc:spChg>
        <pc:spChg chg="mod">
          <ac:chgData name="Michal Vágner" userId="S::vagner@vojenskyobor.cz::8f38ecf4-166a-48cb-9f9e-f1a40236ef56" providerId="AD" clId="Web-{BA7530A7-1E70-4798-B652-4B34E5CC064A}" dt="2021-11-27T19:37:49.300" v="73" actId="20577"/>
          <ac:spMkLst>
            <pc:docMk/>
            <pc:sldMk cId="0" sldId="287"/>
            <ac:spMk id="2051" creationId="{582FC2CE-4EE5-4E7E-B803-E6E101864940}"/>
          </ac:spMkLst>
        </pc:spChg>
        <pc:spChg chg="del">
          <ac:chgData name="Michal Vágner" userId="S::vagner@vojenskyobor.cz::8f38ecf4-166a-48cb-9f9e-f1a40236ef56" providerId="AD" clId="Web-{BA7530A7-1E70-4798-B652-4B34E5CC064A}" dt="2021-11-27T19:35:01.781" v="17"/>
          <ac:spMkLst>
            <pc:docMk/>
            <pc:sldMk cId="0" sldId="287"/>
            <ac:spMk id="2052" creationId="{CC3C0D75-2A7E-4904-B312-3D4705B59B49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>
            <a:extLst>
              <a:ext uri="{FF2B5EF4-FFF2-40B4-BE49-F238E27FC236}">
                <a16:creationId xmlns:a16="http://schemas.microsoft.com/office/drawing/2014/main" id="{512FA8A6-0383-404A-A8D1-C115B7F75BA4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5363" name="Rectangle 3">
            <a:extLst>
              <a:ext uri="{FF2B5EF4-FFF2-40B4-BE49-F238E27FC236}">
                <a16:creationId xmlns:a16="http://schemas.microsoft.com/office/drawing/2014/main" id="{FB609452-C1C4-43D3-9ABC-498A37694C35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7412" name="Rectangle 4">
            <a:extLst>
              <a:ext uri="{FF2B5EF4-FFF2-40B4-BE49-F238E27FC236}">
                <a16:creationId xmlns:a16="http://schemas.microsoft.com/office/drawing/2014/main" id="{23CF390A-EC3A-4BC7-ABEF-0F910E5CE821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365" name="Rectangle 5">
            <a:extLst>
              <a:ext uri="{FF2B5EF4-FFF2-40B4-BE49-F238E27FC236}">
                <a16:creationId xmlns:a16="http://schemas.microsoft.com/office/drawing/2014/main" id="{D53330BC-E524-4047-9B34-365D6976C7B0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noProof="0"/>
              <a:t>Klepnutím lze upravit styly předlohy textu.</a:t>
            </a:r>
          </a:p>
          <a:p>
            <a:pPr lvl="1"/>
            <a:r>
              <a:rPr lang="cs-CZ" noProof="0"/>
              <a:t>Druhá úroveň</a:t>
            </a:r>
          </a:p>
          <a:p>
            <a:pPr lvl="2"/>
            <a:r>
              <a:rPr lang="cs-CZ" noProof="0"/>
              <a:t>Třetí úroveň</a:t>
            </a:r>
          </a:p>
          <a:p>
            <a:pPr lvl="3"/>
            <a:r>
              <a:rPr lang="cs-CZ" noProof="0"/>
              <a:t>Čtvrtá úroveň</a:t>
            </a:r>
          </a:p>
          <a:p>
            <a:pPr lvl="4"/>
            <a:r>
              <a:rPr lang="cs-CZ" noProof="0"/>
              <a:t>Pátá úroveň</a:t>
            </a:r>
          </a:p>
        </p:txBody>
      </p:sp>
      <p:sp>
        <p:nvSpPr>
          <p:cNvPr id="15366" name="Rectangle 6">
            <a:extLst>
              <a:ext uri="{FF2B5EF4-FFF2-40B4-BE49-F238E27FC236}">
                <a16:creationId xmlns:a16="http://schemas.microsoft.com/office/drawing/2014/main" id="{484BE34E-02AE-4DF6-A69B-BF409404887D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5367" name="Rectangle 7">
            <a:extLst>
              <a:ext uri="{FF2B5EF4-FFF2-40B4-BE49-F238E27FC236}">
                <a16:creationId xmlns:a16="http://schemas.microsoft.com/office/drawing/2014/main" id="{FE45EAD1-5199-4636-BDD1-4FBBD8D5670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8CC5AE35-914E-4F0F-B521-4C484A48E14E}" type="slidenum">
              <a:rPr lang="cs-CZ" altLang="cs-CZ"/>
              <a:pPr/>
              <a:t>‹#›</a:t>
            </a:fld>
            <a:endParaRPr lang="cs-CZ" alt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7">
            <a:extLst>
              <a:ext uri="{FF2B5EF4-FFF2-40B4-BE49-F238E27FC236}">
                <a16:creationId xmlns:a16="http://schemas.microsoft.com/office/drawing/2014/main" id="{9F74664A-E065-4D50-9906-53F05FB5DB2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18C317E2-E434-4076-93AC-CC526C88EE6D}" type="slidenum">
              <a:rPr lang="cs-CZ" altLang="cs-CZ"/>
              <a:pPr eaLnBrk="1" hangingPunct="1">
                <a:spcBef>
                  <a:spcPct val="0"/>
                </a:spcBef>
              </a:pPr>
              <a:t>1</a:t>
            </a:fld>
            <a:endParaRPr lang="cs-CZ" altLang="cs-CZ"/>
          </a:p>
        </p:txBody>
      </p:sp>
      <p:sp>
        <p:nvSpPr>
          <p:cNvPr id="18435" name="Rectangle 2">
            <a:extLst>
              <a:ext uri="{FF2B5EF4-FFF2-40B4-BE49-F238E27FC236}">
                <a16:creationId xmlns:a16="http://schemas.microsoft.com/office/drawing/2014/main" id="{40713D5A-2576-452C-B077-6C27202C9AB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6" name="Rectangle 3">
            <a:extLst>
              <a:ext uri="{FF2B5EF4-FFF2-40B4-BE49-F238E27FC236}">
                <a16:creationId xmlns:a16="http://schemas.microsoft.com/office/drawing/2014/main" id="{A5F985B2-25B4-4408-A969-C3C842D8E41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cs-CZ" altLang="cs-CZ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Zástupný symbol pro obrázek snímku 1">
            <a:extLst>
              <a:ext uri="{FF2B5EF4-FFF2-40B4-BE49-F238E27FC236}">
                <a16:creationId xmlns:a16="http://schemas.microsoft.com/office/drawing/2014/main" id="{333CEFA4-D053-45F9-8686-4BEA148C850B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8675" name="Zástupný symbol pro poznámky 2">
            <a:extLst>
              <a:ext uri="{FF2B5EF4-FFF2-40B4-BE49-F238E27FC236}">
                <a16:creationId xmlns:a16="http://schemas.microsoft.com/office/drawing/2014/main" id="{1C78AA8C-2F94-4432-AAED-1F84C85EE7B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cs-CZ" altLang="cs-CZ">
              <a:latin typeface="Arial" panose="020B0604020202020204" pitchFamily="34" charset="0"/>
            </a:endParaRPr>
          </a:p>
        </p:txBody>
      </p:sp>
      <p:sp>
        <p:nvSpPr>
          <p:cNvPr id="66564" name="Zástupný symbol pro číslo snímku 3">
            <a:extLst>
              <a:ext uri="{FF2B5EF4-FFF2-40B4-BE49-F238E27FC236}">
                <a16:creationId xmlns:a16="http://schemas.microsoft.com/office/drawing/2014/main" id="{069837FE-05B3-4E5F-86E8-A71C531FB59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F90C0535-E557-46E3-B2F0-0D22650A5DC0}" type="slidenum">
              <a:rPr lang="cs-CZ" altLang="cs-CZ"/>
              <a:pPr eaLnBrk="1" hangingPunct="1">
                <a:spcBef>
                  <a:spcPct val="0"/>
                </a:spcBef>
              </a:pPr>
              <a:t>10</a:t>
            </a:fld>
            <a:endParaRPr lang="cs-CZ" altLang="cs-CZ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Zástupný symbol pro obrázek snímku 1">
            <a:extLst>
              <a:ext uri="{FF2B5EF4-FFF2-40B4-BE49-F238E27FC236}">
                <a16:creationId xmlns:a16="http://schemas.microsoft.com/office/drawing/2014/main" id="{7AD2AE4F-6956-4DF3-AD93-A40EE0B2C291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9699" name="Zástupný symbol pro poznámky 2">
            <a:extLst>
              <a:ext uri="{FF2B5EF4-FFF2-40B4-BE49-F238E27FC236}">
                <a16:creationId xmlns:a16="http://schemas.microsoft.com/office/drawing/2014/main" id="{E8C05BCE-815F-4EDC-BE30-194BFFE377E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cs-CZ" altLang="cs-CZ">
              <a:latin typeface="Arial" panose="020B0604020202020204" pitchFamily="34" charset="0"/>
            </a:endParaRPr>
          </a:p>
        </p:txBody>
      </p:sp>
      <p:sp>
        <p:nvSpPr>
          <p:cNvPr id="67588" name="Zástupný symbol pro číslo snímku 3">
            <a:extLst>
              <a:ext uri="{FF2B5EF4-FFF2-40B4-BE49-F238E27FC236}">
                <a16:creationId xmlns:a16="http://schemas.microsoft.com/office/drawing/2014/main" id="{63E0A3C3-1CA2-413B-8056-A4FBD1601E9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13AF116E-C24A-4BB8-A14A-5C396C84C11E}" type="slidenum">
              <a:rPr lang="cs-CZ" altLang="cs-CZ"/>
              <a:pPr eaLnBrk="1" hangingPunct="1">
                <a:spcBef>
                  <a:spcPct val="0"/>
                </a:spcBef>
              </a:pPr>
              <a:t>11</a:t>
            </a:fld>
            <a:endParaRPr lang="cs-CZ" altLang="cs-CZ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Zástupný symbol pro obrázek snímku 1">
            <a:extLst>
              <a:ext uri="{FF2B5EF4-FFF2-40B4-BE49-F238E27FC236}">
                <a16:creationId xmlns:a16="http://schemas.microsoft.com/office/drawing/2014/main" id="{C9027FA1-79C4-4588-818B-C7CDDC1E6DD2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0723" name="Zástupný symbol pro poznámky 2">
            <a:extLst>
              <a:ext uri="{FF2B5EF4-FFF2-40B4-BE49-F238E27FC236}">
                <a16:creationId xmlns:a16="http://schemas.microsoft.com/office/drawing/2014/main" id="{9A30CA34-60B4-48B1-B0B7-943C5B4D94C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cs-CZ" altLang="cs-CZ">
              <a:latin typeface="Arial" panose="020B0604020202020204" pitchFamily="34" charset="0"/>
            </a:endParaRPr>
          </a:p>
        </p:txBody>
      </p:sp>
      <p:sp>
        <p:nvSpPr>
          <p:cNvPr id="68612" name="Zástupný symbol pro číslo snímku 3">
            <a:extLst>
              <a:ext uri="{FF2B5EF4-FFF2-40B4-BE49-F238E27FC236}">
                <a16:creationId xmlns:a16="http://schemas.microsoft.com/office/drawing/2014/main" id="{2C979E1B-C8B7-4289-B6CC-19ABB0CA05B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7BB0EEE8-556D-499B-9863-41D0B912F911}" type="slidenum">
              <a:rPr lang="cs-CZ" altLang="cs-CZ"/>
              <a:pPr eaLnBrk="1" hangingPunct="1">
                <a:spcBef>
                  <a:spcPct val="0"/>
                </a:spcBef>
              </a:pPr>
              <a:t>12</a:t>
            </a:fld>
            <a:endParaRPr lang="cs-CZ" altLang="cs-CZ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Zástupný symbol pro obrázek snímku 1">
            <a:extLst>
              <a:ext uri="{FF2B5EF4-FFF2-40B4-BE49-F238E27FC236}">
                <a16:creationId xmlns:a16="http://schemas.microsoft.com/office/drawing/2014/main" id="{1318BFF7-AB9F-4A18-BEAE-341E774F2FF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1747" name="Zástupný symbol pro poznámky 2">
            <a:extLst>
              <a:ext uri="{FF2B5EF4-FFF2-40B4-BE49-F238E27FC236}">
                <a16:creationId xmlns:a16="http://schemas.microsoft.com/office/drawing/2014/main" id="{46219324-CC0D-455F-ADB7-D4B6838703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cs-CZ" altLang="cs-CZ">
              <a:latin typeface="Arial" panose="020B0604020202020204" pitchFamily="34" charset="0"/>
            </a:endParaRPr>
          </a:p>
        </p:txBody>
      </p:sp>
      <p:sp>
        <p:nvSpPr>
          <p:cNvPr id="69636" name="Zástupný symbol pro číslo snímku 3">
            <a:extLst>
              <a:ext uri="{FF2B5EF4-FFF2-40B4-BE49-F238E27FC236}">
                <a16:creationId xmlns:a16="http://schemas.microsoft.com/office/drawing/2014/main" id="{0C1D83F5-58E2-4629-AE61-50AC4964991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968DE62D-54ED-4033-B981-F7832A6CE2F4}" type="slidenum">
              <a:rPr lang="cs-CZ" altLang="cs-CZ"/>
              <a:pPr eaLnBrk="1" hangingPunct="1">
                <a:spcBef>
                  <a:spcPct val="0"/>
                </a:spcBef>
              </a:pPr>
              <a:t>13</a:t>
            </a:fld>
            <a:endParaRPr lang="cs-CZ" altLang="cs-CZ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Zástupný symbol pro obrázek snímku 1">
            <a:extLst>
              <a:ext uri="{FF2B5EF4-FFF2-40B4-BE49-F238E27FC236}">
                <a16:creationId xmlns:a16="http://schemas.microsoft.com/office/drawing/2014/main" id="{4C390543-576E-48D3-99E6-98EECDE171F5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2771" name="Zástupný symbol pro poznámky 2">
            <a:extLst>
              <a:ext uri="{FF2B5EF4-FFF2-40B4-BE49-F238E27FC236}">
                <a16:creationId xmlns:a16="http://schemas.microsoft.com/office/drawing/2014/main" id="{06414349-D3EC-44FA-AC82-2E172E7A913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cs-CZ" altLang="cs-CZ">
              <a:latin typeface="Arial" panose="020B0604020202020204" pitchFamily="34" charset="0"/>
            </a:endParaRPr>
          </a:p>
        </p:txBody>
      </p:sp>
      <p:sp>
        <p:nvSpPr>
          <p:cNvPr id="70660" name="Zástupný symbol pro číslo snímku 3">
            <a:extLst>
              <a:ext uri="{FF2B5EF4-FFF2-40B4-BE49-F238E27FC236}">
                <a16:creationId xmlns:a16="http://schemas.microsoft.com/office/drawing/2014/main" id="{E19EB124-4F45-4A25-A8F4-BB39EAF982F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25247DE0-B95F-4AAD-A348-5D98D06C2777}" type="slidenum">
              <a:rPr lang="cs-CZ" altLang="cs-CZ"/>
              <a:pPr eaLnBrk="1" hangingPunct="1">
                <a:spcBef>
                  <a:spcPct val="0"/>
                </a:spcBef>
              </a:pPr>
              <a:t>14</a:t>
            </a:fld>
            <a:endParaRPr lang="cs-CZ" altLang="cs-CZ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Zástupný symbol pro obrázek snímku 1">
            <a:extLst>
              <a:ext uri="{FF2B5EF4-FFF2-40B4-BE49-F238E27FC236}">
                <a16:creationId xmlns:a16="http://schemas.microsoft.com/office/drawing/2014/main" id="{209ECA19-5C9B-4BDE-AF84-A966F3F10FE7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9459" name="Zástupný symbol pro poznámky 2">
            <a:extLst>
              <a:ext uri="{FF2B5EF4-FFF2-40B4-BE49-F238E27FC236}">
                <a16:creationId xmlns:a16="http://schemas.microsoft.com/office/drawing/2014/main" id="{7EE8675D-96D4-4A48-88C1-7CEAB6648C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cs-CZ" altLang="cs-CZ">
              <a:latin typeface="Arial" panose="020B0604020202020204" pitchFamily="34" charset="0"/>
            </a:endParaRPr>
          </a:p>
        </p:txBody>
      </p:sp>
      <p:sp>
        <p:nvSpPr>
          <p:cNvPr id="53252" name="Zástupný symbol pro číslo snímku 3">
            <a:extLst>
              <a:ext uri="{FF2B5EF4-FFF2-40B4-BE49-F238E27FC236}">
                <a16:creationId xmlns:a16="http://schemas.microsoft.com/office/drawing/2014/main" id="{1026D4CA-49A6-467D-8B2E-75610711845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3A0DA705-44E6-4115-9855-DE344033AD78}" type="slidenum">
              <a:rPr lang="cs-CZ" altLang="cs-CZ"/>
              <a:pPr eaLnBrk="1" hangingPunct="1">
                <a:spcBef>
                  <a:spcPct val="0"/>
                </a:spcBef>
              </a:pPr>
              <a:t>15</a:t>
            </a:fld>
            <a:endParaRPr lang="cs-CZ" altLang="cs-CZ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Zástupný symbol pro obrázek snímku 1">
            <a:extLst>
              <a:ext uri="{FF2B5EF4-FFF2-40B4-BE49-F238E27FC236}">
                <a16:creationId xmlns:a16="http://schemas.microsoft.com/office/drawing/2014/main" id="{19CF6597-CC21-4E81-97BC-2101F1695683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0483" name="Zástupný symbol pro poznámky 2">
            <a:extLst>
              <a:ext uri="{FF2B5EF4-FFF2-40B4-BE49-F238E27FC236}">
                <a16:creationId xmlns:a16="http://schemas.microsoft.com/office/drawing/2014/main" id="{69D6A764-F714-431B-88EB-0B47D237E8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cs-CZ" altLang="cs-CZ">
              <a:latin typeface="Arial" panose="020B0604020202020204" pitchFamily="34" charset="0"/>
            </a:endParaRPr>
          </a:p>
        </p:txBody>
      </p:sp>
      <p:sp>
        <p:nvSpPr>
          <p:cNvPr id="54276" name="Zástupný symbol pro číslo snímku 3">
            <a:extLst>
              <a:ext uri="{FF2B5EF4-FFF2-40B4-BE49-F238E27FC236}">
                <a16:creationId xmlns:a16="http://schemas.microsoft.com/office/drawing/2014/main" id="{B7E62401-8038-409E-8498-A2DB9E97655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7B4ECD59-3243-41B5-AEE1-A109AE77AB8F}" type="slidenum">
              <a:rPr lang="cs-CZ" altLang="cs-CZ"/>
              <a:pPr eaLnBrk="1" hangingPunct="1">
                <a:spcBef>
                  <a:spcPct val="0"/>
                </a:spcBef>
              </a:pPr>
              <a:t>2</a:t>
            </a:fld>
            <a:endParaRPr lang="cs-CZ" altLang="cs-CZ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Zástupný symbol pro obrázek snímku 1">
            <a:extLst>
              <a:ext uri="{FF2B5EF4-FFF2-40B4-BE49-F238E27FC236}">
                <a16:creationId xmlns:a16="http://schemas.microsoft.com/office/drawing/2014/main" id="{8909AA6B-8AC7-4AE9-8200-E991A9263114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1507" name="Zástupný symbol pro poznámky 2">
            <a:extLst>
              <a:ext uri="{FF2B5EF4-FFF2-40B4-BE49-F238E27FC236}">
                <a16:creationId xmlns:a16="http://schemas.microsoft.com/office/drawing/2014/main" id="{0B260DB4-5A53-4656-BD27-278B3D6A580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cs-CZ" altLang="cs-CZ">
              <a:latin typeface="Arial" panose="020B0604020202020204" pitchFamily="34" charset="0"/>
            </a:endParaRPr>
          </a:p>
        </p:txBody>
      </p:sp>
      <p:sp>
        <p:nvSpPr>
          <p:cNvPr id="55300" name="Zástupný symbol pro číslo snímku 3">
            <a:extLst>
              <a:ext uri="{FF2B5EF4-FFF2-40B4-BE49-F238E27FC236}">
                <a16:creationId xmlns:a16="http://schemas.microsoft.com/office/drawing/2014/main" id="{C3C5D084-4806-491A-BC45-4EC3C0EB083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0E0FDA0C-391C-43D7-B84A-50B2104288F0}" type="slidenum">
              <a:rPr lang="cs-CZ" altLang="cs-CZ"/>
              <a:pPr eaLnBrk="1" hangingPunct="1">
                <a:spcBef>
                  <a:spcPct val="0"/>
                </a:spcBef>
              </a:pPr>
              <a:t>3</a:t>
            </a:fld>
            <a:endParaRPr lang="cs-CZ" altLang="cs-CZ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Zástupný symbol pro obrázek snímku 1">
            <a:extLst>
              <a:ext uri="{FF2B5EF4-FFF2-40B4-BE49-F238E27FC236}">
                <a16:creationId xmlns:a16="http://schemas.microsoft.com/office/drawing/2014/main" id="{7E05F2A0-0428-4E23-A14D-83294CB7D735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2531" name="Zástupný symbol pro poznámky 2">
            <a:extLst>
              <a:ext uri="{FF2B5EF4-FFF2-40B4-BE49-F238E27FC236}">
                <a16:creationId xmlns:a16="http://schemas.microsoft.com/office/drawing/2014/main" id="{7667FFF8-5E07-4A37-8CA5-E12B6FC945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cs-CZ" altLang="cs-CZ">
              <a:latin typeface="Arial" panose="020B0604020202020204" pitchFamily="34" charset="0"/>
            </a:endParaRPr>
          </a:p>
        </p:txBody>
      </p:sp>
      <p:sp>
        <p:nvSpPr>
          <p:cNvPr id="56324" name="Zástupný symbol pro číslo snímku 3">
            <a:extLst>
              <a:ext uri="{FF2B5EF4-FFF2-40B4-BE49-F238E27FC236}">
                <a16:creationId xmlns:a16="http://schemas.microsoft.com/office/drawing/2014/main" id="{FAFC965C-35C0-4A35-B6D2-D7E94D44A36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E9601D61-C2CA-4795-AE03-F1AAFB79E7FC}" type="slidenum">
              <a:rPr lang="cs-CZ" altLang="cs-CZ"/>
              <a:pPr eaLnBrk="1" hangingPunct="1">
                <a:spcBef>
                  <a:spcPct val="0"/>
                </a:spcBef>
              </a:pPr>
              <a:t>4</a:t>
            </a:fld>
            <a:endParaRPr lang="cs-CZ" altLang="cs-CZ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Zástupný symbol pro obrázek snímku 1">
            <a:extLst>
              <a:ext uri="{FF2B5EF4-FFF2-40B4-BE49-F238E27FC236}">
                <a16:creationId xmlns:a16="http://schemas.microsoft.com/office/drawing/2014/main" id="{019DC608-3B61-48B4-AF02-ADE511075E85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3555" name="Zástupný symbol pro poznámky 2">
            <a:extLst>
              <a:ext uri="{FF2B5EF4-FFF2-40B4-BE49-F238E27FC236}">
                <a16:creationId xmlns:a16="http://schemas.microsoft.com/office/drawing/2014/main" id="{7F9CA22F-504E-472D-8668-44FC250F26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cs-CZ" altLang="cs-CZ">
              <a:latin typeface="Arial" panose="020B0604020202020204" pitchFamily="34" charset="0"/>
            </a:endParaRPr>
          </a:p>
        </p:txBody>
      </p:sp>
      <p:sp>
        <p:nvSpPr>
          <p:cNvPr id="57348" name="Zástupný symbol pro číslo snímku 3">
            <a:extLst>
              <a:ext uri="{FF2B5EF4-FFF2-40B4-BE49-F238E27FC236}">
                <a16:creationId xmlns:a16="http://schemas.microsoft.com/office/drawing/2014/main" id="{270748CA-CF04-417E-AEC7-F391F506A7A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833450AF-18DC-4040-8956-3D1DC11DFC00}" type="slidenum">
              <a:rPr lang="cs-CZ" altLang="cs-CZ"/>
              <a:pPr eaLnBrk="1" hangingPunct="1">
                <a:spcBef>
                  <a:spcPct val="0"/>
                </a:spcBef>
              </a:pPr>
              <a:t>5</a:t>
            </a:fld>
            <a:endParaRPr lang="cs-CZ" altLang="cs-CZ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Zástupný symbol pro obrázek snímku 1">
            <a:extLst>
              <a:ext uri="{FF2B5EF4-FFF2-40B4-BE49-F238E27FC236}">
                <a16:creationId xmlns:a16="http://schemas.microsoft.com/office/drawing/2014/main" id="{A145122F-8917-40CC-AE39-C04CC15C97B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4579" name="Zástupný symbol pro poznámky 2">
            <a:extLst>
              <a:ext uri="{FF2B5EF4-FFF2-40B4-BE49-F238E27FC236}">
                <a16:creationId xmlns:a16="http://schemas.microsoft.com/office/drawing/2014/main" id="{30D24306-9A90-4467-9DB3-139862EDE9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cs-CZ" altLang="cs-CZ">
              <a:latin typeface="Arial" panose="020B0604020202020204" pitchFamily="34" charset="0"/>
            </a:endParaRPr>
          </a:p>
        </p:txBody>
      </p:sp>
      <p:sp>
        <p:nvSpPr>
          <p:cNvPr id="58372" name="Zástupný symbol pro číslo snímku 3">
            <a:extLst>
              <a:ext uri="{FF2B5EF4-FFF2-40B4-BE49-F238E27FC236}">
                <a16:creationId xmlns:a16="http://schemas.microsoft.com/office/drawing/2014/main" id="{D2F97189-90A1-47EA-ADD6-A5FD6D26369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B7CBEC55-A2FD-4007-A252-6BBD31456857}" type="slidenum">
              <a:rPr lang="cs-CZ" altLang="cs-CZ"/>
              <a:pPr eaLnBrk="1" hangingPunct="1">
                <a:spcBef>
                  <a:spcPct val="0"/>
                </a:spcBef>
              </a:pPr>
              <a:t>6</a:t>
            </a:fld>
            <a:endParaRPr lang="cs-CZ" altLang="cs-CZ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Zástupný symbol pro obrázek snímku 1">
            <a:extLst>
              <a:ext uri="{FF2B5EF4-FFF2-40B4-BE49-F238E27FC236}">
                <a16:creationId xmlns:a16="http://schemas.microsoft.com/office/drawing/2014/main" id="{A53C5B20-3AC9-4281-AEC0-A300AFBD2CF9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5603" name="Zástupný symbol pro poznámky 2">
            <a:extLst>
              <a:ext uri="{FF2B5EF4-FFF2-40B4-BE49-F238E27FC236}">
                <a16:creationId xmlns:a16="http://schemas.microsoft.com/office/drawing/2014/main" id="{A58C40E1-DEF0-47BF-96E4-394289F05AB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cs-CZ" altLang="cs-CZ">
              <a:latin typeface="Arial" panose="020B0604020202020204" pitchFamily="34" charset="0"/>
            </a:endParaRPr>
          </a:p>
        </p:txBody>
      </p:sp>
      <p:sp>
        <p:nvSpPr>
          <p:cNvPr id="59396" name="Zástupný symbol pro číslo snímku 3">
            <a:extLst>
              <a:ext uri="{FF2B5EF4-FFF2-40B4-BE49-F238E27FC236}">
                <a16:creationId xmlns:a16="http://schemas.microsoft.com/office/drawing/2014/main" id="{2810DF23-3F39-4B78-A752-47D203373D3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7429D274-0352-45F8-B4F4-7A2727962F74}" type="slidenum">
              <a:rPr lang="cs-CZ" altLang="cs-CZ"/>
              <a:pPr eaLnBrk="1" hangingPunct="1">
                <a:spcBef>
                  <a:spcPct val="0"/>
                </a:spcBef>
              </a:pPr>
              <a:t>7</a:t>
            </a:fld>
            <a:endParaRPr lang="cs-CZ" altLang="cs-CZ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Zástupný symbol pro obrázek snímku 1">
            <a:extLst>
              <a:ext uri="{FF2B5EF4-FFF2-40B4-BE49-F238E27FC236}">
                <a16:creationId xmlns:a16="http://schemas.microsoft.com/office/drawing/2014/main" id="{B34A848F-48FC-4799-AB86-064C0AF1A84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6627" name="Zástupný symbol pro poznámky 2">
            <a:extLst>
              <a:ext uri="{FF2B5EF4-FFF2-40B4-BE49-F238E27FC236}">
                <a16:creationId xmlns:a16="http://schemas.microsoft.com/office/drawing/2014/main" id="{4DB6BDA0-2495-4027-B6C8-90416656C3F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cs-CZ" altLang="cs-CZ">
              <a:latin typeface="Arial" panose="020B0604020202020204" pitchFamily="34" charset="0"/>
            </a:endParaRPr>
          </a:p>
        </p:txBody>
      </p:sp>
      <p:sp>
        <p:nvSpPr>
          <p:cNvPr id="60420" name="Zástupný symbol pro číslo snímku 3">
            <a:extLst>
              <a:ext uri="{FF2B5EF4-FFF2-40B4-BE49-F238E27FC236}">
                <a16:creationId xmlns:a16="http://schemas.microsoft.com/office/drawing/2014/main" id="{7C56CA2E-721D-4002-89FC-B40903331FE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CC1A7845-709D-4355-86C6-7C98764397AF}" type="slidenum">
              <a:rPr lang="cs-CZ" altLang="cs-CZ"/>
              <a:pPr eaLnBrk="1" hangingPunct="1">
                <a:spcBef>
                  <a:spcPct val="0"/>
                </a:spcBef>
              </a:pPr>
              <a:t>8</a:t>
            </a:fld>
            <a:endParaRPr lang="cs-CZ" altLang="cs-CZ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Zástupný symbol pro obrázek snímku 1">
            <a:extLst>
              <a:ext uri="{FF2B5EF4-FFF2-40B4-BE49-F238E27FC236}">
                <a16:creationId xmlns:a16="http://schemas.microsoft.com/office/drawing/2014/main" id="{B54B5CC5-B11A-4228-8155-909056004C80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7651" name="Zástupný symbol pro poznámky 2">
            <a:extLst>
              <a:ext uri="{FF2B5EF4-FFF2-40B4-BE49-F238E27FC236}">
                <a16:creationId xmlns:a16="http://schemas.microsoft.com/office/drawing/2014/main" id="{C1FEA888-D367-44CA-83C6-6217B637EF2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cs-CZ" altLang="cs-CZ">
              <a:latin typeface="Arial" panose="020B0604020202020204" pitchFamily="34" charset="0"/>
            </a:endParaRPr>
          </a:p>
        </p:txBody>
      </p:sp>
      <p:sp>
        <p:nvSpPr>
          <p:cNvPr id="65540" name="Zástupný symbol pro číslo snímku 3">
            <a:extLst>
              <a:ext uri="{FF2B5EF4-FFF2-40B4-BE49-F238E27FC236}">
                <a16:creationId xmlns:a16="http://schemas.microsoft.com/office/drawing/2014/main" id="{F974D58A-C9CC-469D-8F78-755C3D04263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6C27B484-77FF-4768-98D7-A0ED9192ED6C}" type="slidenum">
              <a:rPr lang="cs-CZ" altLang="cs-CZ"/>
              <a:pPr eaLnBrk="1" hangingPunct="1">
                <a:spcBef>
                  <a:spcPct val="0"/>
                </a:spcBef>
              </a:pPr>
              <a:t>9</a:t>
            </a:fld>
            <a:endParaRPr lang="cs-CZ" altLang="cs-CZ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cs-CZ"/>
              <a:t>Klepnutím lze upravit styl předlohy podnadpisů.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08ABB76-2664-42AB-A401-A450551BC5E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8340A971-E462-46AE-87D4-B19BCC02341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VO FTVS UK v Praze                                   Mgr. Michal Vágner  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5D1EEFFE-5B7C-440F-9784-9D3FF715891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7E32293-0A15-4B81-9DB0-969A4EFD6D2F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667529348"/>
      </p:ext>
    </p:extLst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E218ADC8-D89C-48A7-8636-F3939057A6E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EFBA650E-6838-4A6C-8B4A-267FF29F958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VO FTVS UK v Praze                                   Mgr. Michal Vágner  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685FB202-0609-4925-9F21-67DBCDA9871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C14CE2C-8F24-4AB9-8E9C-77A28B4ECBBC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281410917"/>
      </p:ext>
    </p:extLst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35008A7A-0A51-4AB3-A6C0-E9458DF5C1E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A130C3D-6E84-4C46-B01B-F389A39F78F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VO FTVS UK v Praze                                   Mgr. Michal Vágner  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AEDEC8B6-1CE9-4667-A595-0ED77C91DEF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D884542-FEB8-4526-9083-C751C290D8A9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3114194492"/>
      </p:ext>
    </p:extLst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Media" preserve="1">
  <p:cSld name="Nadpis, text a videokli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média 3"/>
          <p:cNvSpPr>
            <a:spLocks noGrp="1"/>
          </p:cNvSpPr>
          <p:nvPr>
            <p:ph type="media"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endParaRPr lang="cs-CZ" noProof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1F3E71D-D935-4F01-9A2D-913D4E06BA1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A6F2F26-FE55-4EED-9346-908E38BD539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VO FTVS UK v Praze                                   Mgr. Michal Vágner  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CDB319C-A127-4F85-B8DB-2A0590BA4BD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9575B49-14EA-4958-B6BE-AE2395F5191E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207332077"/>
      </p:ext>
    </p:extLst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10AB3DF5-507B-41B5-9BF8-5A17DC7FFA2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77EF82F5-7DA5-4B03-A231-BE583380B7C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VO FTVS UK v Praze                                   Mgr. Michal Vágner  </a:t>
            </a:r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177A7C8E-1E35-4D3B-A3BF-162B47E7BE9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0B9F1C9-EAF5-4CA9-9907-8EE02B64A9FD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416567151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B52C118-E25D-4504-B6DA-9DF1C234933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928FA578-9EB9-4007-95DC-3CED1D78D94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VO FTVS UK v Praze                                   Mgr. Michal Vágner  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E8E478B3-867D-4F16-A82F-F4DE541D64E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8076396-4048-4772-BFC6-C98DA7C60F16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197507784"/>
      </p:ext>
    </p:extLst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9BEA426F-6A03-4AC9-858B-8E6767835E8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F20BA7CB-1ABA-4FEF-8453-52630EB1891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VO FTVS UK v Praze                                   Mgr. Michal Vágner  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8151514-B08B-409B-A1FE-F604269210E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1C46A6B-43D1-460B-A3F8-2F6E2DDC432D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512522810"/>
      </p:ext>
    </p:extLst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5018EB1-972A-457F-A996-29BC07EFB2F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A5962A1-8C3C-48A1-9099-9A25BE5CB81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VO FTVS UK v Praze                                   Mgr. Michal Vágner  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B4BBE1E-BAD6-443C-97C2-91EBC3E66BA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F2A2279-4CAB-4F89-818C-5F182CB18F1E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543267307"/>
      </p:ext>
    </p:extLst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243CBC44-9EB4-4E26-B0F7-2526F1C45F5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659808FF-FDB0-4A1A-B286-244C46D6B3C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VO FTVS UK v Praze                                   Mgr. Michal Vágner  </a:t>
            </a:r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9EC8C2DB-B3D8-427D-ACB7-83F0F83CDE9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7C9CE02-A66A-43C1-A299-A12958121176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910321200"/>
      </p:ext>
    </p:extLst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459E1D6D-47A0-4003-B715-C053847D3C4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57E6BE4D-D13B-421E-BBEE-5E7A1EC4AAE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VO FTVS UK v Praze                                   Mgr. Michal Vágner  </a:t>
            </a:r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6ACCDA98-BDB8-410C-A7CD-5E2647280FF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BB3AF26-F6EE-49E9-80E1-690D922BEB01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312113542"/>
      </p:ext>
    </p:extLst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DAB84679-A879-4823-82B1-1037DD8079B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C4CCF3F9-5AB6-4B8E-A6BD-C5E07856ACF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VO FTVS UK v Praze                                   Mgr. Michal Vágner  </a:t>
            </a:r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940A19DD-22A1-4E06-9B83-E077F2E20DF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FD29C2D-0E71-4FF8-8D3A-3B67AB0B7FB6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3936782104"/>
      </p:ext>
    </p:extLst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4AA2570-44B8-4101-AA6E-134EE9C7219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B9F5FCD-6F97-42EE-84C6-840C5A5DA59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VO FTVS UK v Praze                                   Mgr. Michal Vágner  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EE1A8BA-BCCD-46B8-9E33-9D79F9CE0F4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15AFF51-53CD-4F7B-BD94-5B796B8F265A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3724858744"/>
      </p:ext>
    </p:extLst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B338CAE-D13E-4F1C-8798-82BCF31C3DE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9FF7624-29C2-4E31-AD44-91979126B6E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VO FTVS UK v Praze                                   Mgr. Michal Vágner  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06B450E-B56B-4F9D-B8C2-39F9182F11D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881C8BB-EA54-4CC5-831A-5451B9A6540A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197712557"/>
      </p:ext>
    </p:extLst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5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4730EA23-79FE-4074-9988-233E2FE7270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/>
              <a:t>Klepnutím lze upravit styl předlohy nadpisů.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D55CEC9B-271B-4CAE-9BF1-5C41937D26B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/>
              <a:t>Klepnutím lze upravit styly předlohy textu.</a:t>
            </a:r>
          </a:p>
          <a:p>
            <a:pPr lvl="1"/>
            <a:r>
              <a:rPr lang="cs-CZ" altLang="cs-CZ"/>
              <a:t>Druhá úroveň</a:t>
            </a:r>
          </a:p>
          <a:p>
            <a:pPr lvl="2"/>
            <a:r>
              <a:rPr lang="cs-CZ" altLang="cs-CZ"/>
              <a:t>Třetí úroveň</a:t>
            </a:r>
          </a:p>
          <a:p>
            <a:pPr lvl="3"/>
            <a:r>
              <a:rPr lang="cs-CZ" altLang="cs-CZ"/>
              <a:t>Čtvrtá úroveň</a:t>
            </a:r>
          </a:p>
          <a:p>
            <a:pPr lvl="4"/>
            <a:r>
              <a:rPr lang="cs-CZ" altLang="cs-CZ"/>
              <a:t>Pátá úroveň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1DD66154-B79E-4E20-A691-4B30F4FAA932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500BB999-CFA1-4B38-B1F5-21B52F700F00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  <a:cs typeface="+mn-cs"/>
              </a:defRPr>
            </a:lvl1pPr>
          </a:lstStyle>
          <a:p>
            <a:pPr>
              <a:defRPr/>
            </a:pPr>
            <a:r>
              <a:rPr lang="cs-CZ"/>
              <a:t>VO FTVS UK v Praze                                   Mgr. Michal Vágner  </a:t>
            </a:r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234E2670-898E-4F45-9996-18421FB84DA3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F4A09BBD-615F-456B-9498-DEF5DBE76CBA}" type="slidenum">
              <a:rPr lang="cs-CZ" altLang="cs-CZ"/>
              <a:pPr/>
              <a:t>‹#›</a:t>
            </a:fld>
            <a:endParaRPr lang="cs-CZ" alt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6" grpId="0"/>
      <p:bldP spid="1027" grpId="0">
        <p:tmplLst>
          <p:tmpl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2000"/>
                        <p:tgtEl>
                          <p:spTgt spid="1027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  <p:hf sldNum="0"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Zástupný symbol pro zápatí 5">
            <a:extLst>
              <a:ext uri="{FF2B5EF4-FFF2-40B4-BE49-F238E27FC236}">
                <a16:creationId xmlns:a16="http://schemas.microsoft.com/office/drawing/2014/main" id="{FAEB1E6C-65F6-4F0E-A065-FB5A9CE305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214688" y="6381750"/>
            <a:ext cx="2895600" cy="476250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cs-CZ" altLang="cs-CZ" sz="1200">
                <a:solidFill>
                  <a:schemeClr val="bg1"/>
                </a:solidFill>
              </a:rPr>
              <a:t>VO UK FTVS v Praze                                   pplk. PhDr. Michal Vágner, Ph.D.  </a:t>
            </a:r>
          </a:p>
        </p:txBody>
      </p:sp>
      <p:sp useBgFill="1">
        <p:nvSpPr>
          <p:cNvPr id="2051" name="Rectangle 3">
            <a:extLst>
              <a:ext uri="{FF2B5EF4-FFF2-40B4-BE49-F238E27FC236}">
                <a16:creationId xmlns:a16="http://schemas.microsoft.com/office/drawing/2014/main" id="{582FC2CE-4EE5-4E7E-B803-E6E101864940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500063" y="1500188"/>
            <a:ext cx="8286750" cy="485775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None/>
            </a:pPr>
            <a:r>
              <a:rPr lang="cs-CZ" altLang="cs-CZ" sz="2800" b="1" u="sng" dirty="0">
                <a:solidFill>
                  <a:schemeClr val="bg1"/>
                </a:solidFill>
              </a:rPr>
              <a:t>OBSAH</a:t>
            </a:r>
            <a:r>
              <a:rPr lang="cs-CZ" altLang="cs-CZ" sz="3600" b="1" u="sng" dirty="0">
                <a:solidFill>
                  <a:schemeClr val="bg1"/>
                </a:solidFill>
              </a:rPr>
              <a:t>                </a:t>
            </a:r>
            <a:r>
              <a:rPr lang="cs-CZ" altLang="cs-CZ" sz="1800" b="1" u="sng" dirty="0">
                <a:solidFill>
                  <a:schemeClr val="bg1"/>
                </a:solidFill>
              </a:rPr>
              <a:t>BZ – boj zblízka</a:t>
            </a:r>
            <a:endParaRPr lang="cs-CZ" altLang="cs-CZ" sz="1800">
              <a:solidFill>
                <a:schemeClr val="bg1"/>
              </a:solidFill>
              <a:cs typeface="Arial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cs-CZ" altLang="cs-CZ" sz="2000">
              <a:solidFill>
                <a:schemeClr val="bg1"/>
              </a:solidFill>
            </a:endParaRPr>
          </a:p>
          <a:p>
            <a:pPr eaLnBrk="1" hangingPunct="1">
              <a:lnSpc>
                <a:spcPct val="80000"/>
              </a:lnSpc>
              <a:buNone/>
            </a:pPr>
            <a:r>
              <a:rPr lang="cs-CZ" altLang="cs-CZ" sz="3600" dirty="0">
                <a:solidFill>
                  <a:schemeClr val="bg1"/>
                </a:solidFill>
              </a:rPr>
              <a:t>Systém výcviku BZ</a:t>
            </a:r>
            <a:endParaRPr lang="cs-CZ" altLang="cs-CZ" sz="3600">
              <a:solidFill>
                <a:schemeClr val="bg1"/>
              </a:solidFill>
              <a:cs typeface="Arial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altLang="cs-CZ" sz="3600" dirty="0">
                <a:solidFill>
                  <a:schemeClr val="bg1"/>
                </a:solidFill>
              </a:rPr>
              <a:t>Historie výcviku BZ</a:t>
            </a:r>
            <a:endParaRPr lang="cs-CZ" altLang="cs-CZ" sz="3600">
              <a:solidFill>
                <a:schemeClr val="bg1"/>
              </a:solidFill>
              <a:cs typeface="Arial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altLang="cs-CZ" sz="3600" dirty="0">
                <a:solidFill>
                  <a:schemeClr val="bg1"/>
                </a:solidFill>
              </a:rPr>
              <a:t>Bojové aktivity</a:t>
            </a:r>
            <a:endParaRPr lang="cs-CZ" altLang="cs-CZ" sz="3600">
              <a:solidFill>
                <a:schemeClr val="bg1"/>
              </a:solidFill>
              <a:cs typeface="Arial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altLang="cs-CZ" sz="3600" dirty="0">
                <a:solidFill>
                  <a:schemeClr val="bg1"/>
                </a:solidFill>
              </a:rPr>
              <a:t>Specifika výcviku BZ</a:t>
            </a:r>
            <a:endParaRPr lang="cs-CZ" altLang="cs-CZ" sz="3600">
              <a:solidFill>
                <a:schemeClr val="bg1"/>
              </a:solidFill>
              <a:cs typeface="Arial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altLang="cs-CZ" sz="2000" dirty="0">
                <a:solidFill>
                  <a:schemeClr val="bg1"/>
                </a:solidFill>
              </a:rPr>
              <a:t>	</a:t>
            </a:r>
            <a:endParaRPr lang="cs-CZ" altLang="cs-CZ" sz="2000" dirty="0">
              <a:solidFill>
                <a:schemeClr val="bg1"/>
              </a:solidFill>
              <a:cs typeface="Arial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cs-CZ" altLang="cs-CZ" sz="2000">
              <a:solidFill>
                <a:schemeClr val="bg1"/>
              </a:solidFill>
            </a:endParaRPr>
          </a:p>
          <a:p>
            <a:pPr eaLnBrk="1" hangingPunct="1">
              <a:lnSpc>
                <a:spcPct val="80000"/>
              </a:lnSpc>
              <a:buNone/>
            </a:pPr>
            <a:endParaRPr lang="cs-CZ" altLang="cs-CZ" sz="2000" b="1" u="sng" dirty="0">
              <a:solidFill>
                <a:schemeClr val="bg1"/>
              </a:solidFill>
              <a:cs typeface="Arial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altLang="cs-CZ" sz="2000" dirty="0">
                <a:solidFill>
                  <a:schemeClr val="bg1"/>
                </a:solidFill>
              </a:rPr>
              <a:t>		</a:t>
            </a:r>
            <a:endParaRPr lang="cs-CZ" altLang="cs-CZ" sz="2000" dirty="0">
              <a:solidFill>
                <a:schemeClr val="bg1"/>
              </a:solidFill>
              <a:cs typeface="Arial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altLang="cs-CZ" sz="2000" dirty="0">
                <a:solidFill>
                  <a:schemeClr val="bg1"/>
                </a:solidFill>
              </a:rPr>
              <a:t>	</a:t>
            </a:r>
            <a:endParaRPr lang="cs-CZ" altLang="cs-CZ" sz="2000" dirty="0">
              <a:solidFill>
                <a:schemeClr val="bg1"/>
              </a:solidFill>
              <a:cs typeface="Arial"/>
            </a:endParaRPr>
          </a:p>
        </p:txBody>
      </p:sp>
      <p:sp>
        <p:nvSpPr>
          <p:cNvPr id="2053" name="Text Box 7">
            <a:extLst>
              <a:ext uri="{FF2B5EF4-FFF2-40B4-BE49-F238E27FC236}">
                <a16:creationId xmlns:a16="http://schemas.microsoft.com/office/drawing/2014/main" id="{5B17D8BB-829E-48AD-A1A1-C9F4E7D8DB0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79838" y="2682875"/>
            <a:ext cx="184150" cy="671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</a:pPr>
            <a:endParaRPr lang="cs-CZ" altLang="cs-CZ" sz="2000"/>
          </a:p>
          <a:p>
            <a:pPr eaLnBrk="1" hangingPunct="1">
              <a:spcBef>
                <a:spcPct val="0"/>
              </a:spcBef>
              <a:buFontTx/>
              <a:buNone/>
            </a:pPr>
            <a:endParaRPr lang="cs-CZ" altLang="cs-CZ" sz="1800"/>
          </a:p>
        </p:txBody>
      </p:sp>
      <p:sp>
        <p:nvSpPr>
          <p:cNvPr id="2" name="TextovéPole 1">
            <a:extLst>
              <a:ext uri="{FF2B5EF4-FFF2-40B4-BE49-F238E27FC236}">
                <a16:creationId xmlns:a16="http://schemas.microsoft.com/office/drawing/2014/main" id="{1DE07C06-754B-4E8D-9C17-D3E211927522}"/>
              </a:ext>
            </a:extLst>
          </p:cNvPr>
          <p:cNvSpPr txBox="1"/>
          <p:nvPr/>
        </p:nvSpPr>
        <p:spPr>
          <a:xfrm>
            <a:off x="3200400" y="3200400"/>
            <a:ext cx="2743200" cy="21544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cs-CZ"/>
              <a:t>Kliknutím vložíte text.</a:t>
            </a:r>
          </a:p>
        </p:txBody>
      </p:sp>
      <p:sp>
        <p:nvSpPr>
          <p:cNvPr id="3" name="TextovéPole 2">
            <a:extLst>
              <a:ext uri="{FF2B5EF4-FFF2-40B4-BE49-F238E27FC236}">
                <a16:creationId xmlns:a16="http://schemas.microsoft.com/office/drawing/2014/main" id="{BC1DF162-56D1-4698-8BB2-5AFA717FACAF}"/>
              </a:ext>
            </a:extLst>
          </p:cNvPr>
          <p:cNvSpPr txBox="1"/>
          <p:nvPr/>
        </p:nvSpPr>
        <p:spPr>
          <a:xfrm>
            <a:off x="950305" y="136443"/>
            <a:ext cx="8117094" cy="95410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cs-CZ" sz="2800" b="1" dirty="0">
                <a:solidFill>
                  <a:srgbClr val="FFFF00"/>
                </a:solidFill>
                <a:latin typeface="Arial"/>
                <a:cs typeface="Arial"/>
              </a:rPr>
              <a:t>Výcvik boje zblízka v resortu Ministerstva obrany</a:t>
            </a:r>
            <a:endParaRPr lang="cs-CZ"/>
          </a:p>
        </p:txBody>
      </p:sp>
    </p:spTree>
  </p:cSld>
  <p:clrMapOvr>
    <a:masterClrMapping/>
  </p:clrMapOvr>
  <p:transition spd="med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Zástupný symbol pro zápatí 4">
            <a:extLst>
              <a:ext uri="{FF2B5EF4-FFF2-40B4-BE49-F238E27FC236}">
                <a16:creationId xmlns:a16="http://schemas.microsoft.com/office/drawing/2014/main" id="{4B5967EA-8A21-41EE-8B3C-900D5D3570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cs-CZ" altLang="cs-CZ" sz="1400"/>
              <a:t>VO FTVS UK v Praze                                   Mgr. Michal Vágner  </a:t>
            </a:r>
          </a:p>
        </p:txBody>
      </p:sp>
      <p:sp>
        <p:nvSpPr>
          <p:cNvPr id="15363" name="Rectangle 2">
            <a:extLst>
              <a:ext uri="{FF2B5EF4-FFF2-40B4-BE49-F238E27FC236}">
                <a16:creationId xmlns:a16="http://schemas.microsoft.com/office/drawing/2014/main" id="{30B432F7-8856-4922-8A3D-BFF767CCADC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68313" y="2349500"/>
            <a:ext cx="8496300" cy="3240088"/>
          </a:xfrm>
        </p:spPr>
        <p:txBody>
          <a:bodyPr/>
          <a:lstStyle/>
          <a:p>
            <a:pPr algn="just" eaLnBrk="1" hangingPunct="1">
              <a:lnSpc>
                <a:spcPct val="80000"/>
              </a:lnSpc>
              <a:buFontTx/>
              <a:buNone/>
              <a:defRPr/>
            </a:pPr>
            <a:endParaRPr lang="cs-CZ" sz="1400" dirty="0">
              <a:solidFill>
                <a:schemeClr val="bg1">
                  <a:lumMod val="95000"/>
                </a:schemeClr>
              </a:solidFill>
            </a:endParaRPr>
          </a:p>
          <a:p>
            <a:pPr eaLnBrk="1" hangingPunct="1">
              <a:lnSpc>
                <a:spcPct val="80000"/>
              </a:lnSpc>
              <a:buFont typeface="Arial" charset="0"/>
              <a:buChar char="−"/>
              <a:defRPr/>
            </a:pPr>
            <a:r>
              <a:rPr lang="cs-CZ" sz="2400" dirty="0">
                <a:solidFill>
                  <a:schemeClr val="bg1">
                    <a:lumMod val="95000"/>
                  </a:schemeClr>
                </a:solidFill>
              </a:rPr>
              <a:t>Když je policista nebo voják zaskočen a </a:t>
            </a:r>
            <a:r>
              <a:rPr lang="cs-CZ" sz="2400" u="sng" dirty="0">
                <a:solidFill>
                  <a:schemeClr val="bg1">
                    <a:lumMod val="95000"/>
                  </a:schemeClr>
                </a:solidFill>
              </a:rPr>
              <a:t>nestačí použít</a:t>
            </a:r>
            <a:r>
              <a:rPr lang="cs-CZ" sz="2400" dirty="0">
                <a:solidFill>
                  <a:schemeClr val="bg1">
                    <a:lumMod val="95000"/>
                  </a:schemeClr>
                </a:solidFill>
              </a:rPr>
              <a:t> svou zbraň.</a:t>
            </a:r>
          </a:p>
          <a:p>
            <a:pPr eaLnBrk="1" hangingPunct="1">
              <a:lnSpc>
                <a:spcPct val="80000"/>
              </a:lnSpc>
              <a:buFont typeface="Arial" charset="0"/>
              <a:buChar char="−"/>
              <a:defRPr/>
            </a:pPr>
            <a:endParaRPr lang="cs-CZ" sz="800" dirty="0">
              <a:solidFill>
                <a:schemeClr val="bg1">
                  <a:lumMod val="95000"/>
                </a:schemeClr>
              </a:solidFill>
            </a:endParaRPr>
          </a:p>
          <a:p>
            <a:pPr eaLnBrk="1" hangingPunct="1">
              <a:lnSpc>
                <a:spcPct val="80000"/>
              </a:lnSpc>
              <a:buFont typeface="Arial" charset="0"/>
              <a:buChar char="−"/>
              <a:defRPr/>
            </a:pPr>
            <a:r>
              <a:rPr lang="cs-CZ" sz="2400" dirty="0">
                <a:solidFill>
                  <a:schemeClr val="bg1">
                    <a:lumMod val="95000"/>
                  </a:schemeClr>
                </a:solidFill>
              </a:rPr>
              <a:t>Když může použít svou zbraň, ale ona </a:t>
            </a:r>
            <a:r>
              <a:rPr lang="cs-CZ" sz="2400" u="sng" dirty="0">
                <a:solidFill>
                  <a:schemeClr val="bg1">
                    <a:lumMod val="95000"/>
                  </a:schemeClr>
                </a:solidFill>
              </a:rPr>
              <a:t>selže</a:t>
            </a:r>
            <a:r>
              <a:rPr lang="cs-CZ" sz="2400" dirty="0">
                <a:solidFill>
                  <a:schemeClr val="bg1">
                    <a:lumMod val="95000"/>
                  </a:schemeClr>
                </a:solidFill>
              </a:rPr>
              <a:t>.</a:t>
            </a:r>
          </a:p>
          <a:p>
            <a:pPr eaLnBrk="1" hangingPunct="1">
              <a:lnSpc>
                <a:spcPct val="80000"/>
              </a:lnSpc>
              <a:buFont typeface="Arial" charset="0"/>
              <a:buChar char="−"/>
              <a:defRPr/>
            </a:pPr>
            <a:endParaRPr lang="cs-CZ" sz="800" dirty="0">
              <a:solidFill>
                <a:schemeClr val="bg1">
                  <a:lumMod val="95000"/>
                </a:schemeClr>
              </a:solidFill>
            </a:endParaRPr>
          </a:p>
          <a:p>
            <a:pPr eaLnBrk="1" hangingPunct="1">
              <a:lnSpc>
                <a:spcPct val="80000"/>
              </a:lnSpc>
              <a:buFont typeface="Arial" charset="0"/>
              <a:buChar char="−"/>
              <a:defRPr/>
            </a:pPr>
            <a:r>
              <a:rPr lang="cs-CZ" sz="2400" dirty="0">
                <a:solidFill>
                  <a:schemeClr val="bg1">
                    <a:lumMod val="95000"/>
                  </a:schemeClr>
                </a:solidFill>
              </a:rPr>
              <a:t>Když svou zbraň </a:t>
            </a:r>
            <a:r>
              <a:rPr lang="cs-CZ" sz="2400" u="sng" dirty="0">
                <a:solidFill>
                  <a:schemeClr val="bg1">
                    <a:lumMod val="95000"/>
                  </a:schemeClr>
                </a:solidFill>
              </a:rPr>
              <a:t>ztratí,</a:t>
            </a:r>
            <a:r>
              <a:rPr lang="cs-CZ" sz="2400" dirty="0">
                <a:solidFill>
                  <a:schemeClr val="bg1">
                    <a:lumMod val="95000"/>
                  </a:schemeClr>
                </a:solidFill>
              </a:rPr>
              <a:t> nebo je mu během zákroku či boje </a:t>
            </a:r>
            <a:r>
              <a:rPr lang="cs-CZ" sz="2400" u="sng" dirty="0">
                <a:solidFill>
                  <a:schemeClr val="bg1">
                    <a:lumMod val="95000"/>
                  </a:schemeClr>
                </a:solidFill>
              </a:rPr>
              <a:t>odebrána</a:t>
            </a:r>
            <a:r>
              <a:rPr lang="cs-CZ" sz="2400" dirty="0">
                <a:solidFill>
                  <a:schemeClr val="bg1">
                    <a:lumMod val="95000"/>
                  </a:schemeClr>
                </a:solidFill>
              </a:rPr>
              <a:t>.</a:t>
            </a:r>
          </a:p>
          <a:p>
            <a:pPr eaLnBrk="1" hangingPunct="1">
              <a:lnSpc>
                <a:spcPct val="80000"/>
              </a:lnSpc>
              <a:buFont typeface="Arial" charset="0"/>
              <a:buChar char="−"/>
              <a:defRPr/>
            </a:pPr>
            <a:endParaRPr lang="cs-CZ" sz="800" dirty="0">
              <a:solidFill>
                <a:schemeClr val="bg1">
                  <a:lumMod val="95000"/>
                </a:schemeClr>
              </a:solidFill>
            </a:endParaRPr>
          </a:p>
          <a:p>
            <a:pPr eaLnBrk="1" hangingPunct="1">
              <a:lnSpc>
                <a:spcPct val="80000"/>
              </a:lnSpc>
              <a:buFont typeface="Arial" charset="0"/>
              <a:buChar char="−"/>
              <a:defRPr/>
            </a:pPr>
            <a:r>
              <a:rPr lang="cs-CZ" sz="2400" dirty="0">
                <a:solidFill>
                  <a:schemeClr val="bg1">
                    <a:lumMod val="95000"/>
                  </a:schemeClr>
                </a:solidFill>
              </a:rPr>
              <a:t>Když </a:t>
            </a:r>
            <a:r>
              <a:rPr lang="cs-CZ" sz="2400" u="sng" dirty="0">
                <a:solidFill>
                  <a:schemeClr val="bg1">
                    <a:lumMod val="95000"/>
                  </a:schemeClr>
                </a:solidFill>
              </a:rPr>
              <a:t>dojde munice,</a:t>
            </a:r>
            <a:r>
              <a:rPr lang="cs-CZ" sz="2400" dirty="0">
                <a:solidFill>
                  <a:schemeClr val="bg1">
                    <a:lumMod val="95000"/>
                  </a:schemeClr>
                </a:solidFill>
              </a:rPr>
              <a:t> nebo </a:t>
            </a:r>
            <a:r>
              <a:rPr lang="cs-CZ" sz="2400" u="sng" dirty="0">
                <a:solidFill>
                  <a:schemeClr val="bg1">
                    <a:lumMod val="95000"/>
                  </a:schemeClr>
                </a:solidFill>
              </a:rPr>
              <a:t>není čas na dobíjení</a:t>
            </a:r>
            <a:r>
              <a:rPr lang="cs-CZ" sz="2400" dirty="0">
                <a:solidFill>
                  <a:schemeClr val="bg1">
                    <a:lumMod val="95000"/>
                  </a:schemeClr>
                </a:solidFill>
              </a:rPr>
              <a:t> či přebíjení zbraně.</a:t>
            </a:r>
          </a:p>
          <a:p>
            <a:pPr eaLnBrk="1" hangingPunct="1">
              <a:lnSpc>
                <a:spcPct val="80000"/>
              </a:lnSpc>
              <a:buFont typeface="Arial" charset="0"/>
              <a:buChar char="−"/>
              <a:defRPr/>
            </a:pPr>
            <a:endParaRPr lang="cs-CZ" sz="900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12292" name="WordArt 4">
            <a:extLst>
              <a:ext uri="{FF2B5EF4-FFF2-40B4-BE49-F238E27FC236}">
                <a16:creationId xmlns:a16="http://schemas.microsoft.com/office/drawing/2014/main" id="{7EBBF2DF-794C-49F6-A352-698707E5C802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1357313" y="357188"/>
            <a:ext cx="7318375" cy="57626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cs-CZ" sz="28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00"/>
                </a:solidFill>
                <a:effectLst>
                  <a:outerShdw dist="35921" dir="2700000" algn="ctr" rotWithShape="0">
                    <a:srgbClr val="808080">
                      <a:alpha val="79999"/>
                    </a:srgbClr>
                  </a:outerShdw>
                </a:effectLst>
                <a:latin typeface="Arial Black" panose="020B0A04020102020204" pitchFamily="34" charset="0"/>
              </a:rPr>
              <a:t>Specifika výcviku BZ ´v armádním prostředí</a:t>
            </a:r>
          </a:p>
        </p:txBody>
      </p:sp>
      <p:sp>
        <p:nvSpPr>
          <p:cNvPr id="12293" name="WordArt 5">
            <a:extLst>
              <a:ext uri="{FF2B5EF4-FFF2-40B4-BE49-F238E27FC236}">
                <a16:creationId xmlns:a16="http://schemas.microsoft.com/office/drawing/2014/main" id="{E94E5972-A5A5-43CD-AE2C-BD0F2FF7FF60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571750" y="1773238"/>
            <a:ext cx="4429125" cy="503237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cs-CZ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FFFF00"/>
                    </a:gs>
                    <a:gs pos="100000">
                      <a:schemeClr val="tx1"/>
                    </a:gs>
                  </a:gsLst>
                  <a:lin ang="5400000" scaled="1"/>
                </a:gradFill>
                <a:latin typeface="Arial Black" panose="020B0A04020102020204" pitchFamily="34" charset="0"/>
              </a:rPr>
              <a:t>Důvody – praktické (armádní)</a:t>
            </a:r>
          </a:p>
        </p:txBody>
      </p:sp>
    </p:spTree>
  </p:cSld>
  <p:clrMapOvr>
    <a:masterClrMapping/>
  </p:clrMapOvr>
  <p:transition spd="med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Zástupný symbol pro zápatí 4">
            <a:extLst>
              <a:ext uri="{FF2B5EF4-FFF2-40B4-BE49-F238E27FC236}">
                <a16:creationId xmlns:a16="http://schemas.microsoft.com/office/drawing/2014/main" id="{8B7C897D-1A1D-4969-87F4-649DCC2425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cs-CZ" altLang="cs-CZ" sz="1400"/>
              <a:t>VO FTVS UK v Praze                                   Mgr. Michal Vágner  </a:t>
            </a:r>
          </a:p>
        </p:txBody>
      </p:sp>
      <p:sp>
        <p:nvSpPr>
          <p:cNvPr id="16387" name="Rectangle 2">
            <a:extLst>
              <a:ext uri="{FF2B5EF4-FFF2-40B4-BE49-F238E27FC236}">
                <a16:creationId xmlns:a16="http://schemas.microsoft.com/office/drawing/2014/main" id="{08DA5DA9-3077-40B4-99E0-606CC4FB47C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68313" y="2349500"/>
            <a:ext cx="8496300" cy="2519363"/>
          </a:xfrm>
        </p:spPr>
        <p:txBody>
          <a:bodyPr/>
          <a:lstStyle/>
          <a:p>
            <a:pPr algn="just" eaLnBrk="1" hangingPunct="1">
              <a:lnSpc>
                <a:spcPct val="80000"/>
              </a:lnSpc>
              <a:buFontTx/>
              <a:buNone/>
              <a:defRPr/>
            </a:pPr>
            <a:endParaRPr lang="cs-CZ" sz="1400" dirty="0">
              <a:solidFill>
                <a:schemeClr val="bg1">
                  <a:lumMod val="95000"/>
                </a:schemeClr>
              </a:solidFill>
            </a:endParaRPr>
          </a:p>
          <a:p>
            <a:pPr eaLnBrk="1" hangingPunct="1">
              <a:lnSpc>
                <a:spcPct val="80000"/>
              </a:lnSpc>
              <a:buFont typeface="Arial" charset="0"/>
              <a:buChar char="−"/>
              <a:defRPr/>
            </a:pPr>
            <a:r>
              <a:rPr lang="cs-CZ" sz="2400" dirty="0">
                <a:solidFill>
                  <a:schemeClr val="bg1">
                    <a:lumMod val="95000"/>
                  </a:schemeClr>
                </a:solidFill>
              </a:rPr>
              <a:t>Když by vlastní </a:t>
            </a:r>
            <a:r>
              <a:rPr lang="cs-CZ" sz="2400" u="sng" dirty="0">
                <a:solidFill>
                  <a:schemeClr val="bg1">
                    <a:lumMod val="95000"/>
                  </a:schemeClr>
                </a:solidFill>
              </a:rPr>
              <a:t>palbou ohrozil</a:t>
            </a:r>
            <a:r>
              <a:rPr lang="cs-CZ" sz="2400" dirty="0">
                <a:solidFill>
                  <a:schemeClr val="bg1">
                    <a:lumMod val="95000"/>
                  </a:schemeClr>
                </a:solidFill>
              </a:rPr>
              <a:t> své kolegy nebo nezúčastněné osoby.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endParaRPr lang="cs-CZ" sz="2400" dirty="0">
              <a:solidFill>
                <a:schemeClr val="bg1">
                  <a:lumMod val="95000"/>
                </a:schemeClr>
              </a:solidFill>
            </a:endParaRPr>
          </a:p>
          <a:p>
            <a:pPr eaLnBrk="1" hangingPunct="1">
              <a:lnSpc>
                <a:spcPct val="80000"/>
              </a:lnSpc>
              <a:buFont typeface="Arial" charset="0"/>
              <a:buChar char="−"/>
              <a:defRPr/>
            </a:pPr>
            <a:endParaRPr lang="cs-CZ" sz="800" dirty="0">
              <a:solidFill>
                <a:schemeClr val="bg1">
                  <a:lumMod val="95000"/>
                </a:schemeClr>
              </a:solidFill>
            </a:endParaRPr>
          </a:p>
          <a:p>
            <a:pPr eaLnBrk="1" hangingPunct="1">
              <a:lnSpc>
                <a:spcPct val="80000"/>
              </a:lnSpc>
              <a:buFont typeface="Arial" charset="0"/>
              <a:buChar char="−"/>
              <a:defRPr/>
            </a:pPr>
            <a:r>
              <a:rPr lang="cs-CZ" sz="2400" dirty="0">
                <a:solidFill>
                  <a:schemeClr val="bg1">
                    <a:lumMod val="95000"/>
                  </a:schemeClr>
                </a:solidFill>
              </a:rPr>
              <a:t>Když boj musí být z taktických důvodů proveden </a:t>
            </a:r>
            <a:r>
              <a:rPr lang="cs-CZ" sz="2400" u="sng" dirty="0">
                <a:solidFill>
                  <a:schemeClr val="bg1">
                    <a:lumMod val="95000"/>
                  </a:schemeClr>
                </a:solidFill>
              </a:rPr>
              <a:t>potichu</a:t>
            </a:r>
            <a:r>
              <a:rPr lang="cs-CZ" sz="2400" dirty="0">
                <a:solidFill>
                  <a:schemeClr val="bg1">
                    <a:lumMod val="95000"/>
                  </a:schemeClr>
                </a:solidFill>
              </a:rPr>
              <a:t>.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endParaRPr lang="cs-CZ" sz="2400" dirty="0">
              <a:solidFill>
                <a:schemeClr val="bg1">
                  <a:lumMod val="95000"/>
                </a:schemeClr>
              </a:solidFill>
            </a:endParaRPr>
          </a:p>
          <a:p>
            <a:pPr eaLnBrk="1" hangingPunct="1">
              <a:lnSpc>
                <a:spcPct val="80000"/>
              </a:lnSpc>
              <a:buFont typeface="Arial" charset="0"/>
              <a:buChar char="−"/>
              <a:defRPr/>
            </a:pPr>
            <a:endParaRPr lang="cs-CZ" sz="800" dirty="0">
              <a:solidFill>
                <a:schemeClr val="bg1">
                  <a:lumMod val="95000"/>
                </a:schemeClr>
              </a:solidFill>
            </a:endParaRPr>
          </a:p>
          <a:p>
            <a:pPr eaLnBrk="1" hangingPunct="1">
              <a:lnSpc>
                <a:spcPct val="80000"/>
              </a:lnSpc>
              <a:buFont typeface="Arial" charset="0"/>
              <a:buChar char="−"/>
              <a:defRPr/>
            </a:pPr>
            <a:r>
              <a:rPr lang="cs-CZ" sz="2400" dirty="0">
                <a:solidFill>
                  <a:schemeClr val="bg1">
                    <a:lumMod val="95000"/>
                  </a:schemeClr>
                </a:solidFill>
              </a:rPr>
              <a:t>Pro řešení </a:t>
            </a:r>
            <a:r>
              <a:rPr lang="cs-CZ" sz="2400" u="sng" dirty="0">
                <a:solidFill>
                  <a:schemeClr val="bg1">
                    <a:lumMod val="95000"/>
                  </a:schemeClr>
                </a:solidFill>
              </a:rPr>
              <a:t>krizových situací</a:t>
            </a:r>
            <a:r>
              <a:rPr lang="cs-CZ" sz="2400" dirty="0">
                <a:solidFill>
                  <a:schemeClr val="bg1">
                    <a:lumMod val="95000"/>
                  </a:schemeClr>
                </a:solidFill>
              </a:rPr>
              <a:t>.</a:t>
            </a:r>
          </a:p>
        </p:txBody>
      </p:sp>
      <p:sp>
        <p:nvSpPr>
          <p:cNvPr id="13316" name="WordArt 4">
            <a:extLst>
              <a:ext uri="{FF2B5EF4-FFF2-40B4-BE49-F238E27FC236}">
                <a16:creationId xmlns:a16="http://schemas.microsoft.com/office/drawing/2014/main" id="{153DAE16-9C47-401B-A0E4-3C25DB9FA4CF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1357313" y="357188"/>
            <a:ext cx="6480175" cy="57626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cs-CZ" sz="28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00"/>
                </a:solidFill>
                <a:effectLst>
                  <a:outerShdw dist="35921" dir="2700000" algn="ctr" rotWithShape="0">
                    <a:srgbClr val="808080">
                      <a:alpha val="79999"/>
                    </a:srgbClr>
                  </a:outerShdw>
                </a:effectLst>
                <a:latin typeface="Arial Black" panose="020B0A04020102020204" pitchFamily="34" charset="0"/>
              </a:rPr>
              <a:t>Specifika výcviku BZ ´v armádním prostředí</a:t>
            </a:r>
          </a:p>
        </p:txBody>
      </p:sp>
      <p:sp>
        <p:nvSpPr>
          <p:cNvPr id="13317" name="WordArt 5">
            <a:extLst>
              <a:ext uri="{FF2B5EF4-FFF2-40B4-BE49-F238E27FC236}">
                <a16:creationId xmlns:a16="http://schemas.microsoft.com/office/drawing/2014/main" id="{8326D3C0-C584-46C5-BBB7-FFCD401827AE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571750" y="1773238"/>
            <a:ext cx="4429125" cy="503237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cs-CZ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FFFF00"/>
                    </a:gs>
                    <a:gs pos="100000">
                      <a:schemeClr val="tx1"/>
                    </a:gs>
                  </a:gsLst>
                  <a:lin ang="5400000" scaled="1"/>
                </a:gradFill>
                <a:latin typeface="Arial Black" panose="020B0A04020102020204" pitchFamily="34" charset="0"/>
              </a:rPr>
              <a:t>Důvody – praktické (armádní)</a:t>
            </a:r>
          </a:p>
        </p:txBody>
      </p:sp>
    </p:spTree>
  </p:cSld>
  <p:clrMapOvr>
    <a:masterClrMapping/>
  </p:clrMapOvr>
  <p:transition spd="med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Zástupný symbol pro zápatí 4">
            <a:extLst>
              <a:ext uri="{FF2B5EF4-FFF2-40B4-BE49-F238E27FC236}">
                <a16:creationId xmlns:a16="http://schemas.microsoft.com/office/drawing/2014/main" id="{79C84BA2-6455-482A-A9C8-F3F28ECBE2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cs-CZ" altLang="cs-CZ" sz="1400"/>
              <a:t>VO FTVS UK v Praze                                   Mgr. Michal Vágner  </a:t>
            </a:r>
          </a:p>
        </p:txBody>
      </p:sp>
      <p:sp>
        <p:nvSpPr>
          <p:cNvPr id="17411" name="Rectangle 2">
            <a:extLst>
              <a:ext uri="{FF2B5EF4-FFF2-40B4-BE49-F238E27FC236}">
                <a16:creationId xmlns:a16="http://schemas.microsoft.com/office/drawing/2014/main" id="{4CB44380-0EE9-4D9B-A69E-3EBA3A9C00A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95288" y="2420938"/>
            <a:ext cx="8496300" cy="3024187"/>
          </a:xfrm>
        </p:spPr>
        <p:txBody>
          <a:bodyPr/>
          <a:lstStyle/>
          <a:p>
            <a:pPr algn="just" eaLnBrk="1" hangingPunct="1">
              <a:lnSpc>
                <a:spcPct val="80000"/>
              </a:lnSpc>
              <a:buFontTx/>
              <a:buNone/>
              <a:defRPr/>
            </a:pPr>
            <a:endParaRPr lang="cs-CZ" sz="2400" dirty="0">
              <a:solidFill>
                <a:schemeClr val="bg1">
                  <a:lumMod val="95000"/>
                </a:schemeClr>
              </a:solidFill>
            </a:endParaRPr>
          </a:p>
          <a:p>
            <a:pPr eaLnBrk="1" hangingPunct="1">
              <a:lnSpc>
                <a:spcPct val="80000"/>
              </a:lnSpc>
              <a:buFont typeface="Arial" charset="0"/>
              <a:buChar char="−"/>
              <a:defRPr/>
            </a:pPr>
            <a:r>
              <a:rPr lang="cs-CZ" sz="2400" dirty="0">
                <a:solidFill>
                  <a:schemeClr val="bg1">
                    <a:lumMod val="95000"/>
                  </a:schemeClr>
                </a:solidFill>
              </a:rPr>
              <a:t>Rozvoj pohybové výkonnosti.</a:t>
            </a:r>
          </a:p>
          <a:p>
            <a:pPr eaLnBrk="1" hangingPunct="1">
              <a:lnSpc>
                <a:spcPct val="80000"/>
              </a:lnSpc>
              <a:buFont typeface="Arial" charset="0"/>
              <a:buChar char="−"/>
              <a:defRPr/>
            </a:pPr>
            <a:endParaRPr lang="cs-CZ" sz="800" dirty="0">
              <a:solidFill>
                <a:schemeClr val="bg1">
                  <a:lumMod val="95000"/>
                </a:schemeClr>
              </a:solidFill>
            </a:endParaRPr>
          </a:p>
          <a:p>
            <a:pPr eaLnBrk="1" hangingPunct="1">
              <a:lnSpc>
                <a:spcPct val="80000"/>
              </a:lnSpc>
              <a:buFont typeface="Arial" charset="0"/>
              <a:buChar char="−"/>
              <a:defRPr/>
            </a:pPr>
            <a:r>
              <a:rPr lang="cs-CZ" sz="2400" dirty="0">
                <a:solidFill>
                  <a:schemeClr val="bg1">
                    <a:lumMod val="95000"/>
                  </a:schemeClr>
                </a:solidFill>
              </a:rPr>
              <a:t>Upevňování morálních vlastností.</a:t>
            </a:r>
          </a:p>
          <a:p>
            <a:pPr eaLnBrk="1" hangingPunct="1">
              <a:lnSpc>
                <a:spcPct val="80000"/>
              </a:lnSpc>
              <a:buFont typeface="Arial" charset="0"/>
              <a:buChar char="−"/>
              <a:defRPr/>
            </a:pPr>
            <a:endParaRPr lang="cs-CZ" sz="800" dirty="0">
              <a:solidFill>
                <a:schemeClr val="bg1">
                  <a:lumMod val="95000"/>
                </a:schemeClr>
              </a:solidFill>
            </a:endParaRPr>
          </a:p>
          <a:p>
            <a:pPr eaLnBrk="1" hangingPunct="1">
              <a:lnSpc>
                <a:spcPct val="80000"/>
              </a:lnSpc>
              <a:buFont typeface="Arial" charset="0"/>
              <a:buChar char="−"/>
              <a:defRPr/>
            </a:pPr>
            <a:r>
              <a:rPr lang="cs-CZ" sz="2400" dirty="0">
                <a:solidFill>
                  <a:schemeClr val="bg1">
                    <a:lumMod val="95000"/>
                  </a:schemeClr>
                </a:solidFill>
              </a:rPr>
              <a:t>Upevňování kázně.</a:t>
            </a:r>
          </a:p>
          <a:p>
            <a:pPr eaLnBrk="1" hangingPunct="1">
              <a:lnSpc>
                <a:spcPct val="80000"/>
              </a:lnSpc>
              <a:buFont typeface="Arial" charset="0"/>
              <a:buChar char="−"/>
              <a:defRPr/>
            </a:pPr>
            <a:endParaRPr lang="cs-CZ" sz="800" dirty="0">
              <a:solidFill>
                <a:schemeClr val="bg1">
                  <a:lumMod val="95000"/>
                </a:schemeClr>
              </a:solidFill>
            </a:endParaRPr>
          </a:p>
          <a:p>
            <a:pPr eaLnBrk="1" hangingPunct="1">
              <a:lnSpc>
                <a:spcPct val="80000"/>
              </a:lnSpc>
              <a:buFont typeface="Arial" charset="0"/>
              <a:buChar char="−"/>
              <a:defRPr/>
            </a:pPr>
            <a:r>
              <a:rPr lang="cs-CZ" sz="2400" dirty="0">
                <a:solidFill>
                  <a:schemeClr val="bg1">
                    <a:lumMod val="95000"/>
                  </a:schemeClr>
                </a:solidFill>
              </a:rPr>
              <a:t>Sebepoznávání a sebezdokonalování.</a:t>
            </a:r>
          </a:p>
          <a:p>
            <a:pPr eaLnBrk="1" hangingPunct="1">
              <a:lnSpc>
                <a:spcPct val="80000"/>
              </a:lnSpc>
              <a:buFont typeface="Arial" charset="0"/>
              <a:buChar char="−"/>
              <a:defRPr/>
            </a:pPr>
            <a:endParaRPr lang="cs-CZ" sz="800" dirty="0">
              <a:solidFill>
                <a:schemeClr val="bg1">
                  <a:lumMod val="95000"/>
                </a:schemeClr>
              </a:solidFill>
            </a:endParaRPr>
          </a:p>
          <a:p>
            <a:pPr eaLnBrk="1" hangingPunct="1">
              <a:lnSpc>
                <a:spcPct val="80000"/>
              </a:lnSpc>
              <a:buFont typeface="Arial" charset="0"/>
              <a:buChar char="−"/>
              <a:defRPr/>
            </a:pPr>
            <a:r>
              <a:rPr lang="cs-CZ" sz="2400" dirty="0">
                <a:solidFill>
                  <a:schemeClr val="bg1">
                    <a:lumMod val="95000"/>
                  </a:schemeClr>
                </a:solidFill>
              </a:rPr>
              <a:t>Rozvoj velitelských schopností.</a:t>
            </a:r>
          </a:p>
        </p:txBody>
      </p:sp>
      <p:sp>
        <p:nvSpPr>
          <p:cNvPr id="14340" name="WordArt 4">
            <a:extLst>
              <a:ext uri="{FF2B5EF4-FFF2-40B4-BE49-F238E27FC236}">
                <a16:creationId xmlns:a16="http://schemas.microsoft.com/office/drawing/2014/main" id="{1A3750F1-EAA0-4492-AA99-69237A7A5006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1285875" y="357188"/>
            <a:ext cx="6480175" cy="57626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cs-CZ" sz="28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00"/>
                </a:solidFill>
                <a:effectLst>
                  <a:outerShdw dist="35921" dir="2700000" algn="ctr" rotWithShape="0">
                    <a:srgbClr val="808080">
                      <a:alpha val="79999"/>
                    </a:srgbClr>
                  </a:outerShdw>
                </a:effectLst>
                <a:latin typeface="Arial Black" panose="020B0A04020102020204" pitchFamily="34" charset="0"/>
              </a:rPr>
              <a:t>Specifika výcviku BZ ´v armádním prostředí</a:t>
            </a:r>
          </a:p>
        </p:txBody>
      </p:sp>
      <p:sp>
        <p:nvSpPr>
          <p:cNvPr id="14341" name="WordArt 5">
            <a:extLst>
              <a:ext uri="{FF2B5EF4-FFF2-40B4-BE49-F238E27FC236}">
                <a16:creationId xmlns:a16="http://schemas.microsoft.com/office/drawing/2014/main" id="{81A32FF7-242A-4459-B340-0CC6F2668E2C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286000" y="1773238"/>
            <a:ext cx="4500563" cy="503237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cs-CZ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FFFF00"/>
                    </a:gs>
                    <a:gs pos="100000">
                      <a:schemeClr val="tx1"/>
                    </a:gs>
                  </a:gsLst>
                  <a:lin ang="5400000" scaled="1"/>
                </a:gradFill>
                <a:latin typeface="Arial Black" panose="020B0A04020102020204" pitchFamily="34" charset="0"/>
              </a:rPr>
              <a:t>Důvody - tělovýchovné</a:t>
            </a:r>
          </a:p>
        </p:txBody>
      </p:sp>
    </p:spTree>
  </p:cSld>
  <p:clrMapOvr>
    <a:masterClrMapping/>
  </p:clrMapOvr>
  <p:transition spd="med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Zástupný symbol pro zápatí 4">
            <a:extLst>
              <a:ext uri="{FF2B5EF4-FFF2-40B4-BE49-F238E27FC236}">
                <a16:creationId xmlns:a16="http://schemas.microsoft.com/office/drawing/2014/main" id="{7ECC1400-BE6F-4524-A094-A5B916BFF6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cs-CZ" altLang="cs-CZ" sz="1400"/>
              <a:t>VO FTVS UK v Praze                                   Mgr. Michal Vágner  </a:t>
            </a:r>
          </a:p>
        </p:txBody>
      </p:sp>
      <p:sp>
        <p:nvSpPr>
          <p:cNvPr id="18435" name="Rectangle 2">
            <a:extLst>
              <a:ext uri="{FF2B5EF4-FFF2-40B4-BE49-F238E27FC236}">
                <a16:creationId xmlns:a16="http://schemas.microsoft.com/office/drawing/2014/main" id="{8F4883DF-326A-4487-8C1D-E70D8FF09DC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23850" y="1773238"/>
            <a:ext cx="8496300" cy="4535487"/>
          </a:xfrm>
        </p:spPr>
        <p:txBody>
          <a:bodyPr/>
          <a:lstStyle/>
          <a:p>
            <a:pPr algn="just" eaLnBrk="1" hangingPunct="1">
              <a:buFontTx/>
              <a:buNone/>
              <a:defRPr/>
            </a:pPr>
            <a:endParaRPr lang="cs-CZ" sz="2400" dirty="0">
              <a:solidFill>
                <a:schemeClr val="bg1">
                  <a:lumMod val="95000"/>
                </a:schemeClr>
              </a:solidFill>
            </a:endParaRPr>
          </a:p>
          <a:p>
            <a:pPr eaLnBrk="1" hangingPunct="1">
              <a:buFont typeface="Arial" charset="0"/>
              <a:buChar char="–"/>
              <a:defRPr/>
            </a:pPr>
            <a:r>
              <a:rPr lang="cs-CZ" sz="2400" dirty="0">
                <a:solidFill>
                  <a:schemeClr val="bg1">
                    <a:lumMod val="95000"/>
                  </a:schemeClr>
                </a:solidFill>
              </a:rPr>
              <a:t>Nikdy nebojovat podle </a:t>
            </a:r>
            <a:r>
              <a:rPr lang="cs-CZ" sz="2400" u="sng" dirty="0">
                <a:solidFill>
                  <a:schemeClr val="bg1">
                    <a:lumMod val="95000"/>
                  </a:schemeClr>
                </a:solidFill>
              </a:rPr>
              <a:t>pravidel</a:t>
            </a:r>
            <a:r>
              <a:rPr lang="cs-CZ" sz="2400" dirty="0">
                <a:solidFill>
                  <a:schemeClr val="bg1">
                    <a:lumMod val="95000"/>
                  </a:schemeClr>
                </a:solidFill>
              </a:rPr>
              <a:t>.</a:t>
            </a:r>
          </a:p>
          <a:p>
            <a:pPr eaLnBrk="1" hangingPunct="1">
              <a:buFont typeface="Arial" charset="0"/>
              <a:buChar char="–"/>
              <a:defRPr/>
            </a:pPr>
            <a:endParaRPr lang="cs-CZ" sz="800" dirty="0">
              <a:solidFill>
                <a:schemeClr val="bg1">
                  <a:lumMod val="95000"/>
                </a:schemeClr>
              </a:solidFill>
            </a:endParaRPr>
          </a:p>
          <a:p>
            <a:pPr eaLnBrk="1" hangingPunct="1">
              <a:buFont typeface="Arial" charset="0"/>
              <a:buChar char="–"/>
              <a:defRPr/>
            </a:pPr>
            <a:r>
              <a:rPr lang="cs-CZ" sz="2400" dirty="0">
                <a:solidFill>
                  <a:schemeClr val="bg1">
                    <a:lumMod val="95000"/>
                  </a:schemeClr>
                </a:solidFill>
              </a:rPr>
              <a:t>Útok vést na </a:t>
            </a:r>
            <a:r>
              <a:rPr lang="cs-CZ" sz="2400" u="sng" dirty="0">
                <a:solidFill>
                  <a:schemeClr val="bg1">
                    <a:lumMod val="95000"/>
                  </a:schemeClr>
                </a:solidFill>
              </a:rPr>
              <a:t>vitální</a:t>
            </a:r>
            <a:r>
              <a:rPr lang="cs-CZ" sz="2400" dirty="0">
                <a:solidFill>
                  <a:schemeClr val="bg1">
                    <a:lumMod val="95000"/>
                  </a:schemeClr>
                </a:solidFill>
              </a:rPr>
              <a:t> a </a:t>
            </a:r>
            <a:r>
              <a:rPr lang="cs-CZ" sz="2400" u="sng" dirty="0">
                <a:solidFill>
                  <a:schemeClr val="bg1">
                    <a:lumMod val="95000"/>
                  </a:schemeClr>
                </a:solidFill>
              </a:rPr>
              <a:t>zranitelná</a:t>
            </a:r>
            <a:r>
              <a:rPr lang="cs-CZ" sz="2400" dirty="0">
                <a:solidFill>
                  <a:schemeClr val="bg1">
                    <a:lumMod val="95000"/>
                  </a:schemeClr>
                </a:solidFill>
              </a:rPr>
              <a:t> místa.</a:t>
            </a:r>
          </a:p>
          <a:p>
            <a:pPr eaLnBrk="1" hangingPunct="1">
              <a:buFont typeface="Arial" charset="0"/>
              <a:buChar char="–"/>
              <a:defRPr/>
            </a:pPr>
            <a:endParaRPr lang="cs-CZ" sz="800" dirty="0">
              <a:solidFill>
                <a:schemeClr val="bg1">
                  <a:lumMod val="95000"/>
                </a:schemeClr>
              </a:solidFill>
            </a:endParaRPr>
          </a:p>
          <a:p>
            <a:pPr eaLnBrk="1" hangingPunct="1">
              <a:buFont typeface="Arial" charset="0"/>
              <a:buChar char="–"/>
              <a:defRPr/>
            </a:pPr>
            <a:r>
              <a:rPr lang="cs-CZ" sz="2400" dirty="0">
                <a:solidFill>
                  <a:schemeClr val="bg1">
                    <a:lumMod val="95000"/>
                  </a:schemeClr>
                </a:solidFill>
              </a:rPr>
              <a:t>Využívat </a:t>
            </a:r>
            <a:r>
              <a:rPr lang="cs-CZ" sz="2400" u="sng" dirty="0">
                <a:solidFill>
                  <a:schemeClr val="bg1">
                    <a:lumMod val="95000"/>
                  </a:schemeClr>
                </a:solidFill>
              </a:rPr>
              <a:t>jednoduchých</a:t>
            </a:r>
            <a:r>
              <a:rPr lang="cs-CZ" sz="2400" dirty="0">
                <a:solidFill>
                  <a:schemeClr val="bg1">
                    <a:lumMod val="95000"/>
                  </a:schemeClr>
                </a:solidFill>
              </a:rPr>
              <a:t> technik.</a:t>
            </a:r>
          </a:p>
          <a:p>
            <a:pPr eaLnBrk="1" hangingPunct="1">
              <a:buFont typeface="Arial" charset="0"/>
              <a:buChar char="–"/>
              <a:defRPr/>
            </a:pPr>
            <a:endParaRPr lang="cs-CZ" sz="800" dirty="0">
              <a:solidFill>
                <a:schemeClr val="bg1">
                  <a:lumMod val="95000"/>
                </a:schemeClr>
              </a:solidFill>
            </a:endParaRPr>
          </a:p>
          <a:p>
            <a:pPr eaLnBrk="1" hangingPunct="1">
              <a:buFont typeface="Arial" charset="0"/>
              <a:buChar char="–"/>
              <a:defRPr/>
            </a:pPr>
            <a:r>
              <a:rPr lang="cs-CZ" sz="2400" dirty="0">
                <a:solidFill>
                  <a:schemeClr val="bg1">
                    <a:lumMod val="95000"/>
                  </a:schemeClr>
                </a:solidFill>
              </a:rPr>
              <a:t>Snažit se využívat techniky, které jsou naučeny </a:t>
            </a:r>
            <a:r>
              <a:rPr lang="cs-CZ" sz="2400" u="sng" dirty="0">
                <a:solidFill>
                  <a:schemeClr val="bg1">
                    <a:lumMod val="95000"/>
                  </a:schemeClr>
                </a:solidFill>
              </a:rPr>
              <a:t>na 100 %.</a:t>
            </a:r>
          </a:p>
          <a:p>
            <a:pPr eaLnBrk="1" hangingPunct="1">
              <a:buFont typeface="Arial" charset="0"/>
              <a:buChar char="–"/>
              <a:defRPr/>
            </a:pPr>
            <a:endParaRPr lang="cs-CZ" sz="800" dirty="0">
              <a:solidFill>
                <a:schemeClr val="bg1">
                  <a:lumMod val="95000"/>
                </a:schemeClr>
              </a:solidFill>
            </a:endParaRPr>
          </a:p>
          <a:p>
            <a:pPr eaLnBrk="1" hangingPunct="1">
              <a:buFont typeface="Arial" charset="0"/>
              <a:buChar char="–"/>
              <a:defRPr/>
            </a:pPr>
            <a:r>
              <a:rPr lang="cs-CZ" sz="2400" dirty="0">
                <a:solidFill>
                  <a:schemeClr val="bg1">
                    <a:lumMod val="95000"/>
                  </a:schemeClr>
                </a:solidFill>
              </a:rPr>
              <a:t>Počítat s </a:t>
            </a:r>
            <a:r>
              <a:rPr lang="cs-CZ" sz="2400" u="sng" dirty="0">
                <a:solidFill>
                  <a:schemeClr val="bg1">
                    <a:lumMod val="95000"/>
                  </a:schemeClr>
                </a:solidFill>
              </a:rPr>
              <a:t>vlastním zraněním</a:t>
            </a:r>
            <a:r>
              <a:rPr lang="cs-CZ" sz="2400" dirty="0">
                <a:solidFill>
                  <a:schemeClr val="bg1">
                    <a:lumMod val="95000"/>
                  </a:schemeClr>
                </a:solidFill>
              </a:rPr>
              <a:t>.</a:t>
            </a:r>
          </a:p>
          <a:p>
            <a:pPr eaLnBrk="1" hangingPunct="1">
              <a:buFont typeface="Arial" charset="0"/>
              <a:buChar char="–"/>
              <a:defRPr/>
            </a:pPr>
            <a:endParaRPr lang="cs-CZ" sz="800" dirty="0">
              <a:solidFill>
                <a:schemeClr val="bg1">
                  <a:lumMod val="95000"/>
                </a:schemeClr>
              </a:solidFill>
            </a:endParaRPr>
          </a:p>
          <a:p>
            <a:pPr eaLnBrk="1" hangingPunct="1">
              <a:buFont typeface="Arial" charset="0"/>
              <a:buChar char="–"/>
              <a:defRPr/>
            </a:pPr>
            <a:r>
              <a:rPr lang="cs-CZ" sz="2400" dirty="0">
                <a:solidFill>
                  <a:schemeClr val="bg1">
                    <a:lumMod val="95000"/>
                  </a:schemeClr>
                </a:solidFill>
              </a:rPr>
              <a:t>Využívat momentu </a:t>
            </a:r>
            <a:r>
              <a:rPr lang="cs-CZ" sz="2400" u="sng" dirty="0">
                <a:solidFill>
                  <a:schemeClr val="bg1">
                    <a:lumMod val="95000"/>
                  </a:schemeClr>
                </a:solidFill>
              </a:rPr>
              <a:t>překvapení</a:t>
            </a:r>
            <a:r>
              <a:rPr lang="cs-CZ" sz="2400" dirty="0">
                <a:solidFill>
                  <a:schemeClr val="bg1">
                    <a:lumMod val="95000"/>
                  </a:schemeClr>
                </a:solidFill>
              </a:rPr>
              <a:t>. </a:t>
            </a:r>
          </a:p>
          <a:p>
            <a:pPr eaLnBrk="1" hangingPunct="1">
              <a:buFont typeface="Arial" charset="0"/>
              <a:buChar char="–"/>
              <a:defRPr/>
            </a:pPr>
            <a:endParaRPr lang="cs-CZ" sz="800" dirty="0">
              <a:solidFill>
                <a:schemeClr val="bg1">
                  <a:lumMod val="95000"/>
                </a:schemeClr>
              </a:solidFill>
            </a:endParaRPr>
          </a:p>
          <a:p>
            <a:pPr eaLnBrk="1" hangingPunct="1">
              <a:buFont typeface="Arial" charset="0"/>
              <a:buChar char="–"/>
              <a:defRPr/>
            </a:pPr>
            <a:r>
              <a:rPr lang="cs-CZ" sz="2400" dirty="0">
                <a:solidFill>
                  <a:schemeClr val="bg1">
                    <a:lumMod val="95000"/>
                  </a:schemeClr>
                </a:solidFill>
              </a:rPr>
              <a:t>Udržovat stabilitu a </a:t>
            </a:r>
            <a:r>
              <a:rPr lang="cs-CZ" sz="2400" u="sng" dirty="0">
                <a:solidFill>
                  <a:schemeClr val="bg1">
                    <a:lumMod val="95000"/>
                  </a:schemeClr>
                </a:solidFill>
              </a:rPr>
              <a:t>nenechat se strhnout</a:t>
            </a:r>
            <a:r>
              <a:rPr lang="cs-CZ" sz="2400" dirty="0">
                <a:solidFill>
                  <a:schemeClr val="bg1">
                    <a:lumMod val="95000"/>
                  </a:schemeClr>
                </a:solidFill>
              </a:rPr>
              <a:t> na zem.</a:t>
            </a:r>
          </a:p>
        </p:txBody>
      </p:sp>
      <p:sp>
        <p:nvSpPr>
          <p:cNvPr id="15364" name="WordArt 5">
            <a:extLst>
              <a:ext uri="{FF2B5EF4-FFF2-40B4-BE49-F238E27FC236}">
                <a16:creationId xmlns:a16="http://schemas.microsoft.com/office/drawing/2014/main" id="{63360CB9-EAA2-417B-8018-4C1E93AFAC77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1428750" y="357188"/>
            <a:ext cx="6480175" cy="57626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cs-CZ" sz="28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00"/>
                </a:solidFill>
                <a:effectLst>
                  <a:outerShdw dist="35921" dir="2700000" algn="ctr" rotWithShape="0">
                    <a:srgbClr val="808080">
                      <a:alpha val="79999"/>
                    </a:srgbClr>
                  </a:outerShdw>
                </a:effectLst>
                <a:latin typeface="Arial Black" panose="020B0A04020102020204" pitchFamily="34" charset="0"/>
              </a:rPr>
              <a:t>Specifika výcviku BZ ´v armádním prostředí</a:t>
            </a:r>
          </a:p>
        </p:txBody>
      </p:sp>
      <p:sp>
        <p:nvSpPr>
          <p:cNvPr id="15365" name="WordArt 6">
            <a:extLst>
              <a:ext uri="{FF2B5EF4-FFF2-40B4-BE49-F238E27FC236}">
                <a16:creationId xmlns:a16="http://schemas.microsoft.com/office/drawing/2014/main" id="{B486D451-E022-40CF-8889-E4238C541814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3779838" y="1700213"/>
            <a:ext cx="1584325" cy="503237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cs-CZ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FFFF00"/>
                    </a:gs>
                    <a:gs pos="100000">
                      <a:schemeClr val="tx1"/>
                    </a:gs>
                  </a:gsLst>
                  <a:lin ang="5400000" scaled="1"/>
                </a:gradFill>
                <a:latin typeface="Arial Black" panose="020B0A04020102020204" pitchFamily="34" charset="0"/>
              </a:rPr>
              <a:t>Zásady</a:t>
            </a:r>
          </a:p>
        </p:txBody>
      </p:sp>
    </p:spTree>
  </p:cSld>
  <p:clrMapOvr>
    <a:masterClrMapping/>
  </p:clrMapOvr>
  <p:transition spd="med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Zástupný symbol pro zápatí 4">
            <a:extLst>
              <a:ext uri="{FF2B5EF4-FFF2-40B4-BE49-F238E27FC236}">
                <a16:creationId xmlns:a16="http://schemas.microsoft.com/office/drawing/2014/main" id="{D108C6EC-637E-46CF-A393-C9DE01DB42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cs-CZ" altLang="cs-CZ" sz="1400"/>
              <a:t>VO FTVS UK v Praze                                   Mgr. Michal Vágner  </a:t>
            </a:r>
          </a:p>
        </p:txBody>
      </p:sp>
      <p:sp>
        <p:nvSpPr>
          <p:cNvPr id="16387" name="WordArt 4">
            <a:extLst>
              <a:ext uri="{FF2B5EF4-FFF2-40B4-BE49-F238E27FC236}">
                <a16:creationId xmlns:a16="http://schemas.microsoft.com/office/drawing/2014/main" id="{CDE79879-2C9A-49F6-9F02-BEF0ECA5894C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1357313" y="357188"/>
            <a:ext cx="6480175" cy="57626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cs-CZ" sz="28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00"/>
                </a:solidFill>
                <a:effectLst>
                  <a:outerShdw dist="35921" dir="2700000" algn="ctr" rotWithShape="0">
                    <a:srgbClr val="808080">
                      <a:alpha val="79999"/>
                    </a:srgbClr>
                  </a:outerShdw>
                </a:effectLst>
                <a:latin typeface="Arial Black" panose="020B0A04020102020204" pitchFamily="34" charset="0"/>
              </a:rPr>
              <a:t>Specifika výcviku BZ ´v armádním prostředí</a:t>
            </a:r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1EBB51D0-9ED9-4F7F-8815-3C8D80E779A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9250" y="2119313"/>
            <a:ext cx="8496300" cy="3024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algn="just" eaLnBrk="1" hangingPunct="1">
              <a:buFontTx/>
              <a:buNone/>
              <a:defRPr/>
            </a:pPr>
            <a:endParaRPr lang="cs-CZ" sz="2000" kern="0" dirty="0">
              <a:solidFill>
                <a:schemeClr val="bg1"/>
              </a:solidFill>
            </a:endParaRPr>
          </a:p>
          <a:p>
            <a:pPr>
              <a:defRPr/>
            </a:pPr>
            <a:r>
              <a:rPr lang="cs-CZ" dirty="0">
                <a:solidFill>
                  <a:schemeClr val="bg1"/>
                </a:solidFill>
              </a:rPr>
              <a:t>Důvody pro výcvik boje zblízka v armádním prostředí</a:t>
            </a:r>
            <a:endParaRPr lang="cs-CZ" sz="2800" dirty="0">
              <a:solidFill>
                <a:schemeClr val="bg1"/>
              </a:solidFill>
            </a:endParaRPr>
          </a:p>
          <a:p>
            <a:pPr lvl="1">
              <a:defRPr/>
            </a:pPr>
            <a:r>
              <a:rPr lang="cs-CZ" dirty="0">
                <a:solidFill>
                  <a:schemeClr val="bg1"/>
                </a:solidFill>
                <a:cs typeface="+mn-cs"/>
              </a:rPr>
              <a:t>z hlediska využití boje zblízka?</a:t>
            </a:r>
            <a:endParaRPr lang="cs-CZ" sz="2400" dirty="0">
              <a:solidFill>
                <a:schemeClr val="bg1"/>
              </a:solidFill>
              <a:cs typeface="+mn-cs"/>
            </a:endParaRPr>
          </a:p>
          <a:p>
            <a:pPr lvl="1">
              <a:defRPr/>
            </a:pPr>
            <a:r>
              <a:rPr lang="cs-CZ" dirty="0">
                <a:solidFill>
                  <a:schemeClr val="bg1"/>
                </a:solidFill>
                <a:cs typeface="+mn-cs"/>
              </a:rPr>
              <a:t>z hlediska tělovýchovy?</a:t>
            </a:r>
          </a:p>
          <a:p>
            <a:pPr lvl="1">
              <a:defRPr/>
            </a:pPr>
            <a:endParaRPr lang="cs-CZ" sz="2400" dirty="0">
              <a:solidFill>
                <a:schemeClr val="bg1"/>
              </a:solidFill>
              <a:cs typeface="+mn-cs"/>
            </a:endParaRPr>
          </a:p>
          <a:p>
            <a:pPr lvl="1">
              <a:defRPr/>
            </a:pPr>
            <a:r>
              <a:rPr lang="cs-CZ" sz="2400" dirty="0">
                <a:solidFill>
                  <a:schemeClr val="bg1"/>
                </a:solidFill>
                <a:cs typeface="+mn-cs"/>
              </a:rPr>
              <a:t>Jaké jsou zásady výcviku a provádění BZ?</a:t>
            </a:r>
          </a:p>
          <a:p>
            <a:pPr lvl="1">
              <a:defRPr/>
            </a:pPr>
            <a:endParaRPr lang="cs-CZ" sz="2400" dirty="0">
              <a:solidFill>
                <a:schemeClr val="bg1"/>
              </a:solidFill>
              <a:cs typeface="+mn-cs"/>
            </a:endParaRPr>
          </a:p>
          <a:p>
            <a:pPr>
              <a:defRPr/>
            </a:pPr>
            <a:endParaRPr lang="cs-CZ" sz="2400" dirty="0">
              <a:solidFill>
                <a:schemeClr val="bg1"/>
              </a:solidFill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1EA7F0E1-C351-49E8-9874-28D86CE8FA9C}"/>
              </a:ext>
            </a:extLst>
          </p:cNvPr>
          <p:cNvSpPr/>
          <p:nvPr/>
        </p:nvSpPr>
        <p:spPr>
          <a:xfrm>
            <a:off x="1323657" y="1196752"/>
            <a:ext cx="5955476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eaLnBrk="0" hangingPunct="0">
              <a:defRPr/>
            </a:pPr>
            <a:r>
              <a:rPr lang="cs-CZ" sz="5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charset="0"/>
                <a:cs typeface="+mn-cs"/>
              </a:rPr>
              <a:t>Prověření - Otázky</a:t>
            </a:r>
            <a:endParaRPr lang="en-US" sz="54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Arial" charset="0"/>
              <a:cs typeface="+mn-cs"/>
            </a:endParaRPr>
          </a:p>
        </p:txBody>
      </p:sp>
    </p:spTree>
  </p:cSld>
  <p:clrMapOvr>
    <a:masterClrMapping/>
  </p:clrMapOvr>
  <p:transition spd="med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Zástupný symbol pro zápatí 4">
            <a:extLst>
              <a:ext uri="{FF2B5EF4-FFF2-40B4-BE49-F238E27FC236}">
                <a16:creationId xmlns:a16="http://schemas.microsoft.com/office/drawing/2014/main" id="{4D72E9F0-7F9D-4C83-B4CC-E8946078B9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cs-CZ" altLang="cs-CZ" sz="1400"/>
              <a:t>VO FTVS UK v Praze                                   Mgr. Michal Vágner  </a:t>
            </a:r>
          </a:p>
        </p:txBody>
      </p:sp>
      <p:sp>
        <p:nvSpPr>
          <p:cNvPr id="3075" name="WordArt 4">
            <a:extLst>
              <a:ext uri="{FF2B5EF4-FFF2-40B4-BE49-F238E27FC236}">
                <a16:creationId xmlns:a16="http://schemas.microsoft.com/office/drawing/2014/main" id="{B0486821-FBAE-4B90-81B4-9C4AAD00D852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1357313" y="357188"/>
            <a:ext cx="6480175" cy="57626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cs-CZ" sz="28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00"/>
                </a:solidFill>
                <a:effectLst>
                  <a:outerShdw dist="35921" dir="2700000" algn="ctr" rotWithShape="0">
                    <a:srgbClr val="808080">
                      <a:alpha val="79999"/>
                    </a:srgbClr>
                  </a:outerShdw>
                </a:effectLst>
                <a:latin typeface="Arial Black" panose="020B0A04020102020204" pitchFamily="34" charset="0"/>
              </a:rPr>
              <a:t>Systém výcviku BZ v AČR</a:t>
            </a:r>
          </a:p>
        </p:txBody>
      </p:sp>
      <p:sp>
        <p:nvSpPr>
          <p:cNvPr id="12293" name="TextovéPole 5">
            <a:extLst>
              <a:ext uri="{FF2B5EF4-FFF2-40B4-BE49-F238E27FC236}">
                <a16:creationId xmlns:a16="http://schemas.microsoft.com/office/drawing/2014/main" id="{999B2A35-B8EC-4EF1-AF97-FC724E3DD7B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850" y="2143125"/>
            <a:ext cx="8640763" cy="3046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200000"/>
              </a:lnSpc>
              <a:defRPr/>
            </a:pPr>
            <a:r>
              <a:rPr lang="cs-CZ" sz="2400" dirty="0">
                <a:solidFill>
                  <a:schemeClr val="bg1">
                    <a:lumMod val="95000"/>
                  </a:schemeClr>
                </a:solidFill>
                <a:latin typeface="Arial" charset="0"/>
                <a:cs typeface="+mn-cs"/>
              </a:rPr>
              <a:t>Normativní výnos z roku 2011, částka 7 (11. RMO a 12. RMO)</a:t>
            </a:r>
          </a:p>
          <a:p>
            <a:pPr>
              <a:lnSpc>
                <a:spcPct val="200000"/>
              </a:lnSpc>
              <a:defRPr/>
            </a:pPr>
            <a:r>
              <a:rPr lang="cs-CZ" sz="2400" dirty="0" err="1">
                <a:solidFill>
                  <a:schemeClr val="bg1">
                    <a:lumMod val="95000"/>
                  </a:schemeClr>
                </a:solidFill>
                <a:latin typeface="Arial" charset="0"/>
                <a:cs typeface="+mn-cs"/>
              </a:rPr>
              <a:t>Pub</a:t>
            </a:r>
            <a:r>
              <a:rPr lang="cs-CZ" sz="2400" dirty="0">
                <a:solidFill>
                  <a:schemeClr val="bg1">
                    <a:lumMod val="95000"/>
                  </a:schemeClr>
                </a:solidFill>
                <a:latin typeface="Arial" charset="0"/>
                <a:cs typeface="+mn-cs"/>
              </a:rPr>
              <a:t> 71-84-02. Boj zblízka (2016).</a:t>
            </a:r>
          </a:p>
          <a:p>
            <a:pPr>
              <a:lnSpc>
                <a:spcPct val="200000"/>
              </a:lnSpc>
              <a:defRPr/>
            </a:pPr>
            <a:r>
              <a:rPr lang="cs-CZ" sz="2400" dirty="0" err="1">
                <a:solidFill>
                  <a:schemeClr val="bg1">
                    <a:lumMod val="95000"/>
                  </a:schemeClr>
                </a:solidFill>
                <a:latin typeface="Arial" charset="0"/>
                <a:cs typeface="+mn-cs"/>
              </a:rPr>
              <a:t>Pub</a:t>
            </a:r>
            <a:r>
              <a:rPr lang="cs-CZ" sz="2400" dirty="0">
                <a:solidFill>
                  <a:schemeClr val="bg1">
                    <a:lumMod val="95000"/>
                  </a:schemeClr>
                </a:solidFill>
                <a:latin typeface="Arial" charset="0"/>
                <a:cs typeface="+mn-cs"/>
              </a:rPr>
              <a:t> 74-81-01. STP – programy výcviku z roku 2010</a:t>
            </a:r>
          </a:p>
          <a:p>
            <a:pPr>
              <a:defRPr/>
            </a:pPr>
            <a:endParaRPr lang="cs-CZ" sz="2400" dirty="0">
              <a:solidFill>
                <a:schemeClr val="bg1">
                  <a:lumMod val="95000"/>
                </a:schemeClr>
              </a:solidFill>
              <a:latin typeface="Arial" charset="0"/>
              <a:cs typeface="+mn-cs"/>
            </a:endParaRPr>
          </a:p>
          <a:p>
            <a:pPr>
              <a:defRPr/>
            </a:pPr>
            <a:endParaRPr lang="cs-CZ" sz="2400" dirty="0">
              <a:solidFill>
                <a:schemeClr val="bg1">
                  <a:lumMod val="95000"/>
                </a:schemeClr>
              </a:solidFill>
              <a:latin typeface="Arial" charset="0"/>
              <a:cs typeface="+mn-cs"/>
            </a:endParaRPr>
          </a:p>
        </p:txBody>
      </p:sp>
    </p:spTree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Zástupný symbol pro zápatí 4">
            <a:extLst>
              <a:ext uri="{FF2B5EF4-FFF2-40B4-BE49-F238E27FC236}">
                <a16:creationId xmlns:a16="http://schemas.microsoft.com/office/drawing/2014/main" id="{A57B868F-5690-456E-BE25-FE488AE5DA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cs-CZ" altLang="cs-CZ" sz="1400"/>
              <a:t>VO FTVS UK v Praze                                   Mgr. Michal Vágner  </a:t>
            </a:r>
          </a:p>
        </p:txBody>
      </p:sp>
      <p:sp>
        <p:nvSpPr>
          <p:cNvPr id="4099" name="WordArt 4">
            <a:extLst>
              <a:ext uri="{FF2B5EF4-FFF2-40B4-BE49-F238E27FC236}">
                <a16:creationId xmlns:a16="http://schemas.microsoft.com/office/drawing/2014/main" id="{C2ACB5BA-CD4D-446A-B0EE-C70A7EF34A33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1357313" y="357188"/>
            <a:ext cx="6480175" cy="57626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cs-CZ" sz="28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00"/>
                </a:solidFill>
                <a:effectLst>
                  <a:outerShdw dist="35921" dir="2700000" algn="ctr" rotWithShape="0">
                    <a:srgbClr val="808080">
                      <a:alpha val="79999"/>
                    </a:srgbClr>
                  </a:outerShdw>
                </a:effectLst>
                <a:latin typeface="Arial Black" panose="020B0A04020102020204" pitchFamily="34" charset="0"/>
              </a:rPr>
              <a:t>Historie výcviku BZ v AČR</a:t>
            </a:r>
          </a:p>
        </p:txBody>
      </p:sp>
      <p:sp>
        <p:nvSpPr>
          <p:cNvPr id="12293" name="TextovéPole 5">
            <a:extLst>
              <a:ext uri="{FF2B5EF4-FFF2-40B4-BE49-F238E27FC236}">
                <a16:creationId xmlns:a16="http://schemas.microsoft.com/office/drawing/2014/main" id="{DBBD0660-C25D-4ED4-BD0E-5A5519FAFC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0838" y="1389063"/>
            <a:ext cx="8640762" cy="304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200000"/>
              </a:lnSpc>
              <a:defRPr/>
            </a:pPr>
            <a:r>
              <a:rPr lang="cs-CZ" sz="2400" dirty="0">
                <a:solidFill>
                  <a:schemeClr val="bg1">
                    <a:lumMod val="95000"/>
                  </a:schemeClr>
                </a:solidFill>
                <a:latin typeface="Arial" charset="0"/>
                <a:cs typeface="+mn-cs"/>
              </a:rPr>
              <a:t>Cíl: vysvětlení proměnlivosti výcviku boje zblízka</a:t>
            </a:r>
          </a:p>
          <a:p>
            <a:pPr>
              <a:lnSpc>
                <a:spcPct val="200000"/>
              </a:lnSpc>
              <a:defRPr/>
            </a:pPr>
            <a:r>
              <a:rPr lang="cs-CZ" sz="2400" dirty="0">
                <a:solidFill>
                  <a:schemeClr val="bg1">
                    <a:lumMod val="95000"/>
                  </a:schemeClr>
                </a:solidFill>
                <a:latin typeface="Arial" charset="0"/>
                <a:cs typeface="+mn-cs"/>
              </a:rPr>
              <a:t>Průběh: instituce zabývající se výcvikem boje zblízka</a:t>
            </a:r>
          </a:p>
          <a:p>
            <a:pPr>
              <a:lnSpc>
                <a:spcPct val="200000"/>
              </a:lnSpc>
              <a:defRPr/>
            </a:pPr>
            <a:r>
              <a:rPr lang="cs-CZ" sz="2400" dirty="0">
                <a:solidFill>
                  <a:schemeClr val="bg1">
                    <a:lumMod val="95000"/>
                  </a:schemeClr>
                </a:solidFill>
                <a:latin typeface="Arial" charset="0"/>
                <a:cs typeface="+mn-cs"/>
              </a:rPr>
              <a:t>Prověření: způsoby výcviku boje zblízka, znalost institucí</a:t>
            </a:r>
          </a:p>
          <a:p>
            <a:pPr>
              <a:defRPr/>
            </a:pPr>
            <a:endParaRPr lang="cs-CZ" sz="2400" dirty="0">
              <a:solidFill>
                <a:schemeClr val="bg1">
                  <a:lumMod val="95000"/>
                </a:schemeClr>
              </a:solidFill>
              <a:latin typeface="Arial" charset="0"/>
              <a:cs typeface="+mn-cs"/>
            </a:endParaRPr>
          </a:p>
          <a:p>
            <a:pPr>
              <a:defRPr/>
            </a:pPr>
            <a:endParaRPr lang="cs-CZ" sz="2400" dirty="0">
              <a:solidFill>
                <a:schemeClr val="bg1">
                  <a:lumMod val="95000"/>
                </a:schemeClr>
              </a:solidFill>
              <a:latin typeface="Arial" charset="0"/>
              <a:cs typeface="+mn-cs"/>
            </a:endParaRPr>
          </a:p>
        </p:txBody>
      </p:sp>
    </p:spTree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Zástupný symbol pro zápatí 4">
            <a:extLst>
              <a:ext uri="{FF2B5EF4-FFF2-40B4-BE49-F238E27FC236}">
                <a16:creationId xmlns:a16="http://schemas.microsoft.com/office/drawing/2014/main" id="{4C552928-E71E-490F-BF61-85E7F9D0FD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cs-CZ" altLang="cs-CZ" sz="1400"/>
              <a:t>VO FTVS UK v Praze                                   Mgr. Michal Vágner  </a:t>
            </a:r>
          </a:p>
        </p:txBody>
      </p:sp>
      <p:sp>
        <p:nvSpPr>
          <p:cNvPr id="5123" name="WordArt 4">
            <a:extLst>
              <a:ext uri="{FF2B5EF4-FFF2-40B4-BE49-F238E27FC236}">
                <a16:creationId xmlns:a16="http://schemas.microsoft.com/office/drawing/2014/main" id="{B82EC860-4146-49E7-8042-C41F941EC8DE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1357313" y="357188"/>
            <a:ext cx="6480175" cy="57626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cs-CZ" sz="28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00"/>
                </a:solidFill>
                <a:effectLst>
                  <a:outerShdw dist="35921" dir="2700000" algn="ctr" rotWithShape="0">
                    <a:srgbClr val="808080">
                      <a:alpha val="79999"/>
                    </a:srgbClr>
                  </a:outerShdw>
                </a:effectLst>
                <a:latin typeface="Arial Black" panose="020B0A04020102020204" pitchFamily="34" charset="0"/>
              </a:rPr>
              <a:t>Historie výcviku BZ v AČR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FA9947A2-7A2C-4A6E-93E8-B152667CDE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850" y="1989138"/>
            <a:ext cx="8496300" cy="37734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eaLnBrk="1" hangingPunct="1">
              <a:buFontTx/>
              <a:buChar char="-"/>
              <a:defRPr/>
            </a:pPr>
            <a:r>
              <a:rPr lang="cs-CZ" sz="2400" kern="0">
                <a:solidFill>
                  <a:schemeClr val="bg1">
                    <a:lumMod val="95000"/>
                  </a:schemeClr>
                </a:solidFill>
              </a:rPr>
              <a:t>V roce 1905 v Německu kniha „Das Kano Jiu- jitsu“ od Hancocka a Katsuma Higashi.</a:t>
            </a:r>
          </a:p>
          <a:p>
            <a:pPr eaLnBrk="1" hangingPunct="1">
              <a:buFontTx/>
              <a:buNone/>
              <a:defRPr/>
            </a:pPr>
            <a:endParaRPr lang="cs-CZ" sz="2400" kern="0">
              <a:solidFill>
                <a:schemeClr val="bg1">
                  <a:lumMod val="95000"/>
                </a:schemeClr>
              </a:solidFill>
            </a:endParaRPr>
          </a:p>
          <a:p>
            <a:pPr eaLnBrk="1" hangingPunct="1">
              <a:buFontTx/>
              <a:buChar char="-"/>
              <a:defRPr/>
            </a:pPr>
            <a:r>
              <a:rPr lang="cs-CZ" sz="2400" kern="0">
                <a:solidFill>
                  <a:schemeClr val="bg1">
                    <a:lumMod val="95000"/>
                  </a:schemeClr>
                </a:solidFill>
              </a:rPr>
              <a:t>Dějiny Juda u nás byly od roku 1907 do roku 1939 pevně spjaty s historií vysokoškolského sportu v Praze. </a:t>
            </a:r>
          </a:p>
          <a:p>
            <a:pPr eaLnBrk="1" hangingPunct="1">
              <a:buFontTx/>
              <a:buNone/>
              <a:defRPr/>
            </a:pPr>
            <a:endParaRPr lang="cs-CZ" sz="2400" kern="0">
              <a:solidFill>
                <a:schemeClr val="bg1">
                  <a:lumMod val="95000"/>
                </a:schemeClr>
              </a:solidFill>
            </a:endParaRPr>
          </a:p>
          <a:p>
            <a:pPr eaLnBrk="1" hangingPunct="1">
              <a:buFontTx/>
              <a:buChar char="-"/>
              <a:defRPr/>
            </a:pPr>
            <a:r>
              <a:rPr lang="cs-CZ" sz="2400" kern="0">
                <a:solidFill>
                  <a:schemeClr val="bg1">
                    <a:lumMod val="95000"/>
                  </a:schemeClr>
                </a:solidFill>
              </a:rPr>
              <a:t>V roce 1925 zpracovala vojenská škola pro tělesnou výchovu sebeobranu, kterou vydalo MNO ve služebních předpisech branné moci.</a:t>
            </a:r>
          </a:p>
          <a:p>
            <a:pPr eaLnBrk="1" hangingPunct="1">
              <a:buFontTx/>
              <a:buChar char="-"/>
              <a:defRPr/>
            </a:pPr>
            <a:endParaRPr lang="cs-CZ" sz="2400" kern="0" dirty="0">
              <a:solidFill>
                <a:schemeClr val="bg1">
                  <a:lumMod val="95000"/>
                </a:schemeClr>
              </a:solidFill>
            </a:endParaRPr>
          </a:p>
        </p:txBody>
      </p:sp>
    </p:spTree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Zástupný symbol pro zápatí 4">
            <a:extLst>
              <a:ext uri="{FF2B5EF4-FFF2-40B4-BE49-F238E27FC236}">
                <a16:creationId xmlns:a16="http://schemas.microsoft.com/office/drawing/2014/main" id="{85B95085-8FD1-4CED-B98F-28BB4A0AFB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cs-CZ" altLang="cs-CZ" sz="1400"/>
              <a:t>VO FTVS UK v Praze                                   Mgr. Michal Vágner  </a:t>
            </a:r>
          </a:p>
        </p:txBody>
      </p:sp>
      <p:sp>
        <p:nvSpPr>
          <p:cNvPr id="6147" name="WordArt 4">
            <a:extLst>
              <a:ext uri="{FF2B5EF4-FFF2-40B4-BE49-F238E27FC236}">
                <a16:creationId xmlns:a16="http://schemas.microsoft.com/office/drawing/2014/main" id="{A113EB4B-60CE-4D73-B13E-C4003D4BFEE8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1357313" y="357188"/>
            <a:ext cx="6480175" cy="57626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cs-CZ" sz="28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00"/>
                </a:solidFill>
                <a:effectLst>
                  <a:outerShdw dist="35921" dir="2700000" algn="ctr" rotWithShape="0">
                    <a:srgbClr val="808080">
                      <a:alpha val="79999"/>
                    </a:srgbClr>
                  </a:outerShdw>
                </a:effectLst>
                <a:latin typeface="Arial Black" panose="020B0A04020102020204" pitchFamily="34" charset="0"/>
              </a:rPr>
              <a:t>Historie výcviku BZ v AČR</a:t>
            </a:r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EAD61E4B-7072-461A-9342-030AF46CC52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850" y="1844675"/>
            <a:ext cx="8496300" cy="3024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algn="just" eaLnBrk="1" hangingPunct="1">
              <a:buFontTx/>
              <a:buNone/>
              <a:defRPr/>
            </a:pPr>
            <a:endParaRPr lang="cs-CZ" sz="2400" kern="0">
              <a:solidFill>
                <a:schemeClr val="bg1">
                  <a:lumMod val="95000"/>
                </a:schemeClr>
              </a:solidFill>
            </a:endParaRPr>
          </a:p>
          <a:p>
            <a:pPr eaLnBrk="1" hangingPunct="1">
              <a:buFontTx/>
              <a:buChar char="-"/>
              <a:defRPr/>
            </a:pPr>
            <a:r>
              <a:rPr lang="cs-CZ" sz="2400" kern="0">
                <a:solidFill>
                  <a:schemeClr val="bg1">
                    <a:lumMod val="95000"/>
                  </a:schemeClr>
                </a:solidFill>
              </a:rPr>
              <a:t>V roce 1989 vychází nový předpis Těl-1-1.</a:t>
            </a:r>
            <a:r>
              <a:rPr lang="cs-CZ" kern="0">
                <a:solidFill>
                  <a:schemeClr val="bg1">
                    <a:lumMod val="95000"/>
                  </a:schemeClr>
                </a:solidFill>
              </a:rPr>
              <a:t> </a:t>
            </a:r>
          </a:p>
          <a:p>
            <a:pPr eaLnBrk="1" hangingPunct="1">
              <a:buFontTx/>
              <a:buNone/>
              <a:defRPr/>
            </a:pPr>
            <a:endParaRPr lang="cs-CZ" sz="2400" kern="0">
              <a:solidFill>
                <a:schemeClr val="bg1">
                  <a:lumMod val="95000"/>
                </a:schemeClr>
              </a:solidFill>
            </a:endParaRPr>
          </a:p>
          <a:p>
            <a:pPr eaLnBrk="1" hangingPunct="1">
              <a:buFontTx/>
              <a:buChar char="-"/>
              <a:defRPr/>
            </a:pPr>
            <a:r>
              <a:rPr lang="cs-CZ" sz="2400" kern="0">
                <a:solidFill>
                  <a:schemeClr val="bg1">
                    <a:lumMod val="95000"/>
                  </a:schemeClr>
                </a:solidFill>
              </a:rPr>
              <a:t>V roce 1993 byl po veřejné soutěži vybrán nový systém sebeobrany a boje zblízka (Musado Military Combat System).</a:t>
            </a:r>
            <a:endParaRPr lang="cs-CZ" sz="2400" kern="0" dirty="0">
              <a:solidFill>
                <a:schemeClr val="bg1">
                  <a:lumMod val="95000"/>
                </a:schemeClr>
              </a:solidFill>
            </a:endParaRPr>
          </a:p>
        </p:txBody>
      </p:sp>
    </p:spTree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Zástupný symbol pro zápatí 4">
            <a:extLst>
              <a:ext uri="{FF2B5EF4-FFF2-40B4-BE49-F238E27FC236}">
                <a16:creationId xmlns:a16="http://schemas.microsoft.com/office/drawing/2014/main" id="{9A4C12E9-903F-4341-97DC-7B43AFF6DC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cs-CZ" altLang="cs-CZ" sz="1400"/>
              <a:t>VO FTVS UK v Praze                                   Mgr. Michal Vágner  </a:t>
            </a:r>
          </a:p>
        </p:txBody>
      </p:sp>
      <p:sp>
        <p:nvSpPr>
          <p:cNvPr id="7171" name="WordArt 4">
            <a:extLst>
              <a:ext uri="{FF2B5EF4-FFF2-40B4-BE49-F238E27FC236}">
                <a16:creationId xmlns:a16="http://schemas.microsoft.com/office/drawing/2014/main" id="{7FD8EEE2-0D6E-434C-A5CC-2C0DCC014966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1357313" y="357188"/>
            <a:ext cx="6480175" cy="57626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cs-CZ" sz="28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00"/>
                </a:solidFill>
                <a:effectLst>
                  <a:outerShdw dist="35921" dir="2700000" algn="ctr" rotWithShape="0">
                    <a:srgbClr val="808080">
                      <a:alpha val="79999"/>
                    </a:srgbClr>
                  </a:outerShdw>
                </a:effectLst>
                <a:latin typeface="Arial Black" panose="020B0A04020102020204" pitchFamily="34" charset="0"/>
              </a:rPr>
              <a:t>Historie výcviku BZ v AČR</a:t>
            </a:r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EBFAA2A5-91BD-43CF-B6BD-04AA3BA452C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850" y="1844675"/>
            <a:ext cx="8496300" cy="3024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algn="just" eaLnBrk="1" hangingPunct="1">
              <a:buFontTx/>
              <a:buNone/>
              <a:defRPr/>
            </a:pPr>
            <a:endParaRPr lang="cs-CZ" sz="2000" kern="0" dirty="0">
              <a:solidFill>
                <a:schemeClr val="bg1"/>
              </a:solidFill>
            </a:endParaRPr>
          </a:p>
          <a:p>
            <a:pPr>
              <a:defRPr/>
            </a:pPr>
            <a:r>
              <a:rPr lang="cs-CZ" sz="2800" dirty="0">
                <a:solidFill>
                  <a:schemeClr val="bg1"/>
                </a:solidFill>
              </a:rPr>
              <a:t>V jakém roce a jaké vojenské instituce měly ve svých osnovách výcvik boje zblízka (v rozmezí období minulého století).  </a:t>
            </a:r>
          </a:p>
          <a:p>
            <a:pPr>
              <a:defRPr/>
            </a:pPr>
            <a:endParaRPr lang="cs-CZ" sz="2400" dirty="0">
              <a:solidFill>
                <a:schemeClr val="bg1"/>
              </a:solidFill>
            </a:endParaRPr>
          </a:p>
          <a:p>
            <a:pPr>
              <a:defRPr/>
            </a:pPr>
            <a:r>
              <a:rPr lang="cs-CZ" sz="2800" dirty="0">
                <a:solidFill>
                  <a:schemeClr val="bg1"/>
                </a:solidFill>
              </a:rPr>
              <a:t>Vznik MUSADO </a:t>
            </a:r>
            <a:endParaRPr lang="cs-CZ" sz="2400" dirty="0">
              <a:solidFill>
                <a:schemeClr val="bg1"/>
              </a:solidFill>
            </a:endParaRPr>
          </a:p>
          <a:p>
            <a:pPr lvl="1">
              <a:defRPr/>
            </a:pPr>
            <a:r>
              <a:rPr lang="cs-CZ" sz="2400" dirty="0">
                <a:solidFill>
                  <a:schemeClr val="bg1"/>
                </a:solidFill>
                <a:cs typeface="+mn-cs"/>
              </a:rPr>
              <a:t>zakladatel (příjmení, národnost),</a:t>
            </a:r>
            <a:endParaRPr lang="cs-CZ" sz="2000" dirty="0">
              <a:solidFill>
                <a:schemeClr val="bg1"/>
              </a:solidFill>
              <a:cs typeface="+mn-cs"/>
            </a:endParaRPr>
          </a:p>
          <a:p>
            <a:pPr lvl="1">
              <a:defRPr/>
            </a:pPr>
            <a:r>
              <a:rPr lang="cs-CZ" sz="2400" dirty="0">
                <a:solidFill>
                  <a:schemeClr val="bg1"/>
                </a:solidFill>
                <a:cs typeface="+mn-cs"/>
              </a:rPr>
              <a:t>na jakém základě byly techniky sestaveny (název státu),</a:t>
            </a:r>
            <a:endParaRPr lang="cs-CZ" sz="2000" dirty="0">
              <a:solidFill>
                <a:schemeClr val="bg1"/>
              </a:solidFill>
              <a:cs typeface="+mn-cs"/>
            </a:endParaRPr>
          </a:p>
          <a:p>
            <a:pPr lvl="1">
              <a:defRPr/>
            </a:pPr>
            <a:r>
              <a:rPr lang="cs-CZ" sz="2400" dirty="0">
                <a:solidFill>
                  <a:schemeClr val="bg1"/>
                </a:solidFill>
                <a:cs typeface="+mn-cs"/>
              </a:rPr>
              <a:t>přibližné datum vzniku MUSADO MCS a datum jeho zavedení do AČR.</a:t>
            </a:r>
            <a:endParaRPr lang="cs-CZ" sz="2000" dirty="0">
              <a:solidFill>
                <a:schemeClr val="bg1"/>
              </a:solidFill>
              <a:cs typeface="+mn-cs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3B26046D-24BB-44CC-9FC7-06A4F0BDD182}"/>
              </a:ext>
            </a:extLst>
          </p:cNvPr>
          <p:cNvSpPr/>
          <p:nvPr/>
        </p:nvSpPr>
        <p:spPr>
          <a:xfrm>
            <a:off x="1323657" y="1196752"/>
            <a:ext cx="5955476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eaLnBrk="0" hangingPunct="0">
              <a:defRPr/>
            </a:pPr>
            <a:r>
              <a:rPr lang="cs-CZ" sz="5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charset="0"/>
                <a:cs typeface="+mn-cs"/>
              </a:rPr>
              <a:t>Prověření - Otázky</a:t>
            </a:r>
            <a:endParaRPr lang="en-US" sz="54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Arial" charset="0"/>
              <a:cs typeface="+mn-cs"/>
            </a:endParaRPr>
          </a:p>
        </p:txBody>
      </p:sp>
    </p:spTree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Zástupný symbol pro zápatí 4">
            <a:extLst>
              <a:ext uri="{FF2B5EF4-FFF2-40B4-BE49-F238E27FC236}">
                <a16:creationId xmlns:a16="http://schemas.microsoft.com/office/drawing/2014/main" id="{16CF14CD-ABAC-4293-87B8-3DFE8412E5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cs-CZ" altLang="cs-CZ" sz="1400"/>
              <a:t>VO FTVS UK v Praze                                   Mgr. Michal Vágner  </a:t>
            </a:r>
          </a:p>
        </p:txBody>
      </p:sp>
      <p:sp>
        <p:nvSpPr>
          <p:cNvPr id="8195" name="WordArt 4">
            <a:extLst>
              <a:ext uri="{FF2B5EF4-FFF2-40B4-BE49-F238E27FC236}">
                <a16:creationId xmlns:a16="http://schemas.microsoft.com/office/drawing/2014/main" id="{2E62E75F-84AA-4E11-9361-31A52EB31315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1357313" y="357188"/>
            <a:ext cx="6480175" cy="57626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cs-CZ" sz="28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00"/>
                </a:solidFill>
                <a:effectLst>
                  <a:outerShdw dist="35921" dir="2700000" algn="ctr" rotWithShape="0">
                    <a:srgbClr val="808080">
                      <a:alpha val="79999"/>
                    </a:srgbClr>
                  </a:outerShdw>
                </a:effectLst>
                <a:latin typeface="Arial Black" panose="020B0A04020102020204" pitchFamily="34" charset="0"/>
              </a:rPr>
              <a:t>Bojové aktivity</a:t>
            </a:r>
          </a:p>
        </p:txBody>
      </p:sp>
      <p:sp>
        <p:nvSpPr>
          <p:cNvPr id="12293" name="TextovéPole 5">
            <a:extLst>
              <a:ext uri="{FF2B5EF4-FFF2-40B4-BE49-F238E27FC236}">
                <a16:creationId xmlns:a16="http://schemas.microsoft.com/office/drawing/2014/main" id="{BC977B28-C651-4A49-834F-55AD0F76632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0838" y="1389063"/>
            <a:ext cx="8640762" cy="304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200000"/>
              </a:lnSpc>
              <a:defRPr/>
            </a:pPr>
            <a:r>
              <a:rPr lang="cs-CZ" sz="2400" dirty="0">
                <a:solidFill>
                  <a:schemeClr val="bg1">
                    <a:lumMod val="95000"/>
                  </a:schemeClr>
                </a:solidFill>
                <a:latin typeface="Arial" charset="0"/>
                <a:cs typeface="+mn-cs"/>
              </a:rPr>
              <a:t>Cíl: popis bojových aktivit</a:t>
            </a:r>
          </a:p>
          <a:p>
            <a:pPr>
              <a:lnSpc>
                <a:spcPct val="200000"/>
              </a:lnSpc>
              <a:defRPr/>
            </a:pPr>
            <a:r>
              <a:rPr lang="cs-CZ" sz="2400" dirty="0">
                <a:solidFill>
                  <a:schemeClr val="bg1">
                    <a:lumMod val="95000"/>
                  </a:schemeClr>
                </a:solidFill>
                <a:latin typeface="Arial" charset="0"/>
                <a:cs typeface="+mn-cs"/>
              </a:rPr>
              <a:t>Průběh: pochopení různých směrů bojových aktivit</a:t>
            </a:r>
          </a:p>
          <a:p>
            <a:pPr>
              <a:lnSpc>
                <a:spcPct val="200000"/>
              </a:lnSpc>
              <a:defRPr/>
            </a:pPr>
            <a:r>
              <a:rPr lang="cs-CZ" sz="2400" dirty="0">
                <a:solidFill>
                  <a:schemeClr val="bg1">
                    <a:lumMod val="95000"/>
                  </a:schemeClr>
                </a:solidFill>
                <a:latin typeface="Arial" charset="0"/>
                <a:cs typeface="+mn-cs"/>
              </a:rPr>
              <a:t>Prověření: znalosti směrů bojových aktivit</a:t>
            </a:r>
          </a:p>
          <a:p>
            <a:pPr>
              <a:defRPr/>
            </a:pPr>
            <a:endParaRPr lang="cs-CZ" sz="2400" dirty="0">
              <a:solidFill>
                <a:schemeClr val="bg1">
                  <a:lumMod val="95000"/>
                </a:schemeClr>
              </a:solidFill>
              <a:latin typeface="Arial" charset="0"/>
              <a:cs typeface="+mn-cs"/>
            </a:endParaRPr>
          </a:p>
          <a:p>
            <a:pPr>
              <a:defRPr/>
            </a:pPr>
            <a:endParaRPr lang="cs-CZ" sz="2400" dirty="0">
              <a:solidFill>
                <a:schemeClr val="bg1">
                  <a:lumMod val="95000"/>
                </a:schemeClr>
              </a:solidFill>
              <a:latin typeface="Arial" charset="0"/>
              <a:cs typeface="+mn-cs"/>
            </a:endParaRPr>
          </a:p>
        </p:txBody>
      </p:sp>
    </p:spTree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Zástupný symbol pro zápatí 5">
            <a:extLst>
              <a:ext uri="{FF2B5EF4-FFF2-40B4-BE49-F238E27FC236}">
                <a16:creationId xmlns:a16="http://schemas.microsoft.com/office/drawing/2014/main" id="{C5FDF9FE-620B-4775-A598-52958754C9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cs-CZ" altLang="cs-CZ" sz="1400"/>
              <a:t>VO FTVS UK v Praze                                   Mgr. Michal Vágner  </a:t>
            </a:r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8B9F3531-E973-4EAB-9694-45A5AB39B018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357188" y="1714500"/>
            <a:ext cx="8218487" cy="4525963"/>
          </a:xfrm>
        </p:spPr>
        <p:txBody>
          <a:bodyPr/>
          <a:lstStyle/>
          <a:p>
            <a:pPr eaLnBrk="1" hangingPunct="1">
              <a:buFontTx/>
              <a:buChar char="-"/>
              <a:defRPr/>
            </a:pPr>
            <a:r>
              <a:rPr lang="cs-CZ" sz="2400" dirty="0">
                <a:solidFill>
                  <a:schemeClr val="bg1">
                    <a:lumMod val="95000"/>
                  </a:schemeClr>
                </a:solidFill>
              </a:rPr>
              <a:t>Boj zblízka</a:t>
            </a:r>
          </a:p>
          <a:p>
            <a:pPr eaLnBrk="1" hangingPunct="1">
              <a:buFontTx/>
              <a:buNone/>
              <a:defRPr/>
            </a:pPr>
            <a:endParaRPr lang="cs-CZ" sz="2400" dirty="0">
              <a:solidFill>
                <a:schemeClr val="bg1">
                  <a:lumMod val="95000"/>
                </a:schemeClr>
              </a:solidFill>
            </a:endParaRPr>
          </a:p>
          <a:p>
            <a:pPr eaLnBrk="1" hangingPunct="1">
              <a:buFontTx/>
              <a:buChar char="-"/>
              <a:defRPr/>
            </a:pPr>
            <a:r>
              <a:rPr lang="cs-CZ" sz="2400" dirty="0">
                <a:solidFill>
                  <a:schemeClr val="bg1">
                    <a:lumMod val="95000"/>
                  </a:schemeClr>
                </a:solidFill>
              </a:rPr>
              <a:t>Bojová umění</a:t>
            </a:r>
          </a:p>
          <a:p>
            <a:pPr eaLnBrk="1" hangingPunct="1">
              <a:buFontTx/>
              <a:buNone/>
              <a:defRPr/>
            </a:pPr>
            <a:endParaRPr lang="cs-CZ" sz="2400" dirty="0">
              <a:solidFill>
                <a:schemeClr val="bg1">
                  <a:lumMod val="95000"/>
                </a:schemeClr>
              </a:solidFill>
            </a:endParaRPr>
          </a:p>
          <a:p>
            <a:pPr eaLnBrk="1" hangingPunct="1">
              <a:buFontTx/>
              <a:buChar char="-"/>
              <a:defRPr/>
            </a:pPr>
            <a:r>
              <a:rPr lang="cs-CZ" sz="2400" dirty="0">
                <a:solidFill>
                  <a:schemeClr val="bg1">
                    <a:lumMod val="95000"/>
                  </a:schemeClr>
                </a:solidFill>
              </a:rPr>
              <a:t>Bojové cesty</a:t>
            </a:r>
          </a:p>
          <a:p>
            <a:pPr eaLnBrk="1" hangingPunct="1">
              <a:buFontTx/>
              <a:buChar char="-"/>
              <a:defRPr/>
            </a:pPr>
            <a:endParaRPr lang="cs-CZ" sz="2400" dirty="0">
              <a:solidFill>
                <a:schemeClr val="bg1">
                  <a:lumMod val="95000"/>
                </a:schemeClr>
              </a:solidFill>
            </a:endParaRPr>
          </a:p>
          <a:p>
            <a:pPr eaLnBrk="1" hangingPunct="1">
              <a:buFontTx/>
              <a:buChar char="-"/>
              <a:defRPr/>
            </a:pPr>
            <a:r>
              <a:rPr lang="cs-CZ" sz="2400" dirty="0">
                <a:solidFill>
                  <a:schemeClr val="bg1">
                    <a:lumMod val="95000"/>
                  </a:schemeClr>
                </a:solidFill>
              </a:rPr>
              <a:t>Bojové sporty</a:t>
            </a:r>
          </a:p>
          <a:p>
            <a:pPr eaLnBrk="1" hangingPunct="1">
              <a:buFontTx/>
              <a:buChar char="-"/>
              <a:defRPr/>
            </a:pPr>
            <a:endParaRPr lang="cs-CZ" sz="2400" dirty="0">
              <a:solidFill>
                <a:schemeClr val="bg1">
                  <a:lumMod val="95000"/>
                </a:schemeClr>
              </a:solidFill>
            </a:endParaRPr>
          </a:p>
          <a:p>
            <a:pPr eaLnBrk="1" hangingPunct="1">
              <a:buFontTx/>
              <a:buChar char="-"/>
              <a:defRPr/>
            </a:pPr>
            <a:r>
              <a:rPr lang="cs-CZ" sz="2400" dirty="0">
                <a:solidFill>
                  <a:schemeClr val="bg1">
                    <a:lumMod val="95000"/>
                  </a:schemeClr>
                </a:solidFill>
              </a:rPr>
              <a:t>Úpoly</a:t>
            </a:r>
          </a:p>
          <a:p>
            <a:pPr eaLnBrk="1" hangingPunct="1">
              <a:buFontTx/>
              <a:buChar char="-"/>
              <a:defRPr/>
            </a:pPr>
            <a:endParaRPr lang="cs-CZ" sz="2400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9220" name="WordArt 8">
            <a:extLst>
              <a:ext uri="{FF2B5EF4-FFF2-40B4-BE49-F238E27FC236}">
                <a16:creationId xmlns:a16="http://schemas.microsoft.com/office/drawing/2014/main" id="{66BCB79F-66E5-48CB-B20C-635044F02B5C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1285875" y="357188"/>
            <a:ext cx="6858000" cy="5715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cs-CZ" sz="3200" i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00"/>
                </a:solidFill>
                <a:effectLst>
                  <a:outerShdw dist="35921" dir="2700000" algn="ctr" rotWithShape="0">
                    <a:srgbClr val="808080">
                      <a:alpha val="79999"/>
                    </a:srgbClr>
                  </a:outerShdw>
                </a:effectLst>
                <a:latin typeface="Arial Black" panose="020B0A04020102020204" pitchFamily="34" charset="0"/>
              </a:rPr>
              <a:t>Bojové aktivity</a:t>
            </a:r>
          </a:p>
        </p:txBody>
      </p:sp>
    </p:spTree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Zástupný symbol pro zápatí 4">
            <a:extLst>
              <a:ext uri="{FF2B5EF4-FFF2-40B4-BE49-F238E27FC236}">
                <a16:creationId xmlns:a16="http://schemas.microsoft.com/office/drawing/2014/main" id="{0EFBC142-F880-4BA9-9ABB-90B681C9B4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cs-CZ" altLang="cs-CZ" sz="1400"/>
              <a:t>VO FTVS UK v Praze                                   Mgr. Michal Vágner  </a:t>
            </a:r>
          </a:p>
        </p:txBody>
      </p:sp>
      <p:sp>
        <p:nvSpPr>
          <p:cNvPr id="10243" name="WordArt 4">
            <a:extLst>
              <a:ext uri="{FF2B5EF4-FFF2-40B4-BE49-F238E27FC236}">
                <a16:creationId xmlns:a16="http://schemas.microsoft.com/office/drawing/2014/main" id="{9C997616-086F-454B-8B32-8CCE81335B8D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1357313" y="357188"/>
            <a:ext cx="6480175" cy="57626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cs-CZ" sz="28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00"/>
                </a:solidFill>
                <a:effectLst>
                  <a:outerShdw dist="35921" dir="2700000" algn="ctr" rotWithShape="0">
                    <a:srgbClr val="808080">
                      <a:alpha val="79999"/>
                    </a:srgbClr>
                  </a:outerShdw>
                </a:effectLst>
                <a:latin typeface="Arial Black" panose="020B0A04020102020204" pitchFamily="34" charset="0"/>
              </a:rPr>
              <a:t>Bojové aktivity</a:t>
            </a:r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8F4E2CBF-A659-40B4-BCB5-DF5EF5BAF0A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9250" y="2420938"/>
            <a:ext cx="8496300" cy="3024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algn="just" eaLnBrk="1" hangingPunct="1">
              <a:buFontTx/>
              <a:buNone/>
              <a:defRPr/>
            </a:pPr>
            <a:endParaRPr lang="cs-CZ" sz="2000" kern="0" dirty="0">
              <a:solidFill>
                <a:schemeClr val="bg1"/>
              </a:solidFill>
            </a:endParaRPr>
          </a:p>
          <a:p>
            <a:pPr>
              <a:defRPr/>
            </a:pPr>
            <a:r>
              <a:rPr lang="cs-CZ" sz="2800" dirty="0">
                <a:solidFill>
                  <a:schemeClr val="bg1"/>
                </a:solidFill>
              </a:rPr>
              <a:t>Vyjádřete stručně význam těchto názvů „Boj zblízka, „Bojové umění“, Bojové cesty, „Bojový sport“, „úpoly“.</a:t>
            </a:r>
          </a:p>
          <a:p>
            <a:pPr>
              <a:defRPr/>
            </a:pPr>
            <a:endParaRPr lang="cs-CZ" sz="2400" dirty="0">
              <a:solidFill>
                <a:schemeClr val="bg1"/>
              </a:solidFill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9DC0D447-2E0C-466F-8F67-30BF8E6D1472}"/>
              </a:ext>
            </a:extLst>
          </p:cNvPr>
          <p:cNvSpPr/>
          <p:nvPr/>
        </p:nvSpPr>
        <p:spPr>
          <a:xfrm>
            <a:off x="1323657" y="1196752"/>
            <a:ext cx="5955476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eaLnBrk="0" hangingPunct="0">
              <a:defRPr/>
            </a:pPr>
            <a:r>
              <a:rPr lang="cs-CZ" sz="5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charset="0"/>
                <a:cs typeface="+mn-cs"/>
              </a:rPr>
              <a:t>Prověření - Otázky</a:t>
            </a:r>
            <a:endParaRPr lang="en-US" sz="54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Arial" charset="0"/>
              <a:cs typeface="+mn-cs"/>
            </a:endParaRPr>
          </a:p>
        </p:txBody>
      </p:sp>
    </p:spTree>
  </p:cSld>
  <p:clrMapOvr>
    <a:masterClrMapping/>
  </p:clrMapOvr>
  <p:transition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Zástupný symbol pro zápatí 4">
            <a:extLst>
              <a:ext uri="{FF2B5EF4-FFF2-40B4-BE49-F238E27FC236}">
                <a16:creationId xmlns:a16="http://schemas.microsoft.com/office/drawing/2014/main" id="{E017CE10-C423-43C1-9C8C-308F066F52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cs-CZ" altLang="cs-CZ" sz="1400"/>
              <a:t>VO FTVS UK v Praze                                   Mgr. Michal Vágner  </a:t>
            </a:r>
          </a:p>
        </p:txBody>
      </p:sp>
      <p:sp>
        <p:nvSpPr>
          <p:cNvPr id="11267" name="WordArt 4">
            <a:extLst>
              <a:ext uri="{FF2B5EF4-FFF2-40B4-BE49-F238E27FC236}">
                <a16:creationId xmlns:a16="http://schemas.microsoft.com/office/drawing/2014/main" id="{E8226656-8197-41B7-90DF-B93A32418410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1357313" y="357188"/>
            <a:ext cx="6480175" cy="57626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cs-CZ" sz="28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00"/>
                </a:solidFill>
                <a:effectLst>
                  <a:outerShdw dist="35921" dir="2700000" algn="ctr" rotWithShape="0">
                    <a:srgbClr val="808080">
                      <a:alpha val="79999"/>
                    </a:srgbClr>
                  </a:outerShdw>
                </a:effectLst>
                <a:latin typeface="Arial Black" panose="020B0A04020102020204" pitchFamily="34" charset="0"/>
              </a:rPr>
              <a:t>Specifika výcviku BZ v armádním prostředí</a:t>
            </a:r>
          </a:p>
        </p:txBody>
      </p:sp>
      <p:sp>
        <p:nvSpPr>
          <p:cNvPr id="12293" name="TextovéPole 5">
            <a:extLst>
              <a:ext uri="{FF2B5EF4-FFF2-40B4-BE49-F238E27FC236}">
                <a16:creationId xmlns:a16="http://schemas.microsoft.com/office/drawing/2014/main" id="{3F1DCC07-1D6B-4506-8127-43AAF0B402B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0838" y="1389063"/>
            <a:ext cx="8640762" cy="304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200000"/>
              </a:lnSpc>
              <a:defRPr/>
            </a:pPr>
            <a:r>
              <a:rPr lang="cs-CZ" sz="2400" dirty="0">
                <a:solidFill>
                  <a:schemeClr val="bg1">
                    <a:lumMod val="95000"/>
                  </a:schemeClr>
                </a:solidFill>
                <a:latin typeface="Arial" charset="0"/>
                <a:cs typeface="+mn-cs"/>
              </a:rPr>
              <a:t>Cíl: umět popsat zásady BZ v armádním prostředí</a:t>
            </a:r>
          </a:p>
          <a:p>
            <a:pPr>
              <a:lnSpc>
                <a:spcPct val="200000"/>
              </a:lnSpc>
              <a:defRPr/>
            </a:pPr>
            <a:r>
              <a:rPr lang="cs-CZ" sz="2400" dirty="0">
                <a:solidFill>
                  <a:schemeClr val="bg1">
                    <a:lumMod val="95000"/>
                  </a:schemeClr>
                </a:solidFill>
                <a:latin typeface="Arial" charset="0"/>
                <a:cs typeface="+mn-cs"/>
              </a:rPr>
              <a:t>Průběh: důvody výcviku (praktické a tělovýchovné)</a:t>
            </a:r>
          </a:p>
          <a:p>
            <a:pPr>
              <a:lnSpc>
                <a:spcPct val="200000"/>
              </a:lnSpc>
              <a:defRPr/>
            </a:pPr>
            <a:r>
              <a:rPr lang="cs-CZ" sz="2400" dirty="0">
                <a:solidFill>
                  <a:schemeClr val="bg1">
                    <a:lumMod val="95000"/>
                  </a:schemeClr>
                </a:solidFill>
                <a:latin typeface="Arial" charset="0"/>
                <a:cs typeface="+mn-cs"/>
              </a:rPr>
              <a:t>Prověření: vyjmenovat zásady a důvody pro výcvik BZ v AČR</a:t>
            </a:r>
          </a:p>
          <a:p>
            <a:pPr>
              <a:defRPr/>
            </a:pPr>
            <a:endParaRPr lang="cs-CZ" sz="2400" dirty="0">
              <a:solidFill>
                <a:schemeClr val="bg1">
                  <a:lumMod val="95000"/>
                </a:schemeClr>
              </a:solidFill>
              <a:latin typeface="Arial" charset="0"/>
              <a:cs typeface="+mn-cs"/>
            </a:endParaRPr>
          </a:p>
          <a:p>
            <a:pPr>
              <a:defRPr/>
            </a:pPr>
            <a:endParaRPr lang="cs-CZ" sz="2400" dirty="0">
              <a:solidFill>
                <a:schemeClr val="bg1">
                  <a:lumMod val="95000"/>
                </a:schemeClr>
              </a:solidFill>
              <a:latin typeface="Arial" charset="0"/>
              <a:cs typeface="+mn-cs"/>
            </a:endParaRPr>
          </a:p>
        </p:txBody>
      </p:sp>
    </p:spTree>
  </p:cSld>
  <p:clrMapOvr>
    <a:masterClrMapping/>
  </p:clrMapOvr>
  <p:transition spd="med"/>
</p:sld>
</file>

<file path=ppt/theme/theme1.xml><?xml version="1.0" encoding="utf-8"?>
<a:theme xmlns:a="http://schemas.openxmlformats.org/drawingml/2006/main" name="Výchozí návrh">
  <a:themeElements>
    <a:clrScheme name="Výchozí návrh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Výchozí návrh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Výchozí návrh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tiv sady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5FFDBACBD070DD419BEEEED858171F5F" ma:contentTypeVersion="4" ma:contentTypeDescription="Vytvoří nový dokument" ma:contentTypeScope="" ma:versionID="2182ec3ddecf41b0afdc471c58791184">
  <xsd:schema xmlns:xsd="http://www.w3.org/2001/XMLSchema" xmlns:xs="http://www.w3.org/2001/XMLSchema" xmlns:p="http://schemas.microsoft.com/office/2006/metadata/properties" xmlns:ns2="e2285f5f-a0f1-4742-bd8a-8c092caa1a6e" xmlns:ns3="786dd7ff-425c-4d0d-8299-61bc4fece3fc" targetNamespace="http://schemas.microsoft.com/office/2006/metadata/properties" ma:root="true" ma:fieldsID="cf2bf133cf7a19d2b5a69bd4a55658b9" ns2:_="" ns3:_="">
    <xsd:import namespace="e2285f5f-a0f1-4742-bd8a-8c092caa1a6e"/>
    <xsd:import namespace="786dd7ff-425c-4d0d-8299-61bc4fece3f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2285f5f-a0f1-4742-bd8a-8c092caa1a6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86dd7ff-425c-4d0d-8299-61bc4fece3fc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dílí se s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dílené s podrobnostmi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A370D794-F3F9-44E4-BCC3-D5EF6F77CE38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414A4EE2-8AA3-4E1E-AC8B-DC6C82F59E1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2285f5f-a0f1-4742-bd8a-8c092caa1a6e"/>
    <ds:schemaRef ds:uri="786dd7ff-425c-4d0d-8299-61bc4fece3f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3E8BDAF6-A1D8-4B3C-B933-2B72C3D420F0}">
  <ds:schemaRefs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2514</TotalTime>
  <Words>726</Words>
  <Application>Microsoft Office PowerPoint</Application>
  <PresentationFormat>Předvádění na obrazovce (4:3)</PresentationFormat>
  <Paragraphs>149</Paragraphs>
  <Slides>15</Slides>
  <Notes>15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15</vt:i4>
      </vt:variant>
    </vt:vector>
  </HeadingPairs>
  <TitlesOfParts>
    <vt:vector size="18" baseType="lpstr">
      <vt:lpstr>Arial</vt:lpstr>
      <vt:lpstr>Arial Black</vt:lpstr>
      <vt:lpstr>Výchozí návrh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Historie vedení výcviku boje zblízka ve 20. století</dc:title>
  <dc:creator>m</dc:creator>
  <cp:lastModifiedBy>Michal Vágner</cp:lastModifiedBy>
  <cp:revision>167</cp:revision>
  <dcterms:created xsi:type="dcterms:W3CDTF">2006-07-03T09:33:13Z</dcterms:created>
  <dcterms:modified xsi:type="dcterms:W3CDTF">2022-10-12T17:45:11Z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0x0101005FFDBACBD070DD419BEEEED858171F5F</vt:lpwstr>
  </property>
</Properties>
</file>